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Override1.xml" ContentType="application/vnd.openxmlformats-officedocument.themeOverrid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4.xml" ContentType="application/vnd.openxmlformats-officedocument.theme+xml"/>
  <Override PartName="/ppt/theme/themeOverride2.xml" ContentType="application/vnd.openxmlformats-officedocument.themeOverrid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7" r:id="rId2"/>
    <p:sldMasterId id="2147483714" r:id="rId3"/>
    <p:sldMasterId id="2147483739" r:id="rId4"/>
  </p:sldMasterIdLst>
  <p:notesMasterIdLst>
    <p:notesMasterId r:id="rId61"/>
  </p:notesMasterIdLst>
  <p:handoutMasterIdLst>
    <p:handoutMasterId r:id="rId62"/>
  </p:handoutMasterIdLst>
  <p:sldIdLst>
    <p:sldId id="290" r:id="rId5"/>
    <p:sldId id="435" r:id="rId6"/>
    <p:sldId id="2132739153" r:id="rId7"/>
    <p:sldId id="6060" r:id="rId8"/>
    <p:sldId id="6077" r:id="rId9"/>
    <p:sldId id="434" r:id="rId10"/>
    <p:sldId id="293" r:id="rId11"/>
    <p:sldId id="357" r:id="rId12"/>
    <p:sldId id="358" r:id="rId13"/>
    <p:sldId id="372" r:id="rId14"/>
    <p:sldId id="377" r:id="rId15"/>
    <p:sldId id="373" r:id="rId16"/>
    <p:sldId id="2132739154" r:id="rId17"/>
    <p:sldId id="351" r:id="rId18"/>
    <p:sldId id="360" r:id="rId19"/>
    <p:sldId id="352" r:id="rId20"/>
    <p:sldId id="2132739155" r:id="rId21"/>
    <p:sldId id="272" r:id="rId22"/>
    <p:sldId id="263" r:id="rId23"/>
    <p:sldId id="274" r:id="rId24"/>
    <p:sldId id="354" r:id="rId25"/>
    <p:sldId id="355" r:id="rId26"/>
    <p:sldId id="356" r:id="rId27"/>
    <p:sldId id="361" r:id="rId28"/>
    <p:sldId id="363" r:id="rId29"/>
    <p:sldId id="362" r:id="rId30"/>
    <p:sldId id="278" r:id="rId31"/>
    <p:sldId id="364" r:id="rId32"/>
    <p:sldId id="374" r:id="rId33"/>
    <p:sldId id="2132739177" r:id="rId34"/>
    <p:sldId id="2132739156" r:id="rId35"/>
    <p:sldId id="2132739159" r:id="rId36"/>
    <p:sldId id="2132739160" r:id="rId37"/>
    <p:sldId id="2132739162" r:id="rId38"/>
    <p:sldId id="2132739158" r:id="rId39"/>
    <p:sldId id="2132739163" r:id="rId40"/>
    <p:sldId id="431" r:id="rId41"/>
    <p:sldId id="2132739167" r:id="rId42"/>
    <p:sldId id="429" r:id="rId43"/>
    <p:sldId id="430" r:id="rId44"/>
    <p:sldId id="2132739165" r:id="rId45"/>
    <p:sldId id="2132739178" r:id="rId46"/>
    <p:sldId id="2132739176" r:id="rId47"/>
    <p:sldId id="433" r:id="rId48"/>
    <p:sldId id="2132739168" r:id="rId49"/>
    <p:sldId id="2132739169" r:id="rId50"/>
    <p:sldId id="353" r:id="rId51"/>
    <p:sldId id="2132739170" r:id="rId52"/>
    <p:sldId id="2132739171" r:id="rId53"/>
    <p:sldId id="2132739172" r:id="rId54"/>
    <p:sldId id="2132739173" r:id="rId55"/>
    <p:sldId id="432" r:id="rId56"/>
    <p:sldId id="2132739174" r:id="rId57"/>
    <p:sldId id="2132739175" r:id="rId58"/>
    <p:sldId id="436" r:id="rId59"/>
    <p:sldId id="428" r:id="rId6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AF054D"/>
    <a:srgbClr val="C20E1A"/>
    <a:srgbClr val="B5083D"/>
    <a:srgbClr val="A60066"/>
    <a:srgbClr val="F5DB13"/>
    <a:srgbClr val="F4C50F"/>
    <a:srgbClr val="F2F2F2"/>
    <a:srgbClr val="676664"/>
    <a:srgbClr val="BF0D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2" autoAdjust="0"/>
    <p:restoredTop sz="87659" autoAdjust="0"/>
  </p:normalViewPr>
  <p:slideViewPr>
    <p:cSldViewPr snapToGrid="0">
      <p:cViewPr varScale="1">
        <p:scale>
          <a:sx n="107" d="100"/>
          <a:sy n="107" d="100"/>
        </p:scale>
        <p:origin x="960" y="-64"/>
      </p:cViewPr>
      <p:guideLst/>
    </p:cSldViewPr>
  </p:slideViewPr>
  <p:outlineViewPr>
    <p:cViewPr>
      <p:scale>
        <a:sx n="33" d="100"/>
        <a:sy n="33" d="100"/>
      </p:scale>
      <p:origin x="0" y="-33558"/>
    </p:cViewPr>
  </p:outlineViewPr>
  <p:notesTextViewPr>
    <p:cViewPr>
      <p:scale>
        <a:sx n="3" d="2"/>
        <a:sy n="3" d="2"/>
      </p:scale>
      <p:origin x="0" y="0"/>
    </p:cViewPr>
  </p:notesTextViewPr>
  <p:notesViewPr>
    <p:cSldViewPr snapToGrid="0">
      <p:cViewPr varScale="1">
        <p:scale>
          <a:sx n="60" d="100"/>
          <a:sy n="60" d="100"/>
        </p:scale>
        <p:origin x="2611" y="53"/>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err="1">
                <a:solidFill>
                  <a:schemeClr val="accent3"/>
                </a:solidFill>
              </a:rPr>
              <a:t>Expertises</a:t>
            </a:r>
            <a:r>
              <a:rPr lang="en-US" b="1" dirty="0">
                <a:solidFill>
                  <a:schemeClr val="accent3"/>
                </a:solidFill>
              </a:rPr>
              <a:t> AT/MP</a:t>
            </a:r>
          </a:p>
          <a:p>
            <a:pPr>
              <a:defRPr/>
            </a:pPr>
            <a:endParaRPr lang="en-US" sz="1000" dirty="0"/>
          </a:p>
          <a:p>
            <a:pPr>
              <a:defRPr/>
            </a:pPr>
            <a:r>
              <a:rPr lang="en-US" sz="1000" dirty="0" err="1"/>
              <a:t>Analyse</a:t>
            </a:r>
            <a:r>
              <a:rPr lang="en-US" sz="1000" baseline="0" dirty="0"/>
              <a:t> </a:t>
            </a:r>
            <a:r>
              <a:rPr lang="en-US" sz="1000" baseline="0" dirty="0" err="1"/>
              <a:t>réalisée</a:t>
            </a:r>
            <a:r>
              <a:rPr lang="en-US" sz="1000" baseline="0" dirty="0"/>
              <a:t> sur un panel de 4 307 </a:t>
            </a:r>
            <a:r>
              <a:rPr lang="en-US" sz="1000" baseline="0" dirty="0" err="1"/>
              <a:t>expertises</a:t>
            </a:r>
            <a:r>
              <a:rPr lang="en-US" sz="1000" baseline="0" dirty="0"/>
              <a:t> </a:t>
            </a:r>
            <a:r>
              <a:rPr lang="en-US" sz="1000" baseline="0" dirty="0" err="1"/>
              <a:t>en</a:t>
            </a:r>
            <a:r>
              <a:rPr lang="en-US" sz="1000" baseline="0" dirty="0"/>
              <a:t> 2023</a:t>
            </a:r>
            <a:endParaRPr lang="en-US" sz="10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doughnutChart>
        <c:varyColors val="1"/>
        <c:ser>
          <c:idx val="0"/>
          <c:order val="0"/>
          <c:tx>
            <c:strRef>
              <c:f>Feuil1!$B$1</c:f>
              <c:strCache>
                <c:ptCount val="1"/>
                <c:pt idx="0">
                  <c:v>Expertises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157-4676-8D41-E4196446934E}"/>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2-B157-4676-8D41-E4196446934E}"/>
              </c:ext>
            </c:extLst>
          </c:dPt>
          <c:dLbls>
            <c:dLbl>
              <c:idx val="0"/>
              <c:layout>
                <c:manualLayout>
                  <c:x val="8.4905660377358375E-2"/>
                  <c:y val="-8.67850098619329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157-4676-8D41-E4196446934E}"/>
                </c:ext>
              </c:extLst>
            </c:dLbl>
            <c:dLbl>
              <c:idx val="1"/>
              <c:layout>
                <c:manualLayout>
                  <c:x val="-0.11006289308176101"/>
                  <c:y val="2.36686390532544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157-4676-8D41-E4196446934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Modification de prise en charge AT/MP</c:v>
                </c:pt>
                <c:pt idx="1">
                  <c:v>Justification AT/MP</c:v>
                </c:pt>
              </c:strCache>
            </c:strRef>
          </c:cat>
          <c:val>
            <c:numRef>
              <c:f>Feuil1!$B$2:$B$3</c:f>
              <c:numCache>
                <c:formatCode>0%</c:formatCode>
                <c:ptCount val="2"/>
                <c:pt idx="0">
                  <c:v>0.37</c:v>
                </c:pt>
                <c:pt idx="1">
                  <c:v>0.63</c:v>
                </c:pt>
              </c:numCache>
            </c:numRef>
          </c:val>
          <c:extLst>
            <c:ext xmlns:c16="http://schemas.microsoft.com/office/drawing/2014/chart" uri="{C3380CC4-5D6E-409C-BE32-E72D297353CC}">
              <c16:uniqueId val="{00000000-B157-4676-8D41-E4196446934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a:solidFill>
        <a:schemeClr val="accent3"/>
      </a:solidFill>
    </a:ln>
    <a:effectLst>
      <a:outerShdw blurRad="50800" dist="38100" dir="2700000" algn="tl" rotWithShape="0">
        <a:prstClr val="black">
          <a:alpha val="40000"/>
        </a:prstClr>
      </a:outerShdw>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B092BD0-13AD-4033-953A-DEFD05F1F5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C1DB47A6-3417-4375-B495-18D05492D1C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5025FB-E0CB-4C50-9060-001FAE4243BA}" type="datetimeFigureOut">
              <a:rPr lang="fr-FR" smtClean="0"/>
              <a:t>15/11/2024</a:t>
            </a:fld>
            <a:endParaRPr lang="fr-FR"/>
          </a:p>
        </p:txBody>
      </p:sp>
      <p:sp>
        <p:nvSpPr>
          <p:cNvPr id="4" name="Espace réservé du pied de page 3">
            <a:extLst>
              <a:ext uri="{FF2B5EF4-FFF2-40B4-BE49-F238E27FC236}">
                <a16:creationId xmlns:a16="http://schemas.microsoft.com/office/drawing/2014/main" id="{EC949080-3CA2-4F2F-9E5F-98F50F5F5ED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D8615D4-738B-411D-898F-68A4F4511F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77687E-D20C-447E-B8EB-642BAF848039}" type="slidenum">
              <a:rPr lang="fr-FR" smtClean="0"/>
              <a:t>‹N°›</a:t>
            </a:fld>
            <a:endParaRPr lang="fr-FR"/>
          </a:p>
        </p:txBody>
      </p:sp>
    </p:spTree>
    <p:extLst>
      <p:ext uri="{BB962C8B-B14F-4D97-AF65-F5344CB8AC3E}">
        <p14:creationId xmlns:p14="http://schemas.microsoft.com/office/powerpoint/2010/main" val="3997949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8FB534-C793-4ED9-85EF-8171A53066AE}" type="datetimeFigureOut">
              <a:rPr lang="fr-FR" smtClean="0"/>
              <a:t>15/11/2024</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BE211D-6498-41FB-A023-B787E777280E}" type="slidenum">
              <a:rPr lang="fr-FR" smtClean="0"/>
              <a:t>‹N°›</a:t>
            </a:fld>
            <a:endParaRPr lang="fr-FR" dirty="0"/>
          </a:p>
        </p:txBody>
      </p:sp>
    </p:spTree>
    <p:extLst>
      <p:ext uri="{BB962C8B-B14F-4D97-AF65-F5344CB8AC3E}">
        <p14:creationId xmlns:p14="http://schemas.microsoft.com/office/powerpoint/2010/main" val="1716845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EBE211D-6498-41FB-A023-B787E777280E}" type="slidenum">
              <a:rPr lang="fr-FR" smtClean="0"/>
              <a:t>1</a:t>
            </a:fld>
            <a:endParaRPr lang="fr-FR" dirty="0"/>
          </a:p>
        </p:txBody>
      </p:sp>
    </p:spTree>
    <p:extLst>
      <p:ext uri="{BB962C8B-B14F-4D97-AF65-F5344CB8AC3E}">
        <p14:creationId xmlns:p14="http://schemas.microsoft.com/office/powerpoint/2010/main" val="2239312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EBE211D-6498-41FB-A023-B787E777280E}" type="slidenum">
              <a:rPr lang="fr-FR" smtClean="0"/>
              <a:t>41</a:t>
            </a:fld>
            <a:endParaRPr lang="fr-FR" dirty="0"/>
          </a:p>
        </p:txBody>
      </p:sp>
    </p:spTree>
    <p:extLst>
      <p:ext uri="{BB962C8B-B14F-4D97-AF65-F5344CB8AC3E}">
        <p14:creationId xmlns:p14="http://schemas.microsoft.com/office/powerpoint/2010/main" val="4282387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EBE211D-6498-41FB-A023-B787E777280E}" type="slidenum">
              <a:rPr lang="fr-FR" smtClean="0"/>
              <a:t>43</a:t>
            </a:fld>
            <a:endParaRPr lang="fr-FR" dirty="0"/>
          </a:p>
        </p:txBody>
      </p:sp>
    </p:spTree>
    <p:extLst>
      <p:ext uri="{BB962C8B-B14F-4D97-AF65-F5344CB8AC3E}">
        <p14:creationId xmlns:p14="http://schemas.microsoft.com/office/powerpoint/2010/main" val="367564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EBE211D-6498-41FB-A023-B787E777280E}" type="slidenum">
              <a:rPr lang="fr-FR" smtClean="0"/>
              <a:t>44</a:t>
            </a:fld>
            <a:endParaRPr lang="fr-FR" dirty="0"/>
          </a:p>
        </p:txBody>
      </p:sp>
    </p:spTree>
    <p:extLst>
      <p:ext uri="{BB962C8B-B14F-4D97-AF65-F5344CB8AC3E}">
        <p14:creationId xmlns:p14="http://schemas.microsoft.com/office/powerpoint/2010/main" val="119074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BE211D-6498-41FB-A023-B787E777280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6698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BE211D-6498-41FB-A023-B787E777280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018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BE211D-6498-41FB-A023-B787E777280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9270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BE211D-6498-41FB-A023-B787E777280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7608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BE211D-6498-41FB-A023-B787E777280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09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BE211D-6498-41FB-A023-B787E777280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2629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EBE211D-6498-41FB-A023-B787E777280E}" type="slidenum">
              <a:rPr lang="fr-FR" smtClean="0"/>
              <a:t>3</a:t>
            </a:fld>
            <a:endParaRPr lang="fr-FR" dirty="0"/>
          </a:p>
        </p:txBody>
      </p:sp>
    </p:spTree>
    <p:extLst>
      <p:ext uri="{BB962C8B-B14F-4D97-AF65-F5344CB8AC3E}">
        <p14:creationId xmlns:p14="http://schemas.microsoft.com/office/powerpoint/2010/main" val="2266960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lang="fr-FR" sz="1400" b="0"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EB604-6BBE-472B-BDED-839FB2D12E9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138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85800" y="4400550"/>
            <a:ext cx="5486400" cy="3600450"/>
          </a:xfrm>
          <a:prstGeom prst="rect">
            <a:avLst/>
          </a:prstGeom>
        </p:spPr>
        <p:txBody>
          <a:bodyPr/>
          <a:lstStyle/>
          <a:p>
            <a:endParaRPr lang="fr-FR" sz="600"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BE211D-6498-41FB-A023-B787E777280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2972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EBE211D-6498-41FB-A023-B787E777280E}" type="slidenum">
              <a:rPr lang="fr-FR" smtClean="0"/>
              <a:t>19</a:t>
            </a:fld>
            <a:endParaRPr lang="fr-FR" dirty="0"/>
          </a:p>
        </p:txBody>
      </p:sp>
    </p:spTree>
    <p:extLst>
      <p:ext uri="{BB962C8B-B14F-4D97-AF65-F5344CB8AC3E}">
        <p14:creationId xmlns:p14="http://schemas.microsoft.com/office/powerpoint/2010/main" val="83989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EBE211D-6498-41FB-A023-B787E777280E}" type="slidenum">
              <a:rPr lang="fr-FR" smtClean="0"/>
              <a:t>26</a:t>
            </a:fld>
            <a:endParaRPr lang="fr-FR" dirty="0"/>
          </a:p>
        </p:txBody>
      </p:sp>
    </p:spTree>
    <p:extLst>
      <p:ext uri="{BB962C8B-B14F-4D97-AF65-F5344CB8AC3E}">
        <p14:creationId xmlns:p14="http://schemas.microsoft.com/office/powerpoint/2010/main" val="4171993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EBE211D-6498-41FB-A023-B787E777280E}" type="slidenum">
              <a:rPr lang="fr-FR" smtClean="0"/>
              <a:t>30</a:t>
            </a:fld>
            <a:endParaRPr lang="fr-FR" dirty="0"/>
          </a:p>
        </p:txBody>
      </p:sp>
    </p:spTree>
    <p:extLst>
      <p:ext uri="{BB962C8B-B14F-4D97-AF65-F5344CB8AC3E}">
        <p14:creationId xmlns:p14="http://schemas.microsoft.com/office/powerpoint/2010/main" val="1603673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endParaRPr lang="fr-FR" dirty="0"/>
          </a:p>
        </p:txBody>
      </p:sp>
      <p:sp>
        <p:nvSpPr>
          <p:cNvPr id="4" name="Espace réservé du numéro de diapositive 3"/>
          <p:cNvSpPr>
            <a:spLocks noGrp="1"/>
          </p:cNvSpPr>
          <p:nvPr>
            <p:ph type="sldNum" sz="quarter" idx="5"/>
          </p:nvPr>
        </p:nvSpPr>
        <p:spPr/>
        <p:txBody>
          <a:bodyPr/>
          <a:lstStyle/>
          <a:p>
            <a:fld id="{8EBE211D-6498-41FB-A023-B787E777280E}" type="slidenum">
              <a:rPr lang="fr-FR" smtClean="0"/>
              <a:t>32</a:t>
            </a:fld>
            <a:endParaRPr lang="fr-FR" dirty="0"/>
          </a:p>
        </p:txBody>
      </p:sp>
    </p:spTree>
    <p:extLst>
      <p:ext uri="{BB962C8B-B14F-4D97-AF65-F5344CB8AC3E}">
        <p14:creationId xmlns:p14="http://schemas.microsoft.com/office/powerpoint/2010/main" val="1777303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solidFill>
                  <a:srgbClr val="0070C0"/>
                </a:solidFill>
                <a:effectLst/>
                <a:latin typeface="Calibri" panose="020F0502020204030204" pitchFamily="34" charset="0"/>
                <a:ea typeface="Calibri" panose="020F0502020204030204" pitchFamily="34" charset="0"/>
              </a:rPr>
              <a:t>Les modalités d’octroi d’une période à temps partiel thérapeutique, qui ont été modifiées en 2021, permettent aux fonctionnaires d’adresser à leur autorité une demande d’autorisation de servir à TPT accompagnée d’un certificat médical (médecin traitant ou médecin spécialiste).</a:t>
            </a:r>
            <a:endParaRPr lang="fr-FR" sz="1800" dirty="0">
              <a:effectLst/>
              <a:latin typeface="Calibri" panose="020F0502020204030204" pitchFamily="34" charset="0"/>
              <a:ea typeface="Calibri" panose="020F0502020204030204" pitchFamily="34" charset="0"/>
            </a:endParaRPr>
          </a:p>
          <a:p>
            <a:r>
              <a:rPr lang="fr-FR" sz="1800" dirty="0">
                <a:solidFill>
                  <a:srgbClr val="0070C0"/>
                </a:solidFill>
                <a:effectLst/>
                <a:latin typeface="Calibri" panose="020F0502020204030204" pitchFamily="34" charset="0"/>
                <a:ea typeface="Calibri" panose="020F0502020204030204" pitchFamily="34" charset="0"/>
              </a:rPr>
              <a:t> </a:t>
            </a:r>
            <a:endParaRPr lang="fr-FR" sz="1800" dirty="0">
              <a:effectLst/>
              <a:latin typeface="Calibri" panose="020F0502020204030204" pitchFamily="34" charset="0"/>
              <a:ea typeface="Calibri" panose="020F0502020204030204" pitchFamily="34" charset="0"/>
            </a:endParaRPr>
          </a:p>
          <a:p>
            <a:r>
              <a:rPr lang="fr-FR" sz="1800" dirty="0">
                <a:solidFill>
                  <a:srgbClr val="0070C0"/>
                </a:solidFill>
                <a:effectLst/>
                <a:latin typeface="Calibri" panose="020F0502020204030204" pitchFamily="34" charset="0"/>
                <a:ea typeface="Calibri" panose="020F0502020204030204" pitchFamily="34" charset="0"/>
              </a:rPr>
              <a:t>Les modifications des cas de saisine du conseil médical ont accru le rôle des médecins agréés, tout en conservant leur intervention dans le cadre des renouvellements des périodes en TPT (au-delà d’une période globale de trois mois) et des expertises liées au CITIS.</a:t>
            </a:r>
            <a:endParaRPr lang="fr-FR" sz="1800" dirty="0">
              <a:effectLst/>
              <a:latin typeface="Calibri" panose="020F0502020204030204" pitchFamily="34" charset="0"/>
              <a:ea typeface="Calibri" panose="020F050202020403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8EBE211D-6498-41FB-A023-B787E777280E}" type="slidenum">
              <a:rPr lang="fr-FR" smtClean="0"/>
              <a:t>35</a:t>
            </a:fld>
            <a:endParaRPr lang="fr-FR" dirty="0"/>
          </a:p>
        </p:txBody>
      </p:sp>
    </p:spTree>
    <p:extLst>
      <p:ext uri="{BB962C8B-B14F-4D97-AF65-F5344CB8AC3E}">
        <p14:creationId xmlns:p14="http://schemas.microsoft.com/office/powerpoint/2010/main" val="44963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www.relyens.eu/" TargetMode="External"/><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www.relyens.eu/" TargetMode="External"/><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hyperlink" Target="https://www.relyens.eu/fr" TargetMode="Externa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hyperlink" Target="http://www.relyens.eu/" TargetMode="External"/><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2.emf"/></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hyperlink" Target="http://www.relyens.eu/" TargetMode="External"/><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and Titre + image">
    <p:spTree>
      <p:nvGrpSpPr>
        <p:cNvPr id="1" name=""/>
        <p:cNvGrpSpPr/>
        <p:nvPr/>
      </p:nvGrpSpPr>
      <p:grpSpPr>
        <a:xfrm>
          <a:off x="0" y="0"/>
          <a:ext cx="0" cy="0"/>
          <a:chOff x="0" y="0"/>
          <a:chExt cx="0" cy="0"/>
        </a:xfrm>
      </p:grpSpPr>
      <p:sp>
        <p:nvSpPr>
          <p:cNvPr id="2054" name="Rectangle 2053">
            <a:extLst>
              <a:ext uri="{FF2B5EF4-FFF2-40B4-BE49-F238E27FC236}">
                <a16:creationId xmlns:a16="http://schemas.microsoft.com/office/drawing/2014/main" id="{E3ABC282-18C7-4C82-A529-37AAD780733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Freeform 9">
            <a:extLst>
              <a:ext uri="{FF2B5EF4-FFF2-40B4-BE49-F238E27FC236}">
                <a16:creationId xmlns:a16="http://schemas.microsoft.com/office/drawing/2014/main" id="{C61589CF-11A2-42A3-A889-69A52ED7EDD7}"/>
              </a:ext>
            </a:extLst>
          </p:cNvPr>
          <p:cNvSpPr>
            <a:spLocks/>
          </p:cNvSpPr>
          <p:nvPr userDrawn="1"/>
        </p:nvSpPr>
        <p:spPr bwMode="auto">
          <a:xfrm>
            <a:off x="0" y="3094037"/>
            <a:ext cx="6737350" cy="3763963"/>
          </a:xfrm>
          <a:custGeom>
            <a:avLst/>
            <a:gdLst>
              <a:gd name="T0" fmla="*/ 0 w 4245"/>
              <a:gd name="T1" fmla="*/ 2371 h 2371"/>
              <a:gd name="T2" fmla="*/ 4245 w 4245"/>
              <a:gd name="T3" fmla="*/ 2371 h 2371"/>
              <a:gd name="T4" fmla="*/ 3723 w 4245"/>
              <a:gd name="T5" fmla="*/ 1474 h 2371"/>
              <a:gd name="T6" fmla="*/ 36 w 4245"/>
              <a:gd name="T7" fmla="*/ 3 h 2371"/>
              <a:gd name="T8" fmla="*/ 0 w 4245"/>
              <a:gd name="T9" fmla="*/ 0 h 2371"/>
              <a:gd name="T10" fmla="*/ 0 w 4245"/>
              <a:gd name="T11" fmla="*/ 2371 h 2371"/>
            </a:gdLst>
            <a:ahLst/>
            <a:cxnLst>
              <a:cxn ang="0">
                <a:pos x="T0" y="T1"/>
              </a:cxn>
              <a:cxn ang="0">
                <a:pos x="T2" y="T3"/>
              </a:cxn>
              <a:cxn ang="0">
                <a:pos x="T4" y="T5"/>
              </a:cxn>
              <a:cxn ang="0">
                <a:pos x="T6" y="T7"/>
              </a:cxn>
              <a:cxn ang="0">
                <a:pos x="T8" y="T9"/>
              </a:cxn>
              <a:cxn ang="0">
                <a:pos x="T10" y="T11"/>
              </a:cxn>
            </a:cxnLst>
            <a:rect l="0" t="0" r="r" b="b"/>
            <a:pathLst>
              <a:path w="4245" h="2371">
                <a:moveTo>
                  <a:pt x="0" y="2371"/>
                </a:moveTo>
                <a:cubicBezTo>
                  <a:pt x="4245" y="2371"/>
                  <a:pt x="4245" y="2371"/>
                  <a:pt x="4245" y="2371"/>
                </a:cubicBezTo>
                <a:cubicBezTo>
                  <a:pt x="4223" y="2128"/>
                  <a:pt x="4060" y="1821"/>
                  <a:pt x="3723" y="1474"/>
                </a:cubicBezTo>
                <a:cubicBezTo>
                  <a:pt x="3163" y="900"/>
                  <a:pt x="1941" y="125"/>
                  <a:pt x="36" y="3"/>
                </a:cubicBezTo>
                <a:cubicBezTo>
                  <a:pt x="24" y="2"/>
                  <a:pt x="12" y="1"/>
                  <a:pt x="0" y="0"/>
                </a:cubicBezTo>
                <a:lnTo>
                  <a:pt x="0" y="2371"/>
                </a:lnTo>
                <a:close/>
              </a:path>
            </a:pathLst>
          </a:custGeom>
          <a:gradFill>
            <a:gsLst>
              <a:gs pos="11000">
                <a:srgbClr val="F5E715"/>
              </a:gs>
              <a:gs pos="76000">
                <a:srgbClr val="F4C50F"/>
              </a:gs>
            </a:gsLst>
            <a:lin ang="16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5" name="Freeform 10">
            <a:extLst>
              <a:ext uri="{FF2B5EF4-FFF2-40B4-BE49-F238E27FC236}">
                <a16:creationId xmlns:a16="http://schemas.microsoft.com/office/drawing/2014/main" id="{CEA47F64-20F3-4BE8-8B62-7E1392E5D942}"/>
              </a:ext>
            </a:extLst>
          </p:cNvPr>
          <p:cNvSpPr>
            <a:spLocks/>
          </p:cNvSpPr>
          <p:nvPr userDrawn="1"/>
        </p:nvSpPr>
        <p:spPr bwMode="auto">
          <a:xfrm>
            <a:off x="4156076" y="0"/>
            <a:ext cx="8034338" cy="3067050"/>
          </a:xfrm>
          <a:custGeom>
            <a:avLst/>
            <a:gdLst>
              <a:gd name="T0" fmla="*/ 85 w 5062"/>
              <a:gd name="T1" fmla="*/ 0 h 1932"/>
              <a:gd name="T2" fmla="*/ 19 w 5062"/>
              <a:gd name="T3" fmla="*/ 864 h 1932"/>
              <a:gd name="T4" fmla="*/ 584 w 5062"/>
              <a:gd name="T5" fmla="*/ 1860 h 1932"/>
              <a:gd name="T6" fmla="*/ 3196 w 5062"/>
              <a:gd name="T7" fmla="*/ 1284 h 1932"/>
              <a:gd name="T8" fmla="*/ 4360 w 5062"/>
              <a:gd name="T9" fmla="*/ 1297 h 1932"/>
              <a:gd name="T10" fmla="*/ 5062 w 5062"/>
              <a:gd name="T11" fmla="*/ 1490 h 1932"/>
              <a:gd name="T12" fmla="*/ 5062 w 5062"/>
              <a:gd name="T13" fmla="*/ 0 h 1932"/>
              <a:gd name="T14" fmla="*/ 85 w 5062"/>
              <a:gd name="T15" fmla="*/ 0 h 19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62" h="1932">
                <a:moveTo>
                  <a:pt x="85" y="0"/>
                </a:moveTo>
                <a:cubicBezTo>
                  <a:pt x="12" y="360"/>
                  <a:pt x="0" y="657"/>
                  <a:pt x="19" y="864"/>
                </a:cubicBezTo>
                <a:cubicBezTo>
                  <a:pt x="78" y="1497"/>
                  <a:pt x="306" y="1820"/>
                  <a:pt x="584" y="1860"/>
                </a:cubicBezTo>
                <a:cubicBezTo>
                  <a:pt x="1101" y="1932"/>
                  <a:pt x="1924" y="1511"/>
                  <a:pt x="3196" y="1284"/>
                </a:cubicBezTo>
                <a:cubicBezTo>
                  <a:pt x="3599" y="1213"/>
                  <a:pt x="3986" y="1230"/>
                  <a:pt x="4360" y="1297"/>
                </a:cubicBezTo>
                <a:cubicBezTo>
                  <a:pt x="4600" y="1341"/>
                  <a:pt x="4834" y="1407"/>
                  <a:pt x="5062" y="1490"/>
                </a:cubicBezTo>
                <a:cubicBezTo>
                  <a:pt x="5062" y="0"/>
                  <a:pt x="5062" y="0"/>
                  <a:pt x="5062" y="0"/>
                </a:cubicBezTo>
                <a:lnTo>
                  <a:pt x="85" y="0"/>
                </a:lnTo>
                <a:close/>
              </a:path>
            </a:pathLst>
          </a:custGeom>
          <a:gradFill>
            <a:gsLst>
              <a:gs pos="23000">
                <a:srgbClr val="C20E1A"/>
              </a:gs>
              <a:gs pos="90000">
                <a:srgbClr val="AF054D"/>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42" name="Espace réservé pour une image  41">
            <a:extLst>
              <a:ext uri="{FF2B5EF4-FFF2-40B4-BE49-F238E27FC236}">
                <a16:creationId xmlns:a16="http://schemas.microsoft.com/office/drawing/2014/main" id="{E114E824-33CD-4729-83AC-C611A014C016}"/>
              </a:ext>
            </a:extLst>
          </p:cNvPr>
          <p:cNvSpPr>
            <a:spLocks noGrp="1"/>
          </p:cNvSpPr>
          <p:nvPr>
            <p:ph type="pic" sz="quarter" idx="10" hasCustomPrompt="1"/>
          </p:nvPr>
        </p:nvSpPr>
        <p:spPr>
          <a:xfrm>
            <a:off x="0" y="3078162"/>
            <a:ext cx="6130506" cy="3779838"/>
          </a:xfrm>
          <a:custGeom>
            <a:avLst/>
            <a:gdLst>
              <a:gd name="connsiteX0" fmla="*/ 0 w 6130506"/>
              <a:gd name="connsiteY0" fmla="*/ 0 h 3779838"/>
              <a:gd name="connsiteX1" fmla="*/ 5164426 w 6130506"/>
              <a:gd name="connsiteY1" fmla="*/ 1806575 h 3779838"/>
              <a:gd name="connsiteX2" fmla="*/ 5986545 w 6130506"/>
              <a:gd name="connsiteY2" fmla="*/ 3756026 h 3779838"/>
              <a:gd name="connsiteX3" fmla="*/ 5967499 w 6130506"/>
              <a:gd name="connsiteY3" fmla="*/ 3779838 h 3779838"/>
              <a:gd name="connsiteX4" fmla="*/ 5966042 w 6130506"/>
              <a:gd name="connsiteY4" fmla="*/ 3779838 h 3779838"/>
              <a:gd name="connsiteX5" fmla="*/ 5955844 w 6130506"/>
              <a:gd name="connsiteY5" fmla="*/ 3779838 h 3779838"/>
              <a:gd name="connsiteX6" fmla="*/ 5928163 w 6130506"/>
              <a:gd name="connsiteY6" fmla="*/ 3779838 h 3779838"/>
              <a:gd name="connsiteX7" fmla="*/ 5874257 w 6130506"/>
              <a:gd name="connsiteY7" fmla="*/ 3779838 h 3779838"/>
              <a:gd name="connsiteX8" fmla="*/ 5785386 w 6130506"/>
              <a:gd name="connsiteY8" fmla="*/ 3779838 h 3779838"/>
              <a:gd name="connsiteX9" fmla="*/ 5725106 w 6130506"/>
              <a:gd name="connsiteY9" fmla="*/ 3779838 h 3779838"/>
              <a:gd name="connsiteX10" fmla="*/ 5652807 w 6130506"/>
              <a:gd name="connsiteY10" fmla="*/ 3779838 h 3779838"/>
              <a:gd name="connsiteX11" fmla="*/ 5567396 w 6130506"/>
              <a:gd name="connsiteY11" fmla="*/ 3779838 h 3779838"/>
              <a:gd name="connsiteX12" fmla="*/ 5467780 w 6130506"/>
              <a:gd name="connsiteY12" fmla="*/ 3779838 h 3779838"/>
              <a:gd name="connsiteX13" fmla="*/ 5352866 w 6130506"/>
              <a:gd name="connsiteY13" fmla="*/ 3779838 h 3779838"/>
              <a:gd name="connsiteX14" fmla="*/ 5221562 w 6130506"/>
              <a:gd name="connsiteY14" fmla="*/ 3779838 h 3779838"/>
              <a:gd name="connsiteX15" fmla="*/ 5072775 w 6130506"/>
              <a:gd name="connsiteY15" fmla="*/ 3779838 h 3779838"/>
              <a:gd name="connsiteX16" fmla="*/ 4905413 w 6130506"/>
              <a:gd name="connsiteY16" fmla="*/ 3779838 h 3779838"/>
              <a:gd name="connsiteX17" fmla="*/ 4718382 w 6130506"/>
              <a:gd name="connsiteY17" fmla="*/ 3779838 h 3779838"/>
              <a:gd name="connsiteX18" fmla="*/ 4510590 w 6130506"/>
              <a:gd name="connsiteY18" fmla="*/ 3779838 h 3779838"/>
              <a:gd name="connsiteX19" fmla="*/ 4280945 w 6130506"/>
              <a:gd name="connsiteY19" fmla="*/ 3779838 h 3779838"/>
              <a:gd name="connsiteX20" fmla="*/ 4028353 w 6130506"/>
              <a:gd name="connsiteY20" fmla="*/ 3779838 h 3779838"/>
              <a:gd name="connsiteX21" fmla="*/ 3751723 w 6130506"/>
              <a:gd name="connsiteY21" fmla="*/ 3779838 h 3779838"/>
              <a:gd name="connsiteX22" fmla="*/ 3449961 w 6130506"/>
              <a:gd name="connsiteY22" fmla="*/ 3779838 h 3779838"/>
              <a:gd name="connsiteX23" fmla="*/ 3121974 w 6130506"/>
              <a:gd name="connsiteY23" fmla="*/ 3779838 h 3779838"/>
              <a:gd name="connsiteX24" fmla="*/ 2766670 w 6130506"/>
              <a:gd name="connsiteY24" fmla="*/ 3779838 h 3779838"/>
              <a:gd name="connsiteX25" fmla="*/ 2382957 w 6130506"/>
              <a:gd name="connsiteY25" fmla="*/ 3779838 h 3779838"/>
              <a:gd name="connsiteX26" fmla="*/ 1969741 w 6130506"/>
              <a:gd name="connsiteY26" fmla="*/ 3779838 h 3779838"/>
              <a:gd name="connsiteX27" fmla="*/ 1525930 w 6130506"/>
              <a:gd name="connsiteY27" fmla="*/ 3779838 h 3779838"/>
              <a:gd name="connsiteX28" fmla="*/ 1050431 w 6130506"/>
              <a:gd name="connsiteY28" fmla="*/ 3779838 h 3779838"/>
              <a:gd name="connsiteX29" fmla="*/ 542152 w 6130506"/>
              <a:gd name="connsiteY29" fmla="*/ 3779838 h 3779838"/>
              <a:gd name="connsiteX30" fmla="*/ 0 w 6130506"/>
              <a:gd name="connsiteY30" fmla="*/ 3779838 h 3779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30506" h="3779838">
                <a:moveTo>
                  <a:pt x="0" y="0"/>
                </a:moveTo>
                <a:cubicBezTo>
                  <a:pt x="2552058" y="125413"/>
                  <a:pt x="4294695" y="1058863"/>
                  <a:pt x="5164426" y="1806575"/>
                </a:cubicBezTo>
                <a:cubicBezTo>
                  <a:pt x="6105577" y="2619375"/>
                  <a:pt x="6311900" y="3335338"/>
                  <a:pt x="5986545" y="3756026"/>
                </a:cubicBezTo>
                <a:cubicBezTo>
                  <a:pt x="5980196" y="3763963"/>
                  <a:pt x="5973848" y="3771901"/>
                  <a:pt x="5967499" y="3779838"/>
                </a:cubicBezTo>
                <a:lnTo>
                  <a:pt x="5966042" y="3779838"/>
                </a:lnTo>
                <a:lnTo>
                  <a:pt x="5955844" y="3779838"/>
                </a:lnTo>
                <a:lnTo>
                  <a:pt x="5928163" y="3779838"/>
                </a:lnTo>
                <a:lnTo>
                  <a:pt x="5874257" y="3779838"/>
                </a:lnTo>
                <a:lnTo>
                  <a:pt x="5785386" y="3779838"/>
                </a:lnTo>
                <a:lnTo>
                  <a:pt x="5725106" y="3779838"/>
                </a:lnTo>
                <a:lnTo>
                  <a:pt x="5652807" y="3779838"/>
                </a:lnTo>
                <a:lnTo>
                  <a:pt x="5567396" y="3779838"/>
                </a:lnTo>
                <a:lnTo>
                  <a:pt x="5467780" y="3779838"/>
                </a:lnTo>
                <a:lnTo>
                  <a:pt x="5352866" y="3779838"/>
                </a:lnTo>
                <a:lnTo>
                  <a:pt x="5221562" y="3779838"/>
                </a:lnTo>
                <a:lnTo>
                  <a:pt x="5072775" y="3779838"/>
                </a:lnTo>
                <a:lnTo>
                  <a:pt x="4905413" y="3779838"/>
                </a:lnTo>
                <a:lnTo>
                  <a:pt x="4718382" y="3779838"/>
                </a:lnTo>
                <a:lnTo>
                  <a:pt x="4510590" y="3779838"/>
                </a:lnTo>
                <a:lnTo>
                  <a:pt x="4280945" y="3779838"/>
                </a:lnTo>
                <a:lnTo>
                  <a:pt x="4028353" y="3779838"/>
                </a:lnTo>
                <a:lnTo>
                  <a:pt x="3751723" y="3779838"/>
                </a:lnTo>
                <a:lnTo>
                  <a:pt x="3449961" y="3779838"/>
                </a:lnTo>
                <a:lnTo>
                  <a:pt x="3121974" y="3779838"/>
                </a:lnTo>
                <a:lnTo>
                  <a:pt x="2766670" y="3779838"/>
                </a:lnTo>
                <a:lnTo>
                  <a:pt x="2382957" y="3779838"/>
                </a:lnTo>
                <a:lnTo>
                  <a:pt x="1969741" y="3779838"/>
                </a:lnTo>
                <a:lnTo>
                  <a:pt x="1525930" y="3779838"/>
                </a:lnTo>
                <a:lnTo>
                  <a:pt x="1050431" y="3779838"/>
                </a:lnTo>
                <a:lnTo>
                  <a:pt x="542152" y="3779838"/>
                </a:lnTo>
                <a:lnTo>
                  <a:pt x="0" y="3779838"/>
                </a:lnTo>
                <a:close/>
              </a:path>
            </a:pathLst>
          </a:custGeom>
          <a:gradFill>
            <a:gsLst>
              <a:gs pos="23000">
                <a:srgbClr val="F5E715"/>
              </a:gs>
              <a:gs pos="88000">
                <a:srgbClr val="F39205"/>
              </a:gs>
            </a:gsLst>
            <a:lin ang="6600000" scaled="0"/>
          </a:gradFill>
        </p:spPr>
        <p:txBody>
          <a:bodyPr wrap="square" lIns="504000" tIns="0" rIns="576000" bIns="1008000" anchor="ctr">
            <a:noAutofit/>
          </a:bodyPr>
          <a:lstStyle>
            <a:lvl1pPr algn="l">
              <a:spcBef>
                <a:spcPts val="0"/>
              </a:spcBef>
              <a:defRPr sz="1000" i="1" cap="none" baseline="0">
                <a:solidFill>
                  <a:schemeClr val="bg1"/>
                </a:solidFill>
              </a:defRPr>
            </a:lvl1pPr>
          </a:lstStyle>
          <a:p>
            <a:r>
              <a:rPr lang="fr-FR" dirty="0"/>
              <a:t>Si souhaité, </a:t>
            </a:r>
            <a:br>
              <a:rPr lang="fr-FR" dirty="0"/>
            </a:br>
            <a:r>
              <a:rPr lang="fr-FR" dirty="0"/>
              <a:t>glissez ou insérez votre image ici .</a:t>
            </a:r>
            <a:br>
              <a:rPr lang="fr-FR" dirty="0"/>
            </a:br>
            <a:r>
              <a:rPr lang="fr-FR" dirty="0"/>
              <a:t>Si non, laissez vide et ce texte sera invisible </a:t>
            </a:r>
            <a:br>
              <a:rPr lang="fr-FR" dirty="0"/>
            </a:br>
            <a:r>
              <a:rPr lang="fr-FR" dirty="0"/>
              <a:t>en projection/impression</a:t>
            </a:r>
          </a:p>
        </p:txBody>
      </p:sp>
      <p:sp>
        <p:nvSpPr>
          <p:cNvPr id="45" name="Espace réservé pour une image  44">
            <a:extLst>
              <a:ext uri="{FF2B5EF4-FFF2-40B4-BE49-F238E27FC236}">
                <a16:creationId xmlns:a16="http://schemas.microsoft.com/office/drawing/2014/main" id="{C44B4094-69CF-49C2-9FD3-8D8C148D4A33}"/>
              </a:ext>
            </a:extLst>
          </p:cNvPr>
          <p:cNvSpPr>
            <a:spLocks noGrp="1"/>
          </p:cNvSpPr>
          <p:nvPr>
            <p:ph type="pic" sz="quarter" idx="11" hasCustomPrompt="1"/>
          </p:nvPr>
        </p:nvSpPr>
        <p:spPr>
          <a:xfrm>
            <a:off x="4268062" y="1"/>
            <a:ext cx="7923939" cy="2519573"/>
          </a:xfrm>
          <a:custGeom>
            <a:avLst/>
            <a:gdLst>
              <a:gd name="connsiteX0" fmla="*/ 75323 w 7923939"/>
              <a:gd name="connsiteY0" fmla="*/ 0 h 2519573"/>
              <a:gd name="connsiteX1" fmla="*/ 7923939 w 7923939"/>
              <a:gd name="connsiteY1" fmla="*/ 0 h 2519573"/>
              <a:gd name="connsiteX2" fmla="*/ 7923939 w 7923939"/>
              <a:gd name="connsiteY2" fmla="*/ 4515 h 2519573"/>
              <a:gd name="connsiteX3" fmla="*/ 7923939 w 7923939"/>
              <a:gd name="connsiteY3" fmla="*/ 15236 h 2519573"/>
              <a:gd name="connsiteX4" fmla="*/ 7923939 w 7923939"/>
              <a:gd name="connsiteY4" fmla="*/ 36116 h 2519573"/>
              <a:gd name="connsiteX5" fmla="*/ 7923939 w 7923939"/>
              <a:gd name="connsiteY5" fmla="*/ 70538 h 2519573"/>
              <a:gd name="connsiteX6" fmla="*/ 7923939 w 7923939"/>
              <a:gd name="connsiteY6" fmla="*/ 121890 h 2519573"/>
              <a:gd name="connsiteX7" fmla="*/ 7923939 w 7923939"/>
              <a:gd name="connsiteY7" fmla="*/ 193557 h 2519573"/>
              <a:gd name="connsiteX8" fmla="*/ 7923939 w 7923939"/>
              <a:gd name="connsiteY8" fmla="*/ 288925 h 2519573"/>
              <a:gd name="connsiteX9" fmla="*/ 7923939 w 7923939"/>
              <a:gd name="connsiteY9" fmla="*/ 346555 h 2519573"/>
              <a:gd name="connsiteX10" fmla="*/ 7923939 w 7923939"/>
              <a:gd name="connsiteY10" fmla="*/ 411380 h 2519573"/>
              <a:gd name="connsiteX11" fmla="*/ 7923939 w 7923939"/>
              <a:gd name="connsiteY11" fmla="*/ 483823 h 2519573"/>
              <a:gd name="connsiteX12" fmla="*/ 7923939 w 7923939"/>
              <a:gd name="connsiteY12" fmla="*/ 564307 h 2519573"/>
              <a:gd name="connsiteX13" fmla="*/ 7923939 w 7923939"/>
              <a:gd name="connsiteY13" fmla="*/ 653256 h 2519573"/>
              <a:gd name="connsiteX14" fmla="*/ 7923939 w 7923939"/>
              <a:gd name="connsiteY14" fmla="*/ 751092 h 2519573"/>
              <a:gd name="connsiteX15" fmla="*/ 7923939 w 7923939"/>
              <a:gd name="connsiteY15" fmla="*/ 858240 h 2519573"/>
              <a:gd name="connsiteX16" fmla="*/ 7923939 w 7923939"/>
              <a:gd name="connsiteY16" fmla="*/ 975122 h 2519573"/>
              <a:gd name="connsiteX17" fmla="*/ 7923939 w 7923939"/>
              <a:gd name="connsiteY17" fmla="*/ 1102162 h 2519573"/>
              <a:gd name="connsiteX18" fmla="*/ 7923939 w 7923939"/>
              <a:gd name="connsiteY18" fmla="*/ 1239782 h 2519573"/>
              <a:gd name="connsiteX19" fmla="*/ 7923939 w 7923939"/>
              <a:gd name="connsiteY19" fmla="*/ 1388406 h 2519573"/>
              <a:gd name="connsiteX20" fmla="*/ 7923939 w 7923939"/>
              <a:gd name="connsiteY20" fmla="*/ 1548458 h 2519573"/>
              <a:gd name="connsiteX21" fmla="*/ 7923939 w 7923939"/>
              <a:gd name="connsiteY21" fmla="*/ 1720360 h 2519573"/>
              <a:gd name="connsiteX22" fmla="*/ 7923939 w 7923939"/>
              <a:gd name="connsiteY22" fmla="*/ 1904535 h 2519573"/>
              <a:gd name="connsiteX23" fmla="*/ 7923939 w 7923939"/>
              <a:gd name="connsiteY23" fmla="*/ 2101408 h 2519573"/>
              <a:gd name="connsiteX24" fmla="*/ 7923939 w 7923939"/>
              <a:gd name="connsiteY24" fmla="*/ 2311401 h 2519573"/>
              <a:gd name="connsiteX25" fmla="*/ 6751011 w 7923939"/>
              <a:gd name="connsiteY25" fmla="*/ 1916113 h 2519573"/>
              <a:gd name="connsiteX26" fmla="*/ 4933687 w 7923939"/>
              <a:gd name="connsiteY26" fmla="*/ 1803400 h 2519573"/>
              <a:gd name="connsiteX27" fmla="*/ 805427 w 7923939"/>
              <a:gd name="connsiteY27" fmla="*/ 2493963 h 2519573"/>
              <a:gd name="connsiteX28" fmla="*/ 2312 w 7923939"/>
              <a:gd name="connsiteY28" fmla="*/ 892175 h 2519573"/>
              <a:gd name="connsiteX29" fmla="*/ 75323 w 7923939"/>
              <a:gd name="connsiteY29" fmla="*/ 0 h 251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923939" h="2519573">
                <a:moveTo>
                  <a:pt x="75323" y="0"/>
                </a:moveTo>
                <a:lnTo>
                  <a:pt x="7923939" y="0"/>
                </a:lnTo>
                <a:lnTo>
                  <a:pt x="7923939" y="4515"/>
                </a:lnTo>
                <a:lnTo>
                  <a:pt x="7923939" y="15236"/>
                </a:lnTo>
                <a:lnTo>
                  <a:pt x="7923939" y="36116"/>
                </a:lnTo>
                <a:lnTo>
                  <a:pt x="7923939" y="70538"/>
                </a:lnTo>
                <a:lnTo>
                  <a:pt x="7923939" y="121890"/>
                </a:lnTo>
                <a:lnTo>
                  <a:pt x="7923939" y="193557"/>
                </a:lnTo>
                <a:lnTo>
                  <a:pt x="7923939" y="288925"/>
                </a:lnTo>
                <a:lnTo>
                  <a:pt x="7923939" y="346555"/>
                </a:lnTo>
                <a:lnTo>
                  <a:pt x="7923939" y="411380"/>
                </a:lnTo>
                <a:lnTo>
                  <a:pt x="7923939" y="483823"/>
                </a:lnTo>
                <a:lnTo>
                  <a:pt x="7923939" y="564307"/>
                </a:lnTo>
                <a:lnTo>
                  <a:pt x="7923939" y="653256"/>
                </a:lnTo>
                <a:lnTo>
                  <a:pt x="7923939" y="751092"/>
                </a:lnTo>
                <a:lnTo>
                  <a:pt x="7923939" y="858240"/>
                </a:lnTo>
                <a:lnTo>
                  <a:pt x="7923939" y="975122"/>
                </a:lnTo>
                <a:lnTo>
                  <a:pt x="7923939" y="1102162"/>
                </a:lnTo>
                <a:lnTo>
                  <a:pt x="7923939" y="1239782"/>
                </a:lnTo>
                <a:lnTo>
                  <a:pt x="7923939" y="1388406"/>
                </a:lnTo>
                <a:lnTo>
                  <a:pt x="7923939" y="1548458"/>
                </a:lnTo>
                <a:lnTo>
                  <a:pt x="7923939" y="1720360"/>
                </a:lnTo>
                <a:lnTo>
                  <a:pt x="7923939" y="1904535"/>
                </a:lnTo>
                <a:lnTo>
                  <a:pt x="7923939" y="2101408"/>
                </a:lnTo>
                <a:lnTo>
                  <a:pt x="7923939" y="2311401"/>
                </a:lnTo>
                <a:cubicBezTo>
                  <a:pt x="7546189" y="2146301"/>
                  <a:pt x="7155743" y="2009775"/>
                  <a:pt x="6751011" y="1916113"/>
                </a:cubicBezTo>
                <a:cubicBezTo>
                  <a:pt x="6171689" y="1779588"/>
                  <a:pt x="5568561" y="1724025"/>
                  <a:pt x="4933687" y="1803400"/>
                </a:cubicBezTo>
                <a:cubicBezTo>
                  <a:pt x="2927489" y="2055813"/>
                  <a:pt x="1606954" y="2649538"/>
                  <a:pt x="805427" y="2493963"/>
                </a:cubicBezTo>
                <a:cubicBezTo>
                  <a:pt x="373713" y="2409826"/>
                  <a:pt x="43579" y="1887538"/>
                  <a:pt x="2312" y="892175"/>
                </a:cubicBezTo>
                <a:cubicBezTo>
                  <a:pt x="-7211" y="660400"/>
                  <a:pt x="11835" y="357188"/>
                  <a:pt x="75323" y="0"/>
                </a:cubicBezTo>
                <a:close/>
              </a:path>
            </a:pathLst>
          </a:custGeom>
          <a:gradFill>
            <a:gsLst>
              <a:gs pos="23000">
                <a:srgbClr val="B5083D"/>
              </a:gs>
              <a:gs pos="68000">
                <a:srgbClr val="A60066"/>
              </a:gs>
            </a:gsLst>
            <a:lin ang="3000000" scaled="0"/>
          </a:gradFill>
        </p:spPr>
        <p:txBody>
          <a:bodyPr wrap="square" lIns="396000" tIns="360000">
            <a:noAutofit/>
          </a:bodyPr>
          <a:lstStyle>
            <a:lvl1pPr algn="l">
              <a:spcBef>
                <a:spcPts val="0"/>
              </a:spcBef>
              <a:defRPr sz="1000" i="1" cap="none" baseline="0">
                <a:solidFill>
                  <a:schemeClr val="bg1"/>
                </a:solidFill>
              </a:defRPr>
            </a:lvl1pPr>
          </a:lstStyle>
          <a:p>
            <a:r>
              <a:rPr lang="fr-FR" dirty="0"/>
              <a:t>Si souhaité,</a:t>
            </a:r>
            <a:br>
              <a:rPr lang="fr-FR" dirty="0"/>
            </a:br>
            <a:r>
              <a:rPr lang="fr-FR" dirty="0"/>
              <a:t>glissez ou insérez votre image ici .</a:t>
            </a:r>
            <a:br>
              <a:rPr lang="fr-FR" dirty="0"/>
            </a:br>
            <a:r>
              <a:rPr lang="fr-FR" dirty="0"/>
              <a:t>Si non, laissez vide et ce texte sera invisible </a:t>
            </a:r>
            <a:br>
              <a:rPr lang="fr-FR" dirty="0"/>
            </a:br>
            <a:r>
              <a:rPr lang="fr-FR" dirty="0"/>
              <a:t>en projection/impression</a:t>
            </a:r>
          </a:p>
        </p:txBody>
      </p:sp>
      <p:grpSp>
        <p:nvGrpSpPr>
          <p:cNvPr id="7" name="Logo">
            <a:extLst>
              <a:ext uri="{FF2B5EF4-FFF2-40B4-BE49-F238E27FC236}">
                <a16:creationId xmlns:a16="http://schemas.microsoft.com/office/drawing/2014/main" id="{A6556E0B-7A5D-4CC4-965B-41360942E10E}"/>
              </a:ext>
            </a:extLst>
          </p:cNvPr>
          <p:cNvGrpSpPr>
            <a:grpSpLocks noChangeAspect="1"/>
          </p:cNvGrpSpPr>
          <p:nvPr userDrawn="1"/>
        </p:nvGrpSpPr>
        <p:grpSpPr>
          <a:xfrm>
            <a:off x="9216697" y="5287128"/>
            <a:ext cx="2181600" cy="1221559"/>
            <a:chOff x="6425674" y="5392273"/>
            <a:chExt cx="2052000" cy="1148990"/>
          </a:xfrm>
        </p:grpSpPr>
        <p:grpSp>
          <p:nvGrpSpPr>
            <p:cNvPr id="8" name="Groupe 7">
              <a:extLst>
                <a:ext uri="{FF2B5EF4-FFF2-40B4-BE49-F238E27FC236}">
                  <a16:creationId xmlns:a16="http://schemas.microsoft.com/office/drawing/2014/main" id="{255AF13B-8B13-461A-9C4B-A2C43CC37AD0}"/>
                </a:ext>
              </a:extLst>
            </p:cNvPr>
            <p:cNvGrpSpPr/>
            <p:nvPr/>
          </p:nvGrpSpPr>
          <p:grpSpPr>
            <a:xfrm>
              <a:off x="6581081" y="5577217"/>
              <a:ext cx="357668" cy="359666"/>
              <a:chOff x="1009650" y="946150"/>
              <a:chExt cx="3979863" cy="4002088"/>
            </a:xfrm>
          </p:grpSpPr>
          <p:sp>
            <p:nvSpPr>
              <p:cNvPr id="10" name="Freeform 5">
                <a:extLst>
                  <a:ext uri="{FF2B5EF4-FFF2-40B4-BE49-F238E27FC236}">
                    <a16:creationId xmlns:a16="http://schemas.microsoft.com/office/drawing/2014/main" id="{63E3B7E8-D732-4622-82AD-E228D8106B51}"/>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adFill>
                <a:gsLst>
                  <a:gs pos="3000">
                    <a:srgbClr val="C7015E"/>
                  </a:gs>
                  <a:gs pos="93000">
                    <a:srgbClr val="D80B36"/>
                  </a:gs>
                </a:gsLst>
                <a:lin ang="17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1" name="Freeform 6">
                <a:extLst>
                  <a:ext uri="{FF2B5EF4-FFF2-40B4-BE49-F238E27FC236}">
                    <a16:creationId xmlns:a16="http://schemas.microsoft.com/office/drawing/2014/main" id="{A3CFBC8C-83D7-4CAD-A250-3509D88AE06C}"/>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solidFill>
                <a:srgbClr val="B4E0F9"/>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2" name="Freeform 7">
                <a:extLst>
                  <a:ext uri="{FF2B5EF4-FFF2-40B4-BE49-F238E27FC236}">
                    <a16:creationId xmlns:a16="http://schemas.microsoft.com/office/drawing/2014/main" id="{574520CF-15EA-4D8E-B8B6-6D389806513A}"/>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adFill>
                <a:gsLst>
                  <a:gs pos="3000">
                    <a:srgbClr val="07797A"/>
                  </a:gs>
                  <a:gs pos="84000">
                    <a:srgbClr val="8FCDCF"/>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3" name="Freeform 8">
                <a:extLst>
                  <a:ext uri="{FF2B5EF4-FFF2-40B4-BE49-F238E27FC236}">
                    <a16:creationId xmlns:a16="http://schemas.microsoft.com/office/drawing/2014/main" id="{8C6EDFC0-D86C-4371-9C7B-B6669A3D1F0B}"/>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adFill>
                <a:gsLst>
                  <a:gs pos="33000">
                    <a:srgbClr val="F7A605"/>
                  </a:gs>
                  <a:gs pos="93000">
                    <a:srgbClr val="E8520F"/>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9">
                <a:extLst>
                  <a:ext uri="{FF2B5EF4-FFF2-40B4-BE49-F238E27FC236}">
                    <a16:creationId xmlns:a16="http://schemas.microsoft.com/office/drawing/2014/main" id="{CDC230E8-0A8E-48B1-BE86-10C2CC002784}"/>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adFill>
                <a:gsLst>
                  <a:gs pos="3000">
                    <a:srgbClr val="DCDA01"/>
                  </a:gs>
                  <a:gs pos="73000">
                    <a:srgbClr val="95C11E"/>
                  </a:gs>
                </a:gsLst>
                <a:lin ang="12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5" name="Freeform 10">
                <a:extLst>
                  <a:ext uri="{FF2B5EF4-FFF2-40B4-BE49-F238E27FC236}">
                    <a16:creationId xmlns:a16="http://schemas.microsoft.com/office/drawing/2014/main" id="{0B511835-17CE-42B3-BA59-F575F5DDCD89}"/>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adFill>
                <a:gsLst>
                  <a:gs pos="3000">
                    <a:srgbClr val="FFDA00"/>
                  </a:gs>
                  <a:gs pos="84000">
                    <a:srgbClr val="F6A700"/>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6" name="Freeform 11">
                <a:extLst>
                  <a:ext uri="{FF2B5EF4-FFF2-40B4-BE49-F238E27FC236}">
                    <a16:creationId xmlns:a16="http://schemas.microsoft.com/office/drawing/2014/main" id="{3D2D817C-2EAA-4AC9-882B-D732CA824EB9}"/>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adFill>
                <a:gsLst>
                  <a:gs pos="0">
                    <a:srgbClr val="008283"/>
                  </a:gs>
                  <a:gs pos="83000">
                    <a:srgbClr val="009197"/>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7" name="Freeform 12">
                <a:extLst>
                  <a:ext uri="{FF2B5EF4-FFF2-40B4-BE49-F238E27FC236}">
                    <a16:creationId xmlns:a16="http://schemas.microsoft.com/office/drawing/2014/main" id="{FA2F38E1-3ECB-4574-AF6D-69A1B3AF004C}"/>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adFill>
                <a:gsLst>
                  <a:gs pos="22000">
                    <a:srgbClr val="BFB803"/>
                  </a:gs>
                  <a:gs pos="83000">
                    <a:srgbClr val="C59118"/>
                  </a:gs>
                </a:gsLst>
                <a:lin ang="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8" name="Freeform 13">
                <a:extLst>
                  <a:ext uri="{FF2B5EF4-FFF2-40B4-BE49-F238E27FC236}">
                    <a16:creationId xmlns:a16="http://schemas.microsoft.com/office/drawing/2014/main" id="{2FAAED39-A249-48B4-893E-03011D7FC801}"/>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adFill>
                <a:gsLst>
                  <a:gs pos="18000">
                    <a:srgbClr val="D20A18"/>
                  </a:gs>
                  <a:gs pos="85000">
                    <a:srgbClr val="C00E0E"/>
                  </a:gs>
                </a:gsLst>
                <a:lin ang="10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9" name="Freeform 14">
                <a:extLst>
                  <a:ext uri="{FF2B5EF4-FFF2-40B4-BE49-F238E27FC236}">
                    <a16:creationId xmlns:a16="http://schemas.microsoft.com/office/drawing/2014/main" id="{F8AE33D4-B703-47D2-999C-F3F5F0149C6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adFill>
                <a:gsLst>
                  <a:gs pos="31000">
                    <a:srgbClr val="9A151B"/>
                  </a:gs>
                  <a:gs pos="77000">
                    <a:srgbClr val="B8101C"/>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grpSp>
        <p:pic>
          <p:nvPicPr>
            <p:cNvPr id="9" name="Logo Relyens">
              <a:extLst>
                <a:ext uri="{FF2B5EF4-FFF2-40B4-BE49-F238E27FC236}">
                  <a16:creationId xmlns:a16="http://schemas.microsoft.com/office/drawing/2014/main" id="{B10518F2-BBE2-444A-A359-2F8A72D7EC6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425674" y="5392273"/>
              <a:ext cx="2052000" cy="1148990"/>
            </a:xfrm>
            <a:prstGeom prst="rect">
              <a:avLst/>
            </a:prstGeom>
          </p:spPr>
        </p:pic>
      </p:grpSp>
      <p:sp>
        <p:nvSpPr>
          <p:cNvPr id="2" name="Titre 1">
            <a:extLst>
              <a:ext uri="{FF2B5EF4-FFF2-40B4-BE49-F238E27FC236}">
                <a16:creationId xmlns:a16="http://schemas.microsoft.com/office/drawing/2014/main" id="{4F63BA6C-6416-4BA1-B8B0-0EC997BB2F80}"/>
              </a:ext>
            </a:extLst>
          </p:cNvPr>
          <p:cNvSpPr>
            <a:spLocks noGrp="1"/>
          </p:cNvSpPr>
          <p:nvPr>
            <p:ph type="ctrTitle"/>
          </p:nvPr>
        </p:nvSpPr>
        <p:spPr>
          <a:xfrm>
            <a:off x="7592356" y="2311400"/>
            <a:ext cx="3726000" cy="836613"/>
          </a:xfrm>
        </p:spPr>
        <p:txBody>
          <a:bodyPr anchor="b">
            <a:normAutofit/>
          </a:bodyPr>
          <a:lstStyle>
            <a:lvl1pPr algn="r">
              <a:defRPr sz="2400">
                <a:solidFill>
                  <a:schemeClr val="tx1"/>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CFF3F50C-7226-4699-82D9-AA9DB4F979F9}"/>
              </a:ext>
            </a:extLst>
          </p:cNvPr>
          <p:cNvSpPr>
            <a:spLocks noGrp="1"/>
          </p:cNvSpPr>
          <p:nvPr>
            <p:ph type="subTitle" idx="1"/>
          </p:nvPr>
        </p:nvSpPr>
        <p:spPr>
          <a:xfrm>
            <a:off x="7594081" y="3192464"/>
            <a:ext cx="3724275" cy="1970086"/>
          </a:xfrm>
        </p:spPr>
        <p:txBody>
          <a:bodyPr>
            <a:normAutofit/>
          </a:bodyPr>
          <a:lstStyle>
            <a:lvl1pPr marL="0" indent="0" algn="r">
              <a:buNone/>
              <a:defRPr sz="2400" b="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49" name="Forme libre : forme 48">
            <a:extLst>
              <a:ext uri="{FF2B5EF4-FFF2-40B4-BE49-F238E27FC236}">
                <a16:creationId xmlns:a16="http://schemas.microsoft.com/office/drawing/2014/main" id="{748A0FCA-8F8B-4002-96C0-AFE18E6B5A65}"/>
              </a:ext>
            </a:extLst>
          </p:cNvPr>
          <p:cNvSpPr>
            <a:spLocks/>
          </p:cNvSpPr>
          <p:nvPr userDrawn="1"/>
        </p:nvSpPr>
        <p:spPr bwMode="auto">
          <a:xfrm>
            <a:off x="8795658" y="1"/>
            <a:ext cx="3396343" cy="2311401"/>
          </a:xfrm>
          <a:custGeom>
            <a:avLst/>
            <a:gdLst>
              <a:gd name="connsiteX0" fmla="*/ 0 w 3396343"/>
              <a:gd name="connsiteY0" fmla="*/ 0 h 2311401"/>
              <a:gd name="connsiteX1" fmla="*/ 3396343 w 3396343"/>
              <a:gd name="connsiteY1" fmla="*/ 0 h 2311401"/>
              <a:gd name="connsiteX2" fmla="*/ 3396343 w 3396343"/>
              <a:gd name="connsiteY2" fmla="*/ 2311401 h 2311401"/>
              <a:gd name="connsiteX3" fmla="*/ 2223415 w 3396343"/>
              <a:gd name="connsiteY3" fmla="*/ 1916113 h 2311401"/>
              <a:gd name="connsiteX4" fmla="*/ 406091 w 3396343"/>
              <a:gd name="connsiteY4" fmla="*/ 1803400 h 2311401"/>
              <a:gd name="connsiteX5" fmla="*/ 37923 w 3396343"/>
              <a:gd name="connsiteY5" fmla="*/ 1854461 h 2311401"/>
              <a:gd name="connsiteX6" fmla="*/ 0 w 3396343"/>
              <a:gd name="connsiteY6" fmla="*/ 1860646 h 231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6343" h="2311401">
                <a:moveTo>
                  <a:pt x="0" y="0"/>
                </a:moveTo>
                <a:lnTo>
                  <a:pt x="3396343" y="0"/>
                </a:lnTo>
                <a:cubicBezTo>
                  <a:pt x="3396343" y="0"/>
                  <a:pt x="3396343" y="0"/>
                  <a:pt x="3396343" y="2311401"/>
                </a:cubicBezTo>
                <a:cubicBezTo>
                  <a:pt x="3018593" y="2146301"/>
                  <a:pt x="2628147" y="2009775"/>
                  <a:pt x="2223415" y="1916113"/>
                </a:cubicBezTo>
                <a:cubicBezTo>
                  <a:pt x="1644093" y="1779588"/>
                  <a:pt x="1040965" y="1724025"/>
                  <a:pt x="406091" y="1803400"/>
                </a:cubicBezTo>
                <a:cubicBezTo>
                  <a:pt x="280704" y="1819176"/>
                  <a:pt x="157995" y="1836285"/>
                  <a:pt x="37923" y="1854461"/>
                </a:cubicBezTo>
                <a:lnTo>
                  <a:pt x="0" y="1860646"/>
                </a:lnTo>
                <a:close/>
              </a:path>
            </a:pathLst>
          </a:custGeom>
          <a:gradFill flip="none" rotWithShape="1">
            <a:gsLst>
              <a:gs pos="0">
                <a:schemeClr val="tx1">
                  <a:lumMod val="50000"/>
                  <a:alpha val="0"/>
                </a:schemeClr>
              </a:gs>
              <a:gs pos="73000">
                <a:schemeClr val="tx1">
                  <a:lumMod val="50000"/>
                  <a:alpha val="43000"/>
                </a:schemeClr>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fr-FR" dirty="0"/>
          </a:p>
        </p:txBody>
      </p:sp>
      <p:sp>
        <p:nvSpPr>
          <p:cNvPr id="25" name="Rectangle : coins arrondis 24">
            <a:extLst>
              <a:ext uri="{FF2B5EF4-FFF2-40B4-BE49-F238E27FC236}">
                <a16:creationId xmlns:a16="http://schemas.microsoft.com/office/drawing/2014/main" id="{A486E09A-B02D-4C33-AE48-2345C7C0C20C}"/>
              </a:ext>
            </a:extLst>
          </p:cNvPr>
          <p:cNvSpPr/>
          <p:nvPr userDrawn="1"/>
        </p:nvSpPr>
        <p:spPr>
          <a:xfrm>
            <a:off x="9868749" y="941930"/>
            <a:ext cx="1446951" cy="204494"/>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spAutoFit/>
          </a:bodyPr>
          <a:lstStyle/>
          <a:p>
            <a:pPr algn="r">
              <a:lnSpc>
                <a:spcPct val="90000"/>
              </a:lnSpc>
            </a:pPr>
            <a:r>
              <a:rPr lang="fr-FR" sz="1050" dirty="0">
                <a:solidFill>
                  <a:schemeClr val="bg1"/>
                </a:solidFill>
              </a:rPr>
              <a:t>ressources humaines</a:t>
            </a:r>
          </a:p>
        </p:txBody>
      </p:sp>
      <p:sp>
        <p:nvSpPr>
          <p:cNvPr id="27" name="Rectangle : coins arrondis 26">
            <a:extLst>
              <a:ext uri="{FF2B5EF4-FFF2-40B4-BE49-F238E27FC236}">
                <a16:creationId xmlns:a16="http://schemas.microsoft.com/office/drawing/2014/main" id="{CA52BBCC-6B5E-47EF-94E6-880BCD077179}"/>
              </a:ext>
            </a:extLst>
          </p:cNvPr>
          <p:cNvSpPr/>
          <p:nvPr userDrawn="1"/>
        </p:nvSpPr>
        <p:spPr>
          <a:xfrm>
            <a:off x="10719164" y="668086"/>
            <a:ext cx="596536" cy="204494"/>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spAutoFit/>
          </a:bodyPr>
          <a:lstStyle/>
          <a:p>
            <a:pPr algn="r">
              <a:lnSpc>
                <a:spcPct val="90000"/>
              </a:lnSpc>
            </a:pPr>
            <a:r>
              <a:rPr lang="fr-FR" sz="1050" dirty="0">
                <a:solidFill>
                  <a:schemeClr val="bg1"/>
                </a:solidFill>
              </a:rPr>
              <a:t>médical</a:t>
            </a:r>
          </a:p>
        </p:txBody>
      </p:sp>
      <p:sp>
        <p:nvSpPr>
          <p:cNvPr id="28" name="Rectangle : coins arrondis 27">
            <a:extLst>
              <a:ext uri="{FF2B5EF4-FFF2-40B4-BE49-F238E27FC236}">
                <a16:creationId xmlns:a16="http://schemas.microsoft.com/office/drawing/2014/main" id="{C8BB6977-3764-4596-9AE6-63CF26990A65}"/>
              </a:ext>
            </a:extLst>
          </p:cNvPr>
          <p:cNvSpPr/>
          <p:nvPr userDrawn="1"/>
        </p:nvSpPr>
        <p:spPr>
          <a:xfrm>
            <a:off x="10308210" y="1222917"/>
            <a:ext cx="1007490" cy="204494"/>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spAutoFit/>
          </a:bodyPr>
          <a:lstStyle/>
          <a:p>
            <a:pPr algn="r">
              <a:lnSpc>
                <a:spcPct val="90000"/>
              </a:lnSpc>
            </a:pPr>
            <a:r>
              <a:rPr lang="fr-FR" sz="1050" dirty="0">
                <a:solidFill>
                  <a:schemeClr val="bg1"/>
                </a:solidFill>
              </a:rPr>
              <a:t>technologique</a:t>
            </a:r>
          </a:p>
        </p:txBody>
      </p:sp>
      <p:sp>
        <p:nvSpPr>
          <p:cNvPr id="39" name="ZoneTexte 38">
            <a:extLst>
              <a:ext uri="{FF2B5EF4-FFF2-40B4-BE49-F238E27FC236}">
                <a16:creationId xmlns:a16="http://schemas.microsoft.com/office/drawing/2014/main" id="{20FE0175-DC69-403E-A14C-48E15A0712AD}"/>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Grand Titre + image</a:t>
            </a:r>
          </a:p>
        </p:txBody>
      </p:sp>
      <p:sp>
        <p:nvSpPr>
          <p:cNvPr id="29" name="ZoneTexte 28">
            <a:extLst>
              <a:ext uri="{FF2B5EF4-FFF2-40B4-BE49-F238E27FC236}">
                <a16:creationId xmlns:a16="http://schemas.microsoft.com/office/drawing/2014/main" id="{EFD1151F-C2F6-4E00-80FE-54B68F7A3679}"/>
              </a:ext>
            </a:extLst>
          </p:cNvPr>
          <p:cNvSpPr txBox="1"/>
          <p:nvPr userDrawn="1"/>
        </p:nvSpPr>
        <p:spPr>
          <a:xfrm>
            <a:off x="-76200" y="6858000"/>
            <a:ext cx="12268200" cy="430887"/>
          </a:xfrm>
          <a:prstGeom prst="rect">
            <a:avLst/>
          </a:prstGeom>
          <a:noFill/>
        </p:spPr>
        <p:txBody>
          <a:bodyPr wrap="square" rtlCol="0">
            <a:spAutoFit/>
          </a:bodyPr>
          <a:lstStyle/>
          <a:p>
            <a:r>
              <a:rPr lang="fr-FR" sz="1100" dirty="0">
                <a:solidFill>
                  <a:schemeClr val="bg1">
                    <a:lumMod val="65000"/>
                  </a:schemeClr>
                </a:solidFill>
              </a:rPr>
              <a:t>Astuce pour modifier une image déjà présente : Clic droit sur l'image + choisir "Changer d'image"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bg1">
                    <a:lumMod val="65000"/>
                  </a:schemeClr>
                </a:solidFill>
              </a:rPr>
              <a:t>Astuce pour modifier le cadrage d'une image : Clic droit sur l'image + choisir "Rogner"</a:t>
            </a:r>
          </a:p>
        </p:txBody>
      </p:sp>
      <p:sp>
        <p:nvSpPr>
          <p:cNvPr id="30" name="ZoneTexte 29">
            <a:extLst>
              <a:ext uri="{FF2B5EF4-FFF2-40B4-BE49-F238E27FC236}">
                <a16:creationId xmlns:a16="http://schemas.microsoft.com/office/drawing/2014/main" id="{5D82A431-2AC9-444C-A208-B0191BF3B4DF}"/>
              </a:ext>
            </a:extLst>
          </p:cNvPr>
          <p:cNvSpPr txBox="1"/>
          <p:nvPr userDrawn="1"/>
        </p:nvSpPr>
        <p:spPr>
          <a:xfrm>
            <a:off x="4752975" y="-461665"/>
            <a:ext cx="7439025" cy="430887"/>
          </a:xfrm>
          <a:prstGeom prst="rect">
            <a:avLst/>
          </a:prstGeom>
          <a:noFill/>
        </p:spPr>
        <p:txBody>
          <a:bodyPr wrap="square" rtlCol="0">
            <a:spAutoFit/>
          </a:bodyPr>
          <a:lstStyle/>
          <a:p>
            <a:r>
              <a:rPr lang="fr-FR" sz="1100" dirty="0">
                <a:solidFill>
                  <a:schemeClr val="bg1">
                    <a:lumMod val="65000"/>
                  </a:schemeClr>
                </a:solidFill>
              </a:rPr>
              <a:t>NOTE : Si vous insérez une image ci-dessous ou changez celle-ci, placez la ensuite en arrière plan (Clic droit sur l'image + Arrière plan) afin qu'elle se place derrière les 3 métiers et le dégradé gris qui doit la recouvrir.</a:t>
            </a:r>
          </a:p>
        </p:txBody>
      </p:sp>
    </p:spTree>
    <p:extLst>
      <p:ext uri="{BB962C8B-B14F-4D97-AF65-F5344CB8AC3E}">
        <p14:creationId xmlns:p14="http://schemas.microsoft.com/office/powerpoint/2010/main" val="844546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u BLEU + image à gauch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403542-EFDA-457D-90AB-811663849E6F}"/>
              </a:ext>
            </a:extLst>
          </p:cNvPr>
          <p:cNvSpPr>
            <a:spLocks noGrp="1"/>
          </p:cNvSpPr>
          <p:nvPr>
            <p:ph type="title"/>
          </p:nvPr>
        </p:nvSpPr>
        <p:spPr/>
        <p:txBody>
          <a:bodyPr/>
          <a:lstStyle>
            <a:lvl1pPr>
              <a:defRPr>
                <a:solidFill>
                  <a:schemeClr val="tx1"/>
                </a:solidFill>
              </a:defRPr>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p:nvPr>
        </p:nvSpPr>
        <p:spPr>
          <a:xfrm>
            <a:off x="3743324" y="1371454"/>
            <a:ext cx="7716513" cy="480074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p>
            <a:fld id="{4F7C0F30-2BA6-4E2D-AFC7-62C5E77ECC9C}" type="slidenum">
              <a:rPr lang="fr-FR" smtClean="0"/>
              <a:t>‹N°›</a:t>
            </a:fld>
            <a:endParaRPr lang="fr-FR" dirty="0"/>
          </a:p>
        </p:txBody>
      </p:sp>
      <p:sp>
        <p:nvSpPr>
          <p:cNvPr id="14" name="Freeform 5">
            <a:extLst>
              <a:ext uri="{FF2B5EF4-FFF2-40B4-BE49-F238E27FC236}">
                <a16:creationId xmlns:a16="http://schemas.microsoft.com/office/drawing/2014/main" id="{EB2B3E8B-70AC-4D00-B428-295B213AD359}"/>
              </a:ext>
            </a:extLst>
          </p:cNvPr>
          <p:cNvSpPr>
            <a:spLocks noEditPoints="1"/>
          </p:cNvSpPr>
          <p:nvPr userDrawn="1"/>
        </p:nvSpPr>
        <p:spPr bwMode="auto">
          <a:xfrm>
            <a:off x="1588" y="2236788"/>
            <a:ext cx="3730625" cy="4416425"/>
          </a:xfrm>
          <a:custGeom>
            <a:avLst/>
            <a:gdLst>
              <a:gd name="T0" fmla="*/ 2190 w 2351"/>
              <a:gd name="T1" fmla="*/ 1538 h 2782"/>
              <a:gd name="T2" fmla="*/ 2191 w 2351"/>
              <a:gd name="T3" fmla="*/ 1540 h 2782"/>
              <a:gd name="T4" fmla="*/ 2190 w 2351"/>
              <a:gd name="T5" fmla="*/ 1538 h 2782"/>
              <a:gd name="T6" fmla="*/ 0 w 2351"/>
              <a:gd name="T7" fmla="*/ 2782 h 2782"/>
              <a:gd name="T8" fmla="*/ 583 w 2351"/>
              <a:gd name="T9" fmla="*/ 2491 h 2782"/>
              <a:gd name="T10" fmla="*/ 1060 w 2351"/>
              <a:gd name="T11" fmla="*/ 2431 h 2782"/>
              <a:gd name="T12" fmla="*/ 2161 w 2351"/>
              <a:gd name="T13" fmla="*/ 2543 h 2782"/>
              <a:gd name="T14" fmla="*/ 2345 w 2351"/>
              <a:gd name="T15" fmla="*/ 2109 h 2782"/>
              <a:gd name="T16" fmla="*/ 2191 w 2351"/>
              <a:gd name="T17" fmla="*/ 1540 h 2782"/>
              <a:gd name="T18" fmla="*/ 1569 w 2351"/>
              <a:gd name="T19" fmla="*/ 710 h 2782"/>
              <a:gd name="T20" fmla="*/ 1478 w 2351"/>
              <a:gd name="T21" fmla="*/ 629 h 2782"/>
              <a:gd name="T22" fmla="*/ 0 w 2351"/>
              <a:gd name="T23" fmla="*/ 0 h 2782"/>
              <a:gd name="T24" fmla="*/ 0 w 2351"/>
              <a:gd name="T25" fmla="*/ 2782 h 2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51" h="2782">
                <a:moveTo>
                  <a:pt x="2190" y="1538"/>
                </a:moveTo>
                <a:cubicBezTo>
                  <a:pt x="2190" y="1538"/>
                  <a:pt x="2191" y="1539"/>
                  <a:pt x="2191" y="1540"/>
                </a:cubicBezTo>
                <a:cubicBezTo>
                  <a:pt x="2191" y="1539"/>
                  <a:pt x="2190" y="1538"/>
                  <a:pt x="2190" y="1538"/>
                </a:cubicBezTo>
                <a:moveTo>
                  <a:pt x="0" y="2782"/>
                </a:moveTo>
                <a:cubicBezTo>
                  <a:pt x="180" y="2660"/>
                  <a:pt x="373" y="2554"/>
                  <a:pt x="583" y="2491"/>
                </a:cubicBezTo>
                <a:cubicBezTo>
                  <a:pt x="733" y="2446"/>
                  <a:pt x="891" y="2421"/>
                  <a:pt x="1060" y="2431"/>
                </a:cubicBezTo>
                <a:cubicBezTo>
                  <a:pt x="1593" y="2464"/>
                  <a:pt x="1952" y="2597"/>
                  <a:pt x="2161" y="2543"/>
                </a:cubicBezTo>
                <a:cubicBezTo>
                  <a:pt x="2273" y="2514"/>
                  <a:pt x="2351" y="2371"/>
                  <a:pt x="2345" y="2109"/>
                </a:cubicBezTo>
                <a:cubicBezTo>
                  <a:pt x="2343" y="1983"/>
                  <a:pt x="2303" y="1780"/>
                  <a:pt x="2191" y="1540"/>
                </a:cubicBezTo>
                <a:cubicBezTo>
                  <a:pt x="2076" y="1290"/>
                  <a:pt x="1882" y="1000"/>
                  <a:pt x="1569" y="710"/>
                </a:cubicBezTo>
                <a:cubicBezTo>
                  <a:pt x="1540" y="683"/>
                  <a:pt x="1509" y="656"/>
                  <a:pt x="1478" y="629"/>
                </a:cubicBezTo>
                <a:cubicBezTo>
                  <a:pt x="901" y="135"/>
                  <a:pt x="337" y="2"/>
                  <a:pt x="0" y="0"/>
                </a:cubicBezTo>
                <a:lnTo>
                  <a:pt x="0" y="2782"/>
                </a:lnTo>
                <a:close/>
              </a:path>
            </a:pathLst>
          </a:custGeom>
          <a:gradFill flip="none" rotWithShape="1">
            <a:gsLst>
              <a:gs pos="0">
                <a:srgbClr val="189AA2"/>
              </a:gs>
              <a:gs pos="62000">
                <a:srgbClr val="8DC5C8"/>
              </a:gs>
            </a:gsLst>
            <a:lin ang="1890000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9" name="ZoneTexte 18">
            <a:extLst>
              <a:ext uri="{FF2B5EF4-FFF2-40B4-BE49-F238E27FC236}">
                <a16:creationId xmlns:a16="http://schemas.microsoft.com/office/drawing/2014/main" id="{B4C4154D-C62F-4515-A658-AA0A48CF0B71}"/>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Contenu BLEU + image à gauche</a:t>
            </a:r>
          </a:p>
        </p:txBody>
      </p:sp>
      <p:sp>
        <p:nvSpPr>
          <p:cNvPr id="12" name="Espace réservé pour une image  11">
            <a:extLst>
              <a:ext uri="{FF2B5EF4-FFF2-40B4-BE49-F238E27FC236}">
                <a16:creationId xmlns:a16="http://schemas.microsoft.com/office/drawing/2014/main" id="{39C0918C-4099-47C3-9D66-F21F7D360DA8}"/>
              </a:ext>
            </a:extLst>
          </p:cNvPr>
          <p:cNvSpPr>
            <a:spLocks noGrp="1"/>
          </p:cNvSpPr>
          <p:nvPr>
            <p:ph type="pic" sz="quarter" idx="13" hasCustomPrompt="1"/>
          </p:nvPr>
        </p:nvSpPr>
        <p:spPr>
          <a:xfrm>
            <a:off x="1588" y="2147889"/>
            <a:ext cx="3592861" cy="4429125"/>
          </a:xfrm>
          <a:custGeom>
            <a:avLst/>
            <a:gdLst>
              <a:gd name="connsiteX0" fmla="*/ 0 w 3592861"/>
              <a:gd name="connsiteY0" fmla="*/ 0 h 4429125"/>
              <a:gd name="connsiteX1" fmla="*/ 1870846 w 3592861"/>
              <a:gd name="connsiteY1" fmla="*/ 727075 h 4429125"/>
              <a:gd name="connsiteX2" fmla="*/ 2035874 w 3592861"/>
              <a:gd name="connsiteY2" fmla="*/ 841375 h 4429125"/>
              <a:gd name="connsiteX3" fmla="*/ 3211698 w 3592861"/>
              <a:gd name="connsiteY3" fmla="*/ 2068513 h 4429125"/>
              <a:gd name="connsiteX4" fmla="*/ 3575076 w 3592861"/>
              <a:gd name="connsiteY4" fmla="*/ 2965450 h 4429125"/>
              <a:gd name="connsiteX5" fmla="*/ 3360858 w 3592861"/>
              <a:gd name="connsiteY5" fmla="*/ 3708400 h 4429125"/>
              <a:gd name="connsiteX6" fmla="*/ 2503982 w 3592861"/>
              <a:gd name="connsiteY6" fmla="*/ 3746500 h 4429125"/>
              <a:gd name="connsiteX7" fmla="*/ 1548724 w 3592861"/>
              <a:gd name="connsiteY7" fmla="*/ 3740150 h 4429125"/>
              <a:gd name="connsiteX8" fmla="*/ 783883 w 3592861"/>
              <a:gd name="connsiteY8" fmla="*/ 3932238 h 4429125"/>
              <a:gd name="connsiteX9" fmla="*/ 0 w 3592861"/>
              <a:gd name="connsiteY9" fmla="*/ 4429125 h 442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92861" h="4429125">
                <a:moveTo>
                  <a:pt x="0" y="0"/>
                </a:moveTo>
                <a:cubicBezTo>
                  <a:pt x="520473" y="61913"/>
                  <a:pt x="1175824" y="261938"/>
                  <a:pt x="1870846" y="727075"/>
                </a:cubicBezTo>
                <a:cubicBezTo>
                  <a:pt x="1927971" y="765175"/>
                  <a:pt x="1983509" y="803275"/>
                  <a:pt x="2035874" y="841375"/>
                </a:cubicBezTo>
                <a:cubicBezTo>
                  <a:pt x="2602364" y="1250950"/>
                  <a:pt x="2975263" y="1685925"/>
                  <a:pt x="3211698" y="2068513"/>
                </a:cubicBezTo>
                <a:cubicBezTo>
                  <a:pt x="3440198" y="2438400"/>
                  <a:pt x="3544927" y="2760663"/>
                  <a:pt x="3575076" y="2965450"/>
                </a:cubicBezTo>
                <a:cubicBezTo>
                  <a:pt x="3635375" y="3390900"/>
                  <a:pt x="3536993" y="3638550"/>
                  <a:pt x="3360858" y="3708400"/>
                </a:cubicBezTo>
                <a:cubicBezTo>
                  <a:pt x="3168854" y="3783013"/>
                  <a:pt x="2881642" y="3763963"/>
                  <a:pt x="2503982" y="3746500"/>
                </a:cubicBezTo>
                <a:cubicBezTo>
                  <a:pt x="2232638" y="3732213"/>
                  <a:pt x="1913689" y="3719513"/>
                  <a:pt x="1548724" y="3740150"/>
                </a:cubicBezTo>
                <a:cubicBezTo>
                  <a:pt x="1272619" y="3757613"/>
                  <a:pt x="1020317" y="3829050"/>
                  <a:pt x="783883" y="3932238"/>
                </a:cubicBezTo>
                <a:cubicBezTo>
                  <a:pt x="498257" y="4057650"/>
                  <a:pt x="239608" y="4232275"/>
                  <a:pt x="0" y="4429125"/>
                </a:cubicBezTo>
                <a:close/>
              </a:path>
            </a:pathLst>
          </a:custGeom>
          <a:gradFill>
            <a:gsLst>
              <a:gs pos="29000">
                <a:srgbClr val="019199"/>
              </a:gs>
              <a:gs pos="90000">
                <a:srgbClr val="9FCCCF"/>
              </a:gs>
            </a:gsLst>
            <a:lin ang="15600000" scaled="0"/>
          </a:gradFill>
        </p:spPr>
        <p:txBody>
          <a:bodyPr wrap="square" lIns="324000" tIns="1260000">
            <a:noAutofit/>
          </a:bodyPr>
          <a:lstStyle>
            <a:lvl1pPr>
              <a:spcBef>
                <a:spcPts val="0"/>
              </a:spcBef>
              <a:defRPr sz="1000" i="1" cap="none" baseline="0">
                <a:solidFill>
                  <a:schemeClr val="bg1"/>
                </a:solidFill>
              </a:defRPr>
            </a:lvl1pPr>
          </a:lstStyle>
          <a:p>
            <a:r>
              <a:rPr lang="fr-FR" dirty="0"/>
              <a:t>Si souhaité,</a:t>
            </a:r>
            <a:br>
              <a:rPr lang="fr-FR" dirty="0"/>
            </a:br>
            <a:r>
              <a:rPr lang="fr-FR" dirty="0"/>
              <a:t>glissez ou insérez votre image ici .</a:t>
            </a:r>
            <a:br>
              <a:rPr lang="fr-FR" dirty="0"/>
            </a:br>
            <a:r>
              <a:rPr lang="fr-FR" dirty="0"/>
              <a:t>Si non, laissez vide et ce texte sera </a:t>
            </a:r>
            <a:br>
              <a:rPr lang="fr-FR" dirty="0"/>
            </a:br>
            <a:r>
              <a:rPr lang="fr-FR" dirty="0"/>
              <a:t>invisible en projection/impression</a:t>
            </a:r>
          </a:p>
          <a:p>
            <a:endParaRPr lang="fr-FR" dirty="0"/>
          </a:p>
        </p:txBody>
      </p:sp>
      <p:sp>
        <p:nvSpPr>
          <p:cNvPr id="13" name="ZoneTexte 12">
            <a:extLst>
              <a:ext uri="{FF2B5EF4-FFF2-40B4-BE49-F238E27FC236}">
                <a16:creationId xmlns:a16="http://schemas.microsoft.com/office/drawing/2014/main" id="{0D2808C4-41DD-4FF2-9173-AC4D6CA1C315}"/>
              </a:ext>
            </a:extLst>
          </p:cNvPr>
          <p:cNvSpPr txBox="1"/>
          <p:nvPr userDrawn="1"/>
        </p:nvSpPr>
        <p:spPr>
          <a:xfrm>
            <a:off x="-76200" y="6858000"/>
            <a:ext cx="12268200" cy="430887"/>
          </a:xfrm>
          <a:prstGeom prst="rect">
            <a:avLst/>
          </a:prstGeom>
          <a:noFill/>
        </p:spPr>
        <p:txBody>
          <a:bodyPr wrap="square" rtlCol="0">
            <a:spAutoFit/>
          </a:bodyPr>
          <a:lstStyle/>
          <a:p>
            <a:r>
              <a:rPr lang="fr-FR" sz="1100" dirty="0">
                <a:solidFill>
                  <a:schemeClr val="bg1">
                    <a:lumMod val="65000"/>
                  </a:schemeClr>
                </a:solidFill>
              </a:rPr>
              <a:t>Astuce pour modifier une image déjà présente : Clic droit sur l'image + choisir "Changer d'image"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bg1">
                    <a:lumMod val="65000"/>
                  </a:schemeClr>
                </a:solidFill>
              </a:rPr>
              <a:t>Astuce pour modifier le cadrage d'une image : Clic droit sur l'image + choisir "Rogner"</a:t>
            </a:r>
          </a:p>
        </p:txBody>
      </p:sp>
    </p:spTree>
    <p:extLst>
      <p:ext uri="{BB962C8B-B14F-4D97-AF65-F5344CB8AC3E}">
        <p14:creationId xmlns:p14="http://schemas.microsoft.com/office/powerpoint/2010/main" val="120520441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5F718E4-5BC3-4401-A8C6-E621D9E2171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p>
            <a:fld id="{4F7C0F30-2BA6-4E2D-AFC7-62C5E77ECC9C}" type="slidenum">
              <a:rPr lang="fr-FR" smtClean="0"/>
              <a:t>‹N°›</a:t>
            </a:fld>
            <a:endParaRPr lang="fr-FR" dirty="0"/>
          </a:p>
        </p:txBody>
      </p:sp>
      <p:sp>
        <p:nvSpPr>
          <p:cNvPr id="23" name="ZoneTexte 22">
            <a:extLst>
              <a:ext uri="{FF2B5EF4-FFF2-40B4-BE49-F238E27FC236}">
                <a16:creationId xmlns:a16="http://schemas.microsoft.com/office/drawing/2014/main" id="{4E899582-9D0A-4A3A-8965-69F7D613FBF6}"/>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CONTENU</a:t>
            </a:r>
          </a:p>
        </p:txBody>
      </p:sp>
      <p:sp>
        <p:nvSpPr>
          <p:cNvPr id="24" name="Titre 23">
            <a:extLst>
              <a:ext uri="{FF2B5EF4-FFF2-40B4-BE49-F238E27FC236}">
                <a16:creationId xmlns:a16="http://schemas.microsoft.com/office/drawing/2014/main" id="{4D1A5ADF-9CD6-4F72-BA12-7E13FF5F45D3}"/>
              </a:ext>
            </a:extLst>
          </p:cNvPr>
          <p:cNvSpPr>
            <a:spLocks noGrp="1"/>
          </p:cNvSpPr>
          <p:nvPr>
            <p:ph type="title"/>
          </p:nvPr>
        </p:nvSpPr>
        <p:spPr/>
        <p:txBody>
          <a:bodyPr/>
          <a:lstStyle>
            <a:lvl1pPr>
              <a:defRPr>
                <a:solidFill>
                  <a:schemeClr val="tx1"/>
                </a:solidFill>
              </a:defRPr>
            </a:lvl1pPr>
          </a:lstStyle>
          <a:p>
            <a:r>
              <a:rPr lang="fr-FR"/>
              <a:t>Modifiez le style du titre</a:t>
            </a:r>
            <a:endParaRPr lang="fr-FR" dirty="0"/>
          </a:p>
        </p:txBody>
      </p:sp>
    </p:spTree>
    <p:extLst>
      <p:ext uri="{BB962C8B-B14F-4D97-AF65-F5344CB8AC3E}">
        <p14:creationId xmlns:p14="http://schemas.microsoft.com/office/powerpoint/2010/main" val="1125602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u BLEU + image à droi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403542-EFDA-457D-90AB-811663849E6F}"/>
              </a:ext>
            </a:extLst>
          </p:cNvPr>
          <p:cNvSpPr>
            <a:spLocks noGrp="1"/>
          </p:cNvSpPr>
          <p:nvPr>
            <p:ph type="title"/>
          </p:nvPr>
        </p:nvSpPr>
        <p:spPr/>
        <p:txBody>
          <a:bodyPr/>
          <a:lstStyle>
            <a:lvl1pPr>
              <a:defRPr b="0">
                <a:solidFill>
                  <a:schemeClr val="tx1"/>
                </a:solidFill>
              </a:defRPr>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p>
            <a:fld id="{4F7C0F30-2BA6-4E2D-AFC7-62C5E77ECC9C}" type="slidenum">
              <a:rPr lang="fr-FR" smtClean="0"/>
              <a:t>‹N°›</a:t>
            </a:fld>
            <a:endParaRPr lang="fr-FR" dirty="0"/>
          </a:p>
        </p:txBody>
      </p:sp>
      <p:sp>
        <p:nvSpPr>
          <p:cNvPr id="11" name="Freeform 5">
            <a:extLst>
              <a:ext uri="{FF2B5EF4-FFF2-40B4-BE49-F238E27FC236}">
                <a16:creationId xmlns:a16="http://schemas.microsoft.com/office/drawing/2014/main" id="{9A5805DE-63BF-475E-AA4D-7B4B9A7AD1DA}"/>
              </a:ext>
            </a:extLst>
          </p:cNvPr>
          <p:cNvSpPr>
            <a:spLocks/>
          </p:cNvSpPr>
          <p:nvPr userDrawn="1"/>
        </p:nvSpPr>
        <p:spPr bwMode="auto">
          <a:xfrm>
            <a:off x="8040689" y="0"/>
            <a:ext cx="4148138" cy="3948113"/>
          </a:xfrm>
          <a:custGeom>
            <a:avLst/>
            <a:gdLst>
              <a:gd name="T0" fmla="*/ 1052 w 2615"/>
              <a:gd name="T1" fmla="*/ 0 h 2489"/>
              <a:gd name="T2" fmla="*/ 899 w 2615"/>
              <a:gd name="T3" fmla="*/ 124 h 2489"/>
              <a:gd name="T4" fmla="*/ 805 w 2615"/>
              <a:gd name="T5" fmla="*/ 208 h 2489"/>
              <a:gd name="T6" fmla="*/ 165 w 2615"/>
              <a:gd name="T7" fmla="*/ 1064 h 2489"/>
              <a:gd name="T8" fmla="*/ 165 w 2615"/>
              <a:gd name="T9" fmla="*/ 1064 h 2489"/>
              <a:gd name="T10" fmla="*/ 6 w 2615"/>
              <a:gd name="T11" fmla="*/ 1651 h 2489"/>
              <a:gd name="T12" fmla="*/ 196 w 2615"/>
              <a:gd name="T13" fmla="*/ 2099 h 2489"/>
              <a:gd name="T14" fmla="*/ 1328 w 2615"/>
              <a:gd name="T15" fmla="*/ 1983 h 2489"/>
              <a:gd name="T16" fmla="*/ 1819 w 2615"/>
              <a:gd name="T17" fmla="*/ 2045 h 2489"/>
              <a:gd name="T18" fmla="*/ 2615 w 2615"/>
              <a:gd name="T19" fmla="*/ 2489 h 2489"/>
              <a:gd name="T20" fmla="*/ 2615 w 2615"/>
              <a:gd name="T21" fmla="*/ 1798 h 2489"/>
              <a:gd name="T22" fmla="*/ 2590 w 2615"/>
              <a:gd name="T23" fmla="*/ 891 h 2489"/>
              <a:gd name="T24" fmla="*/ 2615 w 2615"/>
              <a:gd name="T25" fmla="*/ 802 h 2489"/>
              <a:gd name="T26" fmla="*/ 2615 w 2615"/>
              <a:gd name="T27" fmla="*/ 0 h 2489"/>
              <a:gd name="T28" fmla="*/ 1052 w 2615"/>
              <a:gd name="T29" fmla="*/ 0 h 2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5" h="2489">
                <a:moveTo>
                  <a:pt x="1052" y="0"/>
                </a:moveTo>
                <a:cubicBezTo>
                  <a:pt x="1001" y="39"/>
                  <a:pt x="950" y="80"/>
                  <a:pt x="899" y="124"/>
                </a:cubicBezTo>
                <a:cubicBezTo>
                  <a:pt x="866" y="152"/>
                  <a:pt x="835" y="180"/>
                  <a:pt x="805" y="208"/>
                </a:cubicBezTo>
                <a:cubicBezTo>
                  <a:pt x="482" y="506"/>
                  <a:pt x="284" y="806"/>
                  <a:pt x="165" y="1064"/>
                </a:cubicBezTo>
                <a:cubicBezTo>
                  <a:pt x="188" y="1030"/>
                  <a:pt x="188" y="1030"/>
                  <a:pt x="165" y="1064"/>
                </a:cubicBezTo>
                <a:cubicBezTo>
                  <a:pt x="50" y="1312"/>
                  <a:pt x="9" y="1521"/>
                  <a:pt x="6" y="1651"/>
                </a:cubicBezTo>
                <a:cubicBezTo>
                  <a:pt x="0" y="1922"/>
                  <a:pt x="81" y="2069"/>
                  <a:pt x="196" y="2099"/>
                </a:cubicBezTo>
                <a:cubicBezTo>
                  <a:pt x="411" y="2155"/>
                  <a:pt x="780" y="2017"/>
                  <a:pt x="1328" y="1983"/>
                </a:cubicBezTo>
                <a:cubicBezTo>
                  <a:pt x="1502" y="1973"/>
                  <a:pt x="1664" y="1998"/>
                  <a:pt x="1819" y="2045"/>
                </a:cubicBezTo>
                <a:cubicBezTo>
                  <a:pt x="2113" y="2134"/>
                  <a:pt x="2376" y="2305"/>
                  <a:pt x="2615" y="2489"/>
                </a:cubicBezTo>
                <a:cubicBezTo>
                  <a:pt x="2615" y="1798"/>
                  <a:pt x="2615" y="1798"/>
                  <a:pt x="2615" y="1798"/>
                </a:cubicBezTo>
                <a:cubicBezTo>
                  <a:pt x="2534" y="1513"/>
                  <a:pt x="2505" y="1209"/>
                  <a:pt x="2590" y="891"/>
                </a:cubicBezTo>
                <a:cubicBezTo>
                  <a:pt x="2598" y="861"/>
                  <a:pt x="2606" y="832"/>
                  <a:pt x="2615" y="802"/>
                </a:cubicBezTo>
                <a:cubicBezTo>
                  <a:pt x="2615" y="0"/>
                  <a:pt x="2615" y="0"/>
                  <a:pt x="2615" y="0"/>
                </a:cubicBezTo>
                <a:lnTo>
                  <a:pt x="1052" y="0"/>
                </a:lnTo>
                <a:close/>
              </a:path>
            </a:pathLst>
          </a:custGeom>
          <a:gradFill flip="none" rotWithShape="1">
            <a:gsLst>
              <a:gs pos="0">
                <a:srgbClr val="02939B"/>
              </a:gs>
              <a:gs pos="62000">
                <a:srgbClr val="93C8CB"/>
              </a:gs>
            </a:gsLst>
            <a:lin ang="1350000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7" name="ZoneTexte 16">
            <a:extLst>
              <a:ext uri="{FF2B5EF4-FFF2-40B4-BE49-F238E27FC236}">
                <a16:creationId xmlns:a16="http://schemas.microsoft.com/office/drawing/2014/main" id="{3608085E-5D5D-4C62-A2FC-9C7B59FF46B6}"/>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Contenu BLEU + image à droite</a:t>
            </a:r>
          </a:p>
        </p:txBody>
      </p:sp>
      <p:sp>
        <p:nvSpPr>
          <p:cNvPr id="13" name="Espace réservé pour une image  12">
            <a:extLst>
              <a:ext uri="{FF2B5EF4-FFF2-40B4-BE49-F238E27FC236}">
                <a16:creationId xmlns:a16="http://schemas.microsoft.com/office/drawing/2014/main" id="{251A9F95-5A5C-4534-85A2-A27E6766AF7D}"/>
              </a:ext>
            </a:extLst>
          </p:cNvPr>
          <p:cNvSpPr>
            <a:spLocks noGrp="1"/>
          </p:cNvSpPr>
          <p:nvPr>
            <p:ph type="pic" sz="quarter" idx="13" hasCustomPrompt="1"/>
          </p:nvPr>
        </p:nvSpPr>
        <p:spPr>
          <a:xfrm>
            <a:off x="8211163" y="0"/>
            <a:ext cx="3977664" cy="3956050"/>
          </a:xfrm>
          <a:custGeom>
            <a:avLst/>
            <a:gdLst>
              <a:gd name="connsiteX0" fmla="*/ 1564981 w 3977664"/>
              <a:gd name="connsiteY0" fmla="*/ 0 h 3956050"/>
              <a:gd name="connsiteX1" fmla="*/ 3977664 w 3977664"/>
              <a:gd name="connsiteY1" fmla="*/ 0 h 3956050"/>
              <a:gd name="connsiteX2" fmla="*/ 3977664 w 3977664"/>
              <a:gd name="connsiteY2" fmla="*/ 3956050 h 3956050"/>
              <a:gd name="connsiteX3" fmla="*/ 2808599 w 3977664"/>
              <a:gd name="connsiteY3" fmla="*/ 3104246 h 3956050"/>
              <a:gd name="connsiteX4" fmla="*/ 2044028 w 3977664"/>
              <a:gd name="connsiteY4" fmla="*/ 2912313 h 3956050"/>
              <a:gd name="connsiteX5" fmla="*/ 1087521 w 3977664"/>
              <a:gd name="connsiteY5" fmla="*/ 2918658 h 3956050"/>
              <a:gd name="connsiteX6" fmla="*/ 232533 w 3977664"/>
              <a:gd name="connsiteY6" fmla="*/ 2880588 h 3956050"/>
              <a:gd name="connsiteX7" fmla="*/ 18390 w 3977664"/>
              <a:gd name="connsiteY7" fmla="*/ 2135062 h 3956050"/>
              <a:gd name="connsiteX8" fmla="*/ 380054 w 3977664"/>
              <a:gd name="connsiteY8" fmla="*/ 1237257 h 3956050"/>
              <a:gd name="connsiteX9" fmla="*/ 1555464 w 3977664"/>
              <a:gd name="connsiteY9" fmla="*/ 6345 h 3956050"/>
              <a:gd name="connsiteX10" fmla="*/ 1564981 w 3977664"/>
              <a:gd name="connsiteY10" fmla="*/ 0 h 395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7664" h="3956050">
                <a:moveTo>
                  <a:pt x="1564981" y="0"/>
                </a:moveTo>
                <a:lnTo>
                  <a:pt x="3977664" y="0"/>
                </a:lnTo>
                <a:cubicBezTo>
                  <a:pt x="3977664" y="0"/>
                  <a:pt x="3977664" y="0"/>
                  <a:pt x="3977664" y="3956050"/>
                </a:cubicBezTo>
                <a:cubicBezTo>
                  <a:pt x="3636621" y="3619770"/>
                  <a:pt x="3254335" y="3300938"/>
                  <a:pt x="2808599" y="3104246"/>
                </a:cubicBezTo>
                <a:cubicBezTo>
                  <a:pt x="2572249" y="3001142"/>
                  <a:pt x="2320035" y="2929761"/>
                  <a:pt x="2044028" y="2912313"/>
                </a:cubicBezTo>
                <a:cubicBezTo>
                  <a:pt x="1679191" y="2891692"/>
                  <a:pt x="1360355" y="2904382"/>
                  <a:pt x="1087521" y="2918658"/>
                </a:cubicBezTo>
                <a:cubicBezTo>
                  <a:pt x="709994" y="2936106"/>
                  <a:pt x="424469" y="2955141"/>
                  <a:pt x="232533" y="2880588"/>
                </a:cubicBezTo>
                <a:cubicBezTo>
                  <a:pt x="56460" y="2810794"/>
                  <a:pt x="-43474" y="2561757"/>
                  <a:pt x="18390" y="2135062"/>
                </a:cubicBezTo>
                <a:cubicBezTo>
                  <a:pt x="46942" y="1930438"/>
                  <a:pt x="151635" y="1606848"/>
                  <a:pt x="380054" y="1237257"/>
                </a:cubicBezTo>
                <a:cubicBezTo>
                  <a:pt x="617991" y="853390"/>
                  <a:pt x="989173" y="417178"/>
                  <a:pt x="1555464" y="6345"/>
                </a:cubicBezTo>
                <a:cubicBezTo>
                  <a:pt x="1558636" y="4759"/>
                  <a:pt x="1561809" y="1586"/>
                  <a:pt x="1564981" y="0"/>
                </a:cubicBezTo>
                <a:close/>
              </a:path>
            </a:pathLst>
          </a:custGeom>
          <a:gradFill>
            <a:gsLst>
              <a:gs pos="27000">
                <a:srgbClr val="04939A"/>
              </a:gs>
              <a:gs pos="88000">
                <a:srgbClr val="8CC6C8"/>
              </a:gs>
            </a:gsLst>
            <a:lin ang="15600000" scaled="0"/>
          </a:gradFill>
        </p:spPr>
        <p:txBody>
          <a:bodyPr wrap="square" lIns="1152000" tIns="972000">
            <a:noAutofit/>
          </a:bodyPr>
          <a:lstStyle>
            <a:lvl1pPr algn="l">
              <a:spcBef>
                <a:spcPts val="0"/>
              </a:spcBef>
              <a:defRPr sz="1000" i="1" cap="none" baseline="0">
                <a:solidFill>
                  <a:schemeClr val="bg1"/>
                </a:solidFill>
              </a:defRPr>
            </a:lvl1pPr>
          </a:lstStyle>
          <a:p>
            <a:r>
              <a:rPr lang="fr-FR" dirty="0"/>
              <a:t>Si souhaité,</a:t>
            </a:r>
            <a:br>
              <a:rPr lang="fr-FR" dirty="0"/>
            </a:br>
            <a:r>
              <a:rPr lang="fr-FR" dirty="0"/>
              <a:t>glissez ou insérez votre image ici.</a:t>
            </a:r>
            <a:br>
              <a:rPr lang="fr-FR" dirty="0"/>
            </a:br>
            <a:r>
              <a:rPr lang="fr-FR" dirty="0"/>
              <a:t>Si non, laissez vide et ce texte sera invisible en projection/impression</a:t>
            </a:r>
          </a:p>
        </p:txBody>
      </p:sp>
      <p:sp>
        <p:nvSpPr>
          <p:cNvPr id="14" name="ZoneTexte 13">
            <a:extLst>
              <a:ext uri="{FF2B5EF4-FFF2-40B4-BE49-F238E27FC236}">
                <a16:creationId xmlns:a16="http://schemas.microsoft.com/office/drawing/2014/main" id="{F91FD682-C602-4E79-9F64-B525B909330B}"/>
              </a:ext>
            </a:extLst>
          </p:cNvPr>
          <p:cNvSpPr txBox="1"/>
          <p:nvPr userDrawn="1"/>
        </p:nvSpPr>
        <p:spPr>
          <a:xfrm>
            <a:off x="-76200" y="6858000"/>
            <a:ext cx="12268200" cy="430887"/>
          </a:xfrm>
          <a:prstGeom prst="rect">
            <a:avLst/>
          </a:prstGeom>
          <a:noFill/>
        </p:spPr>
        <p:txBody>
          <a:bodyPr wrap="square" rtlCol="0">
            <a:spAutoFit/>
          </a:bodyPr>
          <a:lstStyle/>
          <a:p>
            <a:r>
              <a:rPr lang="fr-FR" sz="1100" dirty="0">
                <a:solidFill>
                  <a:schemeClr val="bg1">
                    <a:lumMod val="65000"/>
                  </a:schemeClr>
                </a:solidFill>
              </a:rPr>
              <a:t>Astuce pour modifier une image déjà présente : Clic droit sur l'image + choisir "Changer d'image"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bg1">
                    <a:lumMod val="65000"/>
                  </a:schemeClr>
                </a:solidFill>
              </a:rPr>
              <a:t>Astuce pour modifier le cadrage d'une image : Clic droit sur l'image + choisir "Rogner"</a:t>
            </a:r>
          </a:p>
        </p:txBody>
      </p:sp>
    </p:spTree>
    <p:extLst>
      <p:ext uri="{BB962C8B-B14F-4D97-AF65-F5344CB8AC3E}">
        <p14:creationId xmlns:p14="http://schemas.microsoft.com/office/powerpoint/2010/main" val="160948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u + Exergue 1 Orang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4A9F225-6452-48CF-BCF4-B7F4B477595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Freeform 5">
            <a:extLst>
              <a:ext uri="{FF2B5EF4-FFF2-40B4-BE49-F238E27FC236}">
                <a16:creationId xmlns:a16="http://schemas.microsoft.com/office/drawing/2014/main" id="{9736EB99-581C-415D-BD2C-47AB4E353EE7}"/>
              </a:ext>
            </a:extLst>
          </p:cNvPr>
          <p:cNvSpPr>
            <a:spLocks/>
          </p:cNvSpPr>
          <p:nvPr userDrawn="1"/>
        </p:nvSpPr>
        <p:spPr bwMode="auto">
          <a:xfrm>
            <a:off x="0" y="0"/>
            <a:ext cx="8864600" cy="6858000"/>
          </a:xfrm>
          <a:custGeom>
            <a:avLst/>
            <a:gdLst>
              <a:gd name="T0" fmla="*/ 3714 w 5585"/>
              <a:gd name="T1" fmla="*/ 3841 h 4320"/>
              <a:gd name="T2" fmla="*/ 5113 w 5585"/>
              <a:gd name="T3" fmla="*/ 1756 h 4320"/>
              <a:gd name="T4" fmla="*/ 5585 w 5585"/>
              <a:gd name="T5" fmla="*/ 0 h 4320"/>
              <a:gd name="T6" fmla="*/ 0 w 5585"/>
              <a:gd name="T7" fmla="*/ 0 h 4320"/>
              <a:gd name="T8" fmla="*/ 0 w 5585"/>
              <a:gd name="T9" fmla="*/ 4320 h 4320"/>
              <a:gd name="T10" fmla="*/ 3907 w 5585"/>
              <a:gd name="T11" fmla="*/ 4320 h 4320"/>
              <a:gd name="T12" fmla="*/ 3714 w 5585"/>
              <a:gd name="T13" fmla="*/ 3841 h 4320"/>
            </a:gdLst>
            <a:ahLst/>
            <a:cxnLst>
              <a:cxn ang="0">
                <a:pos x="T0" y="T1"/>
              </a:cxn>
              <a:cxn ang="0">
                <a:pos x="T2" y="T3"/>
              </a:cxn>
              <a:cxn ang="0">
                <a:pos x="T4" y="T5"/>
              </a:cxn>
              <a:cxn ang="0">
                <a:pos x="T6" y="T7"/>
              </a:cxn>
              <a:cxn ang="0">
                <a:pos x="T8" y="T9"/>
              </a:cxn>
              <a:cxn ang="0">
                <a:pos x="T10" y="T11"/>
              </a:cxn>
              <a:cxn ang="0">
                <a:pos x="T12" y="T13"/>
              </a:cxn>
            </a:cxnLst>
            <a:rect l="0" t="0" r="r" b="b"/>
            <a:pathLst>
              <a:path w="5585" h="4320">
                <a:moveTo>
                  <a:pt x="3714" y="3841"/>
                </a:moveTo>
                <a:cubicBezTo>
                  <a:pt x="3834" y="3376"/>
                  <a:pt x="4483" y="2794"/>
                  <a:pt x="5113" y="1756"/>
                </a:cubicBezTo>
                <a:cubicBezTo>
                  <a:pt x="5452" y="1193"/>
                  <a:pt x="5573" y="594"/>
                  <a:pt x="5585" y="0"/>
                </a:cubicBezTo>
                <a:cubicBezTo>
                  <a:pt x="0" y="0"/>
                  <a:pt x="0" y="0"/>
                  <a:pt x="0" y="0"/>
                </a:cubicBezTo>
                <a:cubicBezTo>
                  <a:pt x="0" y="4320"/>
                  <a:pt x="0" y="4320"/>
                  <a:pt x="0" y="4320"/>
                </a:cubicBezTo>
                <a:cubicBezTo>
                  <a:pt x="3907" y="4320"/>
                  <a:pt x="3907" y="4320"/>
                  <a:pt x="3907" y="4320"/>
                </a:cubicBezTo>
                <a:cubicBezTo>
                  <a:pt x="3734" y="4166"/>
                  <a:pt x="3673" y="3998"/>
                  <a:pt x="3714" y="3841"/>
                </a:cubicBezTo>
                <a:close/>
              </a:path>
            </a:pathLst>
          </a:custGeom>
          <a:gradFill flip="none" rotWithShape="1">
            <a:gsLst>
              <a:gs pos="5000">
                <a:srgbClr val="D97D1A"/>
              </a:gs>
              <a:gs pos="89000">
                <a:srgbClr val="F2CF12"/>
              </a:gs>
            </a:gsLst>
            <a:lin ang="54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6">
            <a:extLst>
              <a:ext uri="{FF2B5EF4-FFF2-40B4-BE49-F238E27FC236}">
                <a16:creationId xmlns:a16="http://schemas.microsoft.com/office/drawing/2014/main" id="{128E9861-59EB-4B55-9980-26371E9A6F93}"/>
              </a:ext>
            </a:extLst>
          </p:cNvPr>
          <p:cNvSpPr>
            <a:spLocks/>
          </p:cNvSpPr>
          <p:nvPr userDrawn="1"/>
        </p:nvSpPr>
        <p:spPr bwMode="auto">
          <a:xfrm>
            <a:off x="0" y="0"/>
            <a:ext cx="8786813" cy="6858000"/>
          </a:xfrm>
          <a:custGeom>
            <a:avLst/>
            <a:gdLst>
              <a:gd name="T0" fmla="*/ 3289 w 5536"/>
              <a:gd name="T1" fmla="*/ 3651 h 4320"/>
              <a:gd name="T2" fmla="*/ 4904 w 5536"/>
              <a:gd name="T3" fmla="*/ 1659 h 4320"/>
              <a:gd name="T4" fmla="*/ 5536 w 5536"/>
              <a:gd name="T5" fmla="*/ 0 h 4320"/>
              <a:gd name="T6" fmla="*/ 0 w 5536"/>
              <a:gd name="T7" fmla="*/ 0 h 4320"/>
              <a:gd name="T8" fmla="*/ 0 w 5536"/>
              <a:gd name="T9" fmla="*/ 4320 h 4320"/>
              <a:gd name="T10" fmla="*/ 3633 w 5536"/>
              <a:gd name="T11" fmla="*/ 4320 h 4320"/>
              <a:gd name="T12" fmla="*/ 3289 w 5536"/>
              <a:gd name="T13" fmla="*/ 3651 h 4320"/>
            </a:gdLst>
            <a:ahLst/>
            <a:cxnLst>
              <a:cxn ang="0">
                <a:pos x="T0" y="T1"/>
              </a:cxn>
              <a:cxn ang="0">
                <a:pos x="T2" y="T3"/>
              </a:cxn>
              <a:cxn ang="0">
                <a:pos x="T4" y="T5"/>
              </a:cxn>
              <a:cxn ang="0">
                <a:pos x="T6" y="T7"/>
              </a:cxn>
              <a:cxn ang="0">
                <a:pos x="T8" y="T9"/>
              </a:cxn>
              <a:cxn ang="0">
                <a:pos x="T10" y="T11"/>
              </a:cxn>
              <a:cxn ang="0">
                <a:pos x="T12" y="T13"/>
              </a:cxn>
            </a:cxnLst>
            <a:rect l="0" t="0" r="r" b="b"/>
            <a:pathLst>
              <a:path w="5536" h="4320">
                <a:moveTo>
                  <a:pt x="3289" y="3651"/>
                </a:moveTo>
                <a:cubicBezTo>
                  <a:pt x="3455" y="3189"/>
                  <a:pt x="4169" y="2657"/>
                  <a:pt x="4904" y="1659"/>
                </a:cubicBezTo>
                <a:cubicBezTo>
                  <a:pt x="5283" y="1143"/>
                  <a:pt x="5462" y="575"/>
                  <a:pt x="5536" y="0"/>
                </a:cubicBezTo>
                <a:cubicBezTo>
                  <a:pt x="0" y="0"/>
                  <a:pt x="0" y="0"/>
                  <a:pt x="0" y="0"/>
                </a:cubicBezTo>
                <a:cubicBezTo>
                  <a:pt x="0" y="4320"/>
                  <a:pt x="0" y="4320"/>
                  <a:pt x="0" y="4320"/>
                </a:cubicBezTo>
                <a:cubicBezTo>
                  <a:pt x="3633" y="4320"/>
                  <a:pt x="3633" y="4320"/>
                  <a:pt x="3633" y="4320"/>
                </a:cubicBezTo>
                <a:cubicBezTo>
                  <a:pt x="3321" y="4099"/>
                  <a:pt x="3216" y="3858"/>
                  <a:pt x="3289" y="3651"/>
                </a:cubicBezTo>
                <a:close/>
              </a:path>
            </a:pathLst>
          </a:custGeom>
          <a:gradFill flip="none" rotWithShape="1">
            <a:gsLst>
              <a:gs pos="27000">
                <a:srgbClr val="CF631B"/>
              </a:gs>
              <a:gs pos="87000">
                <a:srgbClr val="F2CC12"/>
              </a:gs>
            </a:gsLst>
            <a:lin ang="132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 name="Titre 1">
            <a:extLst>
              <a:ext uri="{FF2B5EF4-FFF2-40B4-BE49-F238E27FC236}">
                <a16:creationId xmlns:a16="http://schemas.microsoft.com/office/drawing/2014/main" id="{B2403542-EFDA-457D-90AB-811663849E6F}"/>
              </a:ext>
            </a:extLst>
          </p:cNvPr>
          <p:cNvSpPr>
            <a:spLocks noGrp="1"/>
          </p:cNvSpPr>
          <p:nvPr>
            <p:ph type="title"/>
          </p:nvPr>
        </p:nvSpPr>
        <p:spPr>
          <a:xfrm>
            <a:off x="731838" y="882000"/>
            <a:ext cx="5845943" cy="1260835"/>
          </a:xfrm>
        </p:spPr>
        <p:txBody>
          <a:bodyPr anchor="b">
            <a:normAutofit/>
          </a:bodyPr>
          <a:lstStyle>
            <a:lvl1pPr>
              <a:defRPr sz="2000">
                <a:solidFill>
                  <a:schemeClr val="bg1"/>
                </a:solidFill>
              </a:defRPr>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hasCustomPrompt="1"/>
          </p:nvPr>
        </p:nvSpPr>
        <p:spPr>
          <a:xfrm>
            <a:off x="731838" y="2476501"/>
            <a:ext cx="5336453" cy="3689350"/>
          </a:xfrm>
        </p:spPr>
        <p:txBody>
          <a:bodyPr vert="horz" lIns="91440" tIns="45720" rIns="91440" bIns="45720" rtlCol="0">
            <a:normAutofit/>
          </a:bodyPr>
          <a:lstStyle>
            <a:lvl1pPr>
              <a:defRPr lang="fr-FR" dirty="0">
                <a:solidFill>
                  <a:schemeClr val="bg1"/>
                </a:solidFill>
              </a:defRPr>
            </a:lvl1pPr>
            <a:lvl2pPr>
              <a:defRPr lang="fr-FR" dirty="0">
                <a:solidFill>
                  <a:schemeClr val="bg1"/>
                </a:solidFill>
              </a:defRPr>
            </a:lvl2pPr>
            <a:lvl3pPr>
              <a:defRPr lang="fr-FR" dirty="0">
                <a:solidFill>
                  <a:schemeClr val="bg1"/>
                </a:solidFill>
              </a:defRPr>
            </a:lvl3pPr>
            <a:lvl4pPr>
              <a:defRPr lang="fr-FR" dirty="0">
                <a:solidFill>
                  <a:schemeClr val="bg1"/>
                </a:solidFill>
              </a:defRPr>
            </a:lvl4pPr>
            <a:lvl5pPr>
              <a:defRPr lang="fr-FR" dirty="0">
                <a:solidFill>
                  <a:schemeClr val="bg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p>
            <a:fld id="{4F7C0F30-2BA6-4E2D-AFC7-62C5E77ECC9C}" type="slidenum">
              <a:rPr lang="fr-FR" smtClean="0"/>
              <a:t>‹N°›</a:t>
            </a:fld>
            <a:endParaRPr lang="fr-FR" dirty="0"/>
          </a:p>
        </p:txBody>
      </p:sp>
      <p:sp>
        <p:nvSpPr>
          <p:cNvPr id="19" name="Espace réservé du contenu 2">
            <a:extLst>
              <a:ext uri="{FF2B5EF4-FFF2-40B4-BE49-F238E27FC236}">
                <a16:creationId xmlns:a16="http://schemas.microsoft.com/office/drawing/2014/main" id="{33AD7AC0-220E-4F62-A332-C415726467E5}"/>
              </a:ext>
            </a:extLst>
          </p:cNvPr>
          <p:cNvSpPr>
            <a:spLocks noGrp="1"/>
          </p:cNvSpPr>
          <p:nvPr>
            <p:ph idx="13" hasCustomPrompt="1"/>
          </p:nvPr>
        </p:nvSpPr>
        <p:spPr>
          <a:xfrm>
            <a:off x="9084253" y="358125"/>
            <a:ext cx="2854037" cy="5807725"/>
          </a:xfrm>
        </p:spPr>
        <p:txBody>
          <a:bodyPr>
            <a:normAutofit/>
          </a:bodyPr>
          <a:lstStyle>
            <a:lvl1pPr>
              <a:defRPr sz="1500" cap="none" baseline="0">
                <a:solidFill>
                  <a:schemeClr val="tx1"/>
                </a:solidFill>
                <a:latin typeface="+mj-lt"/>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20" name="Connecteur droit 19">
            <a:extLst>
              <a:ext uri="{FF2B5EF4-FFF2-40B4-BE49-F238E27FC236}">
                <a16:creationId xmlns:a16="http://schemas.microsoft.com/office/drawing/2014/main" id="{2EABA08B-07FB-41C1-8C2C-CB117F93179D}"/>
              </a:ext>
            </a:extLst>
          </p:cNvPr>
          <p:cNvCxnSpPr>
            <a:cxnSpLocks/>
          </p:cNvCxnSpPr>
          <p:nvPr userDrawn="1"/>
        </p:nvCxnSpPr>
        <p:spPr>
          <a:xfrm>
            <a:off x="11156158" y="6374606"/>
            <a:ext cx="0" cy="302419"/>
          </a:xfrm>
          <a:prstGeom prst="line">
            <a:avLst/>
          </a:prstGeom>
          <a:ln w="12700">
            <a:solidFill>
              <a:srgbClr val="9EA2A5"/>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73FC3E2-4E99-4F43-B465-CDF1978705C7}"/>
              </a:ext>
            </a:extLst>
          </p:cNvPr>
          <p:cNvGrpSpPr/>
          <p:nvPr userDrawn="1"/>
        </p:nvGrpSpPr>
        <p:grpSpPr>
          <a:xfrm>
            <a:off x="11594100" y="6394655"/>
            <a:ext cx="281193" cy="282763"/>
            <a:chOff x="1009650" y="946150"/>
            <a:chExt cx="3979863" cy="4002088"/>
          </a:xfrm>
        </p:grpSpPr>
        <p:sp>
          <p:nvSpPr>
            <p:cNvPr id="22" name="Freeform 5">
              <a:extLst>
                <a:ext uri="{FF2B5EF4-FFF2-40B4-BE49-F238E27FC236}">
                  <a16:creationId xmlns:a16="http://schemas.microsoft.com/office/drawing/2014/main" id="{8E7E80FD-1BE2-4FE2-B48A-C0F5F19D2F95}"/>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adFill>
              <a:gsLst>
                <a:gs pos="3000">
                  <a:srgbClr val="C7015E"/>
                </a:gs>
                <a:gs pos="93000">
                  <a:srgbClr val="D80B36"/>
                </a:gs>
              </a:gsLst>
              <a:lin ang="17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3" name="Freeform 6">
              <a:extLst>
                <a:ext uri="{FF2B5EF4-FFF2-40B4-BE49-F238E27FC236}">
                  <a16:creationId xmlns:a16="http://schemas.microsoft.com/office/drawing/2014/main" id="{0F2FDC6E-CF68-43B2-9859-39812ACB1768}"/>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solidFill>
              <a:srgbClr val="B4E0F9"/>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4" name="Freeform 7">
              <a:extLst>
                <a:ext uri="{FF2B5EF4-FFF2-40B4-BE49-F238E27FC236}">
                  <a16:creationId xmlns:a16="http://schemas.microsoft.com/office/drawing/2014/main" id="{37D43A7B-A4FF-4A4D-89C5-5D173B07F097}"/>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adFill>
              <a:gsLst>
                <a:gs pos="3000">
                  <a:srgbClr val="07797A"/>
                </a:gs>
                <a:gs pos="84000">
                  <a:srgbClr val="8FCDCF"/>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5" name="Freeform 8">
              <a:extLst>
                <a:ext uri="{FF2B5EF4-FFF2-40B4-BE49-F238E27FC236}">
                  <a16:creationId xmlns:a16="http://schemas.microsoft.com/office/drawing/2014/main" id="{60E1FAC0-F79B-494A-8FA3-476497698C2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adFill>
              <a:gsLst>
                <a:gs pos="33000">
                  <a:srgbClr val="F7A605"/>
                </a:gs>
                <a:gs pos="93000">
                  <a:srgbClr val="E8520F"/>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6" name="Freeform 9">
              <a:extLst>
                <a:ext uri="{FF2B5EF4-FFF2-40B4-BE49-F238E27FC236}">
                  <a16:creationId xmlns:a16="http://schemas.microsoft.com/office/drawing/2014/main" id="{EA73D5DB-827B-47E3-9F08-97121585128D}"/>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adFill>
              <a:gsLst>
                <a:gs pos="3000">
                  <a:srgbClr val="DCDA01"/>
                </a:gs>
                <a:gs pos="73000">
                  <a:srgbClr val="95C11E"/>
                </a:gs>
              </a:gsLst>
              <a:lin ang="12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7" name="Freeform 10">
              <a:extLst>
                <a:ext uri="{FF2B5EF4-FFF2-40B4-BE49-F238E27FC236}">
                  <a16:creationId xmlns:a16="http://schemas.microsoft.com/office/drawing/2014/main" id="{6355C8C2-A847-4FF4-BA59-8112B4D86550}"/>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adFill>
              <a:gsLst>
                <a:gs pos="3000">
                  <a:srgbClr val="FFDA00"/>
                </a:gs>
                <a:gs pos="84000">
                  <a:srgbClr val="F6A700"/>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8" name="Freeform 11">
              <a:extLst>
                <a:ext uri="{FF2B5EF4-FFF2-40B4-BE49-F238E27FC236}">
                  <a16:creationId xmlns:a16="http://schemas.microsoft.com/office/drawing/2014/main" id="{B387FBFF-E840-492C-BABC-EF02516DD17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adFill>
              <a:gsLst>
                <a:gs pos="0">
                  <a:srgbClr val="008283"/>
                </a:gs>
                <a:gs pos="83000">
                  <a:srgbClr val="009197"/>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9" name="Freeform 12">
              <a:extLst>
                <a:ext uri="{FF2B5EF4-FFF2-40B4-BE49-F238E27FC236}">
                  <a16:creationId xmlns:a16="http://schemas.microsoft.com/office/drawing/2014/main" id="{36C72842-7809-4232-8A69-988AD51DEE0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adFill>
              <a:gsLst>
                <a:gs pos="22000">
                  <a:srgbClr val="BFB803"/>
                </a:gs>
                <a:gs pos="83000">
                  <a:srgbClr val="C59118"/>
                </a:gs>
              </a:gsLst>
              <a:lin ang="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0" name="Freeform 13">
              <a:extLst>
                <a:ext uri="{FF2B5EF4-FFF2-40B4-BE49-F238E27FC236}">
                  <a16:creationId xmlns:a16="http://schemas.microsoft.com/office/drawing/2014/main" id="{D7498989-3BCE-4EEC-AFEB-2ED1527D4593}"/>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adFill>
              <a:gsLst>
                <a:gs pos="18000">
                  <a:srgbClr val="D20A18"/>
                </a:gs>
                <a:gs pos="85000">
                  <a:srgbClr val="C00E0E"/>
                </a:gs>
              </a:gsLst>
              <a:lin ang="10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1" name="Freeform 14">
              <a:extLst>
                <a:ext uri="{FF2B5EF4-FFF2-40B4-BE49-F238E27FC236}">
                  <a16:creationId xmlns:a16="http://schemas.microsoft.com/office/drawing/2014/main" id="{12071E0C-0E15-413B-84A1-874DC9323C9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adFill>
              <a:gsLst>
                <a:gs pos="31000">
                  <a:srgbClr val="9A151B"/>
                </a:gs>
                <a:gs pos="77000">
                  <a:srgbClr val="B8101C"/>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grpSp>
      <p:sp>
        <p:nvSpPr>
          <p:cNvPr id="32" name="ZoneTexte 31">
            <a:extLst>
              <a:ext uri="{FF2B5EF4-FFF2-40B4-BE49-F238E27FC236}">
                <a16:creationId xmlns:a16="http://schemas.microsoft.com/office/drawing/2014/main" id="{B77F466F-0CAF-4CD2-BA87-9152E2F9C21E}"/>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Contenu + Exergue 1 Orange</a:t>
            </a:r>
          </a:p>
        </p:txBody>
      </p:sp>
    </p:spTree>
    <p:extLst>
      <p:ext uri="{BB962C8B-B14F-4D97-AF65-F5344CB8AC3E}">
        <p14:creationId xmlns:p14="http://schemas.microsoft.com/office/powerpoint/2010/main" val="256267593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u + Exergue 1 VER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4A9F225-6452-48CF-BCF4-B7F4B477595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Freeform 5">
            <a:extLst>
              <a:ext uri="{FF2B5EF4-FFF2-40B4-BE49-F238E27FC236}">
                <a16:creationId xmlns:a16="http://schemas.microsoft.com/office/drawing/2014/main" id="{9736EB99-581C-415D-BD2C-47AB4E353EE7}"/>
              </a:ext>
            </a:extLst>
          </p:cNvPr>
          <p:cNvSpPr>
            <a:spLocks/>
          </p:cNvSpPr>
          <p:nvPr userDrawn="1"/>
        </p:nvSpPr>
        <p:spPr bwMode="auto">
          <a:xfrm>
            <a:off x="0" y="0"/>
            <a:ext cx="8864600" cy="6858000"/>
          </a:xfrm>
          <a:custGeom>
            <a:avLst/>
            <a:gdLst>
              <a:gd name="T0" fmla="*/ 3714 w 5585"/>
              <a:gd name="T1" fmla="*/ 3841 h 4320"/>
              <a:gd name="T2" fmla="*/ 5113 w 5585"/>
              <a:gd name="T3" fmla="*/ 1756 h 4320"/>
              <a:gd name="T4" fmla="*/ 5585 w 5585"/>
              <a:gd name="T5" fmla="*/ 0 h 4320"/>
              <a:gd name="T6" fmla="*/ 0 w 5585"/>
              <a:gd name="T7" fmla="*/ 0 h 4320"/>
              <a:gd name="T8" fmla="*/ 0 w 5585"/>
              <a:gd name="T9" fmla="*/ 4320 h 4320"/>
              <a:gd name="T10" fmla="*/ 3907 w 5585"/>
              <a:gd name="T11" fmla="*/ 4320 h 4320"/>
              <a:gd name="T12" fmla="*/ 3714 w 5585"/>
              <a:gd name="T13" fmla="*/ 3841 h 4320"/>
            </a:gdLst>
            <a:ahLst/>
            <a:cxnLst>
              <a:cxn ang="0">
                <a:pos x="T0" y="T1"/>
              </a:cxn>
              <a:cxn ang="0">
                <a:pos x="T2" y="T3"/>
              </a:cxn>
              <a:cxn ang="0">
                <a:pos x="T4" y="T5"/>
              </a:cxn>
              <a:cxn ang="0">
                <a:pos x="T6" y="T7"/>
              </a:cxn>
              <a:cxn ang="0">
                <a:pos x="T8" y="T9"/>
              </a:cxn>
              <a:cxn ang="0">
                <a:pos x="T10" y="T11"/>
              </a:cxn>
              <a:cxn ang="0">
                <a:pos x="T12" y="T13"/>
              </a:cxn>
            </a:cxnLst>
            <a:rect l="0" t="0" r="r" b="b"/>
            <a:pathLst>
              <a:path w="5585" h="4320">
                <a:moveTo>
                  <a:pt x="3714" y="3841"/>
                </a:moveTo>
                <a:cubicBezTo>
                  <a:pt x="3834" y="3376"/>
                  <a:pt x="4483" y="2794"/>
                  <a:pt x="5113" y="1756"/>
                </a:cubicBezTo>
                <a:cubicBezTo>
                  <a:pt x="5452" y="1193"/>
                  <a:pt x="5573" y="594"/>
                  <a:pt x="5585" y="0"/>
                </a:cubicBezTo>
                <a:cubicBezTo>
                  <a:pt x="0" y="0"/>
                  <a:pt x="0" y="0"/>
                  <a:pt x="0" y="0"/>
                </a:cubicBezTo>
                <a:cubicBezTo>
                  <a:pt x="0" y="4320"/>
                  <a:pt x="0" y="4320"/>
                  <a:pt x="0" y="4320"/>
                </a:cubicBezTo>
                <a:cubicBezTo>
                  <a:pt x="3907" y="4320"/>
                  <a:pt x="3907" y="4320"/>
                  <a:pt x="3907" y="4320"/>
                </a:cubicBezTo>
                <a:cubicBezTo>
                  <a:pt x="3734" y="4166"/>
                  <a:pt x="3673" y="3998"/>
                  <a:pt x="3714" y="3841"/>
                </a:cubicBezTo>
                <a:close/>
              </a:path>
            </a:pathLst>
          </a:custGeom>
          <a:gradFill flip="none" rotWithShape="1">
            <a:gsLst>
              <a:gs pos="5000">
                <a:srgbClr val="B9CA2E"/>
              </a:gs>
              <a:gs pos="89000">
                <a:srgbClr val="DADA22"/>
              </a:gs>
            </a:gsLst>
            <a:lin ang="54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6">
            <a:extLst>
              <a:ext uri="{FF2B5EF4-FFF2-40B4-BE49-F238E27FC236}">
                <a16:creationId xmlns:a16="http://schemas.microsoft.com/office/drawing/2014/main" id="{128E9861-59EB-4B55-9980-26371E9A6F93}"/>
              </a:ext>
            </a:extLst>
          </p:cNvPr>
          <p:cNvSpPr>
            <a:spLocks/>
          </p:cNvSpPr>
          <p:nvPr userDrawn="1"/>
        </p:nvSpPr>
        <p:spPr bwMode="auto">
          <a:xfrm>
            <a:off x="0" y="0"/>
            <a:ext cx="8786813" cy="6858000"/>
          </a:xfrm>
          <a:custGeom>
            <a:avLst/>
            <a:gdLst>
              <a:gd name="T0" fmla="*/ 3289 w 5536"/>
              <a:gd name="T1" fmla="*/ 3651 h 4320"/>
              <a:gd name="T2" fmla="*/ 4904 w 5536"/>
              <a:gd name="T3" fmla="*/ 1659 h 4320"/>
              <a:gd name="T4" fmla="*/ 5536 w 5536"/>
              <a:gd name="T5" fmla="*/ 0 h 4320"/>
              <a:gd name="T6" fmla="*/ 0 w 5536"/>
              <a:gd name="T7" fmla="*/ 0 h 4320"/>
              <a:gd name="T8" fmla="*/ 0 w 5536"/>
              <a:gd name="T9" fmla="*/ 4320 h 4320"/>
              <a:gd name="T10" fmla="*/ 3633 w 5536"/>
              <a:gd name="T11" fmla="*/ 4320 h 4320"/>
              <a:gd name="T12" fmla="*/ 3289 w 5536"/>
              <a:gd name="T13" fmla="*/ 3651 h 4320"/>
            </a:gdLst>
            <a:ahLst/>
            <a:cxnLst>
              <a:cxn ang="0">
                <a:pos x="T0" y="T1"/>
              </a:cxn>
              <a:cxn ang="0">
                <a:pos x="T2" y="T3"/>
              </a:cxn>
              <a:cxn ang="0">
                <a:pos x="T4" y="T5"/>
              </a:cxn>
              <a:cxn ang="0">
                <a:pos x="T6" y="T7"/>
              </a:cxn>
              <a:cxn ang="0">
                <a:pos x="T8" y="T9"/>
              </a:cxn>
              <a:cxn ang="0">
                <a:pos x="T10" y="T11"/>
              </a:cxn>
              <a:cxn ang="0">
                <a:pos x="T12" y="T13"/>
              </a:cxn>
            </a:cxnLst>
            <a:rect l="0" t="0" r="r" b="b"/>
            <a:pathLst>
              <a:path w="5536" h="4320">
                <a:moveTo>
                  <a:pt x="3289" y="3651"/>
                </a:moveTo>
                <a:cubicBezTo>
                  <a:pt x="3455" y="3189"/>
                  <a:pt x="4169" y="2657"/>
                  <a:pt x="4904" y="1659"/>
                </a:cubicBezTo>
                <a:cubicBezTo>
                  <a:pt x="5283" y="1143"/>
                  <a:pt x="5462" y="575"/>
                  <a:pt x="5536" y="0"/>
                </a:cubicBezTo>
                <a:cubicBezTo>
                  <a:pt x="0" y="0"/>
                  <a:pt x="0" y="0"/>
                  <a:pt x="0" y="0"/>
                </a:cubicBezTo>
                <a:cubicBezTo>
                  <a:pt x="0" y="4320"/>
                  <a:pt x="0" y="4320"/>
                  <a:pt x="0" y="4320"/>
                </a:cubicBezTo>
                <a:cubicBezTo>
                  <a:pt x="3633" y="4320"/>
                  <a:pt x="3633" y="4320"/>
                  <a:pt x="3633" y="4320"/>
                </a:cubicBezTo>
                <a:cubicBezTo>
                  <a:pt x="3321" y="4099"/>
                  <a:pt x="3216" y="3858"/>
                  <a:pt x="3289" y="3651"/>
                </a:cubicBezTo>
                <a:close/>
              </a:path>
            </a:pathLst>
          </a:custGeom>
          <a:gradFill flip="none" rotWithShape="1">
            <a:gsLst>
              <a:gs pos="27000">
                <a:srgbClr val="A5C236"/>
              </a:gs>
              <a:gs pos="89000">
                <a:srgbClr val="DADA22"/>
              </a:gs>
            </a:gsLst>
            <a:lin ang="132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 name="Titre 1">
            <a:extLst>
              <a:ext uri="{FF2B5EF4-FFF2-40B4-BE49-F238E27FC236}">
                <a16:creationId xmlns:a16="http://schemas.microsoft.com/office/drawing/2014/main" id="{B2403542-EFDA-457D-90AB-811663849E6F}"/>
              </a:ext>
            </a:extLst>
          </p:cNvPr>
          <p:cNvSpPr>
            <a:spLocks noGrp="1"/>
          </p:cNvSpPr>
          <p:nvPr>
            <p:ph type="title"/>
          </p:nvPr>
        </p:nvSpPr>
        <p:spPr>
          <a:xfrm>
            <a:off x="731838" y="882000"/>
            <a:ext cx="5845943" cy="1260835"/>
          </a:xfrm>
        </p:spPr>
        <p:txBody>
          <a:bodyPr anchor="b">
            <a:normAutofit/>
          </a:bodyPr>
          <a:lstStyle>
            <a:lvl1pPr>
              <a:defRPr sz="2000">
                <a:solidFill>
                  <a:schemeClr val="bg1"/>
                </a:solidFill>
              </a:defRPr>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hasCustomPrompt="1"/>
          </p:nvPr>
        </p:nvSpPr>
        <p:spPr>
          <a:xfrm>
            <a:off x="731838" y="2476501"/>
            <a:ext cx="5336453" cy="3689350"/>
          </a:xfrm>
        </p:spPr>
        <p:txBody>
          <a:bodyPr vert="horz" lIns="91440" tIns="45720" rIns="91440" bIns="45720" rtlCol="0">
            <a:normAutofit/>
          </a:bodyPr>
          <a:lstStyle>
            <a:lvl1pPr>
              <a:defRPr lang="fr-FR" dirty="0">
                <a:solidFill>
                  <a:schemeClr val="bg1"/>
                </a:solidFill>
              </a:defRPr>
            </a:lvl1pPr>
            <a:lvl2pPr>
              <a:defRPr lang="fr-FR" dirty="0">
                <a:solidFill>
                  <a:schemeClr val="bg1"/>
                </a:solidFill>
              </a:defRPr>
            </a:lvl2pPr>
            <a:lvl3pPr>
              <a:defRPr lang="fr-FR" dirty="0">
                <a:solidFill>
                  <a:schemeClr val="bg1"/>
                </a:solidFill>
              </a:defRPr>
            </a:lvl3pPr>
            <a:lvl4pPr>
              <a:defRPr lang="fr-FR" dirty="0">
                <a:solidFill>
                  <a:schemeClr val="bg1"/>
                </a:solidFill>
              </a:defRPr>
            </a:lvl4pPr>
            <a:lvl5pPr>
              <a:defRPr lang="fr-FR" dirty="0">
                <a:solidFill>
                  <a:schemeClr val="bg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p>
            <a:fld id="{4F7C0F30-2BA6-4E2D-AFC7-62C5E77ECC9C}" type="slidenum">
              <a:rPr lang="fr-FR" smtClean="0"/>
              <a:t>‹N°›</a:t>
            </a:fld>
            <a:endParaRPr lang="fr-FR" dirty="0"/>
          </a:p>
        </p:txBody>
      </p:sp>
      <p:sp>
        <p:nvSpPr>
          <p:cNvPr id="19" name="Espace réservé du contenu 2">
            <a:extLst>
              <a:ext uri="{FF2B5EF4-FFF2-40B4-BE49-F238E27FC236}">
                <a16:creationId xmlns:a16="http://schemas.microsoft.com/office/drawing/2014/main" id="{33AD7AC0-220E-4F62-A332-C415726467E5}"/>
              </a:ext>
            </a:extLst>
          </p:cNvPr>
          <p:cNvSpPr>
            <a:spLocks noGrp="1"/>
          </p:cNvSpPr>
          <p:nvPr>
            <p:ph idx="13" hasCustomPrompt="1"/>
          </p:nvPr>
        </p:nvSpPr>
        <p:spPr>
          <a:xfrm>
            <a:off x="9084253" y="358125"/>
            <a:ext cx="2854037" cy="5807725"/>
          </a:xfrm>
        </p:spPr>
        <p:txBody>
          <a:bodyPr>
            <a:normAutofit/>
          </a:bodyPr>
          <a:lstStyle>
            <a:lvl1pPr>
              <a:defRPr sz="1500" cap="none" baseline="0">
                <a:solidFill>
                  <a:schemeClr val="tx1"/>
                </a:solidFill>
                <a:latin typeface="+mj-lt"/>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20" name="Connecteur droit 19">
            <a:extLst>
              <a:ext uri="{FF2B5EF4-FFF2-40B4-BE49-F238E27FC236}">
                <a16:creationId xmlns:a16="http://schemas.microsoft.com/office/drawing/2014/main" id="{2EABA08B-07FB-41C1-8C2C-CB117F93179D}"/>
              </a:ext>
            </a:extLst>
          </p:cNvPr>
          <p:cNvCxnSpPr>
            <a:cxnSpLocks/>
          </p:cNvCxnSpPr>
          <p:nvPr userDrawn="1"/>
        </p:nvCxnSpPr>
        <p:spPr>
          <a:xfrm>
            <a:off x="11156158" y="6374606"/>
            <a:ext cx="0" cy="302419"/>
          </a:xfrm>
          <a:prstGeom prst="line">
            <a:avLst/>
          </a:prstGeom>
          <a:ln w="12700">
            <a:solidFill>
              <a:srgbClr val="9EA2A5"/>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73FC3E2-4E99-4F43-B465-CDF1978705C7}"/>
              </a:ext>
            </a:extLst>
          </p:cNvPr>
          <p:cNvGrpSpPr/>
          <p:nvPr userDrawn="1"/>
        </p:nvGrpSpPr>
        <p:grpSpPr>
          <a:xfrm>
            <a:off x="11594100" y="6394655"/>
            <a:ext cx="281193" cy="282763"/>
            <a:chOff x="1009650" y="946150"/>
            <a:chExt cx="3979863" cy="4002088"/>
          </a:xfrm>
        </p:grpSpPr>
        <p:sp>
          <p:nvSpPr>
            <p:cNvPr id="22" name="Freeform 5">
              <a:extLst>
                <a:ext uri="{FF2B5EF4-FFF2-40B4-BE49-F238E27FC236}">
                  <a16:creationId xmlns:a16="http://schemas.microsoft.com/office/drawing/2014/main" id="{8E7E80FD-1BE2-4FE2-B48A-C0F5F19D2F95}"/>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adFill>
              <a:gsLst>
                <a:gs pos="3000">
                  <a:srgbClr val="C7015E"/>
                </a:gs>
                <a:gs pos="93000">
                  <a:srgbClr val="D80B36"/>
                </a:gs>
              </a:gsLst>
              <a:lin ang="17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3" name="Freeform 6">
              <a:extLst>
                <a:ext uri="{FF2B5EF4-FFF2-40B4-BE49-F238E27FC236}">
                  <a16:creationId xmlns:a16="http://schemas.microsoft.com/office/drawing/2014/main" id="{0F2FDC6E-CF68-43B2-9859-39812ACB1768}"/>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solidFill>
              <a:srgbClr val="B4E0F9"/>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4" name="Freeform 7">
              <a:extLst>
                <a:ext uri="{FF2B5EF4-FFF2-40B4-BE49-F238E27FC236}">
                  <a16:creationId xmlns:a16="http://schemas.microsoft.com/office/drawing/2014/main" id="{37D43A7B-A4FF-4A4D-89C5-5D173B07F097}"/>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adFill>
              <a:gsLst>
                <a:gs pos="3000">
                  <a:srgbClr val="07797A"/>
                </a:gs>
                <a:gs pos="84000">
                  <a:srgbClr val="8FCDCF"/>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5" name="Freeform 8">
              <a:extLst>
                <a:ext uri="{FF2B5EF4-FFF2-40B4-BE49-F238E27FC236}">
                  <a16:creationId xmlns:a16="http://schemas.microsoft.com/office/drawing/2014/main" id="{60E1FAC0-F79B-494A-8FA3-476497698C2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adFill>
              <a:gsLst>
                <a:gs pos="33000">
                  <a:srgbClr val="F7A605"/>
                </a:gs>
                <a:gs pos="93000">
                  <a:srgbClr val="E8520F"/>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6" name="Freeform 9">
              <a:extLst>
                <a:ext uri="{FF2B5EF4-FFF2-40B4-BE49-F238E27FC236}">
                  <a16:creationId xmlns:a16="http://schemas.microsoft.com/office/drawing/2014/main" id="{EA73D5DB-827B-47E3-9F08-97121585128D}"/>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adFill>
              <a:gsLst>
                <a:gs pos="3000">
                  <a:srgbClr val="DCDA01"/>
                </a:gs>
                <a:gs pos="73000">
                  <a:srgbClr val="95C11E"/>
                </a:gs>
              </a:gsLst>
              <a:lin ang="12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7" name="Freeform 10">
              <a:extLst>
                <a:ext uri="{FF2B5EF4-FFF2-40B4-BE49-F238E27FC236}">
                  <a16:creationId xmlns:a16="http://schemas.microsoft.com/office/drawing/2014/main" id="{6355C8C2-A847-4FF4-BA59-8112B4D86550}"/>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adFill>
              <a:gsLst>
                <a:gs pos="3000">
                  <a:srgbClr val="FFDA00"/>
                </a:gs>
                <a:gs pos="84000">
                  <a:srgbClr val="F6A700"/>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8" name="Freeform 11">
              <a:extLst>
                <a:ext uri="{FF2B5EF4-FFF2-40B4-BE49-F238E27FC236}">
                  <a16:creationId xmlns:a16="http://schemas.microsoft.com/office/drawing/2014/main" id="{B387FBFF-E840-492C-BABC-EF02516DD17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adFill>
              <a:gsLst>
                <a:gs pos="0">
                  <a:srgbClr val="008283"/>
                </a:gs>
                <a:gs pos="83000">
                  <a:srgbClr val="009197"/>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9" name="Freeform 12">
              <a:extLst>
                <a:ext uri="{FF2B5EF4-FFF2-40B4-BE49-F238E27FC236}">
                  <a16:creationId xmlns:a16="http://schemas.microsoft.com/office/drawing/2014/main" id="{36C72842-7809-4232-8A69-988AD51DEE0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adFill>
              <a:gsLst>
                <a:gs pos="22000">
                  <a:srgbClr val="BFB803"/>
                </a:gs>
                <a:gs pos="83000">
                  <a:srgbClr val="C59118"/>
                </a:gs>
              </a:gsLst>
              <a:lin ang="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0" name="Freeform 13">
              <a:extLst>
                <a:ext uri="{FF2B5EF4-FFF2-40B4-BE49-F238E27FC236}">
                  <a16:creationId xmlns:a16="http://schemas.microsoft.com/office/drawing/2014/main" id="{D7498989-3BCE-4EEC-AFEB-2ED1527D4593}"/>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adFill>
              <a:gsLst>
                <a:gs pos="18000">
                  <a:srgbClr val="D20A18"/>
                </a:gs>
                <a:gs pos="85000">
                  <a:srgbClr val="C00E0E"/>
                </a:gs>
              </a:gsLst>
              <a:lin ang="10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1" name="Freeform 14">
              <a:extLst>
                <a:ext uri="{FF2B5EF4-FFF2-40B4-BE49-F238E27FC236}">
                  <a16:creationId xmlns:a16="http://schemas.microsoft.com/office/drawing/2014/main" id="{12071E0C-0E15-413B-84A1-874DC9323C9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adFill>
              <a:gsLst>
                <a:gs pos="31000">
                  <a:srgbClr val="9A151B"/>
                </a:gs>
                <a:gs pos="77000">
                  <a:srgbClr val="B8101C"/>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grpSp>
      <p:sp>
        <p:nvSpPr>
          <p:cNvPr id="32" name="ZoneTexte 31">
            <a:extLst>
              <a:ext uri="{FF2B5EF4-FFF2-40B4-BE49-F238E27FC236}">
                <a16:creationId xmlns:a16="http://schemas.microsoft.com/office/drawing/2014/main" id="{B77F466F-0CAF-4CD2-BA87-9152E2F9C21E}"/>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Contenu + Exergue 1 VERT</a:t>
            </a:r>
          </a:p>
        </p:txBody>
      </p:sp>
    </p:spTree>
    <p:extLst>
      <p:ext uri="{BB962C8B-B14F-4D97-AF65-F5344CB8AC3E}">
        <p14:creationId xmlns:p14="http://schemas.microsoft.com/office/powerpoint/2010/main" val="11145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u + Exergue 1 BLEU">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4A9F225-6452-48CF-BCF4-B7F4B477595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Freeform 5">
            <a:extLst>
              <a:ext uri="{FF2B5EF4-FFF2-40B4-BE49-F238E27FC236}">
                <a16:creationId xmlns:a16="http://schemas.microsoft.com/office/drawing/2014/main" id="{9736EB99-581C-415D-BD2C-47AB4E353EE7}"/>
              </a:ext>
            </a:extLst>
          </p:cNvPr>
          <p:cNvSpPr>
            <a:spLocks/>
          </p:cNvSpPr>
          <p:nvPr userDrawn="1"/>
        </p:nvSpPr>
        <p:spPr bwMode="auto">
          <a:xfrm>
            <a:off x="0" y="0"/>
            <a:ext cx="8864600" cy="6858000"/>
          </a:xfrm>
          <a:custGeom>
            <a:avLst/>
            <a:gdLst>
              <a:gd name="T0" fmla="*/ 3714 w 5585"/>
              <a:gd name="T1" fmla="*/ 3841 h 4320"/>
              <a:gd name="T2" fmla="*/ 5113 w 5585"/>
              <a:gd name="T3" fmla="*/ 1756 h 4320"/>
              <a:gd name="T4" fmla="*/ 5585 w 5585"/>
              <a:gd name="T5" fmla="*/ 0 h 4320"/>
              <a:gd name="T6" fmla="*/ 0 w 5585"/>
              <a:gd name="T7" fmla="*/ 0 h 4320"/>
              <a:gd name="T8" fmla="*/ 0 w 5585"/>
              <a:gd name="T9" fmla="*/ 4320 h 4320"/>
              <a:gd name="T10" fmla="*/ 3907 w 5585"/>
              <a:gd name="T11" fmla="*/ 4320 h 4320"/>
              <a:gd name="T12" fmla="*/ 3714 w 5585"/>
              <a:gd name="T13" fmla="*/ 3841 h 4320"/>
            </a:gdLst>
            <a:ahLst/>
            <a:cxnLst>
              <a:cxn ang="0">
                <a:pos x="T0" y="T1"/>
              </a:cxn>
              <a:cxn ang="0">
                <a:pos x="T2" y="T3"/>
              </a:cxn>
              <a:cxn ang="0">
                <a:pos x="T4" y="T5"/>
              </a:cxn>
              <a:cxn ang="0">
                <a:pos x="T6" y="T7"/>
              </a:cxn>
              <a:cxn ang="0">
                <a:pos x="T8" y="T9"/>
              </a:cxn>
              <a:cxn ang="0">
                <a:pos x="T10" y="T11"/>
              </a:cxn>
              <a:cxn ang="0">
                <a:pos x="T12" y="T13"/>
              </a:cxn>
            </a:cxnLst>
            <a:rect l="0" t="0" r="r" b="b"/>
            <a:pathLst>
              <a:path w="5585" h="4320">
                <a:moveTo>
                  <a:pt x="3714" y="3841"/>
                </a:moveTo>
                <a:cubicBezTo>
                  <a:pt x="3834" y="3376"/>
                  <a:pt x="4483" y="2794"/>
                  <a:pt x="5113" y="1756"/>
                </a:cubicBezTo>
                <a:cubicBezTo>
                  <a:pt x="5452" y="1193"/>
                  <a:pt x="5573" y="594"/>
                  <a:pt x="5585" y="0"/>
                </a:cubicBezTo>
                <a:cubicBezTo>
                  <a:pt x="0" y="0"/>
                  <a:pt x="0" y="0"/>
                  <a:pt x="0" y="0"/>
                </a:cubicBezTo>
                <a:cubicBezTo>
                  <a:pt x="0" y="4320"/>
                  <a:pt x="0" y="4320"/>
                  <a:pt x="0" y="4320"/>
                </a:cubicBezTo>
                <a:cubicBezTo>
                  <a:pt x="3907" y="4320"/>
                  <a:pt x="3907" y="4320"/>
                  <a:pt x="3907" y="4320"/>
                </a:cubicBezTo>
                <a:cubicBezTo>
                  <a:pt x="3734" y="4166"/>
                  <a:pt x="3673" y="3998"/>
                  <a:pt x="3714" y="3841"/>
                </a:cubicBezTo>
                <a:close/>
              </a:path>
            </a:pathLst>
          </a:custGeom>
          <a:gradFill flip="none" rotWithShape="1">
            <a:gsLst>
              <a:gs pos="5000">
                <a:srgbClr val="07959C"/>
              </a:gs>
              <a:gs pos="89000">
                <a:srgbClr val="BAE2E3"/>
              </a:gs>
            </a:gsLst>
            <a:lin ang="54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6">
            <a:extLst>
              <a:ext uri="{FF2B5EF4-FFF2-40B4-BE49-F238E27FC236}">
                <a16:creationId xmlns:a16="http://schemas.microsoft.com/office/drawing/2014/main" id="{128E9861-59EB-4B55-9980-26371E9A6F93}"/>
              </a:ext>
            </a:extLst>
          </p:cNvPr>
          <p:cNvSpPr>
            <a:spLocks/>
          </p:cNvSpPr>
          <p:nvPr userDrawn="1"/>
        </p:nvSpPr>
        <p:spPr bwMode="auto">
          <a:xfrm>
            <a:off x="0" y="0"/>
            <a:ext cx="8786813" cy="6858000"/>
          </a:xfrm>
          <a:custGeom>
            <a:avLst/>
            <a:gdLst>
              <a:gd name="T0" fmla="*/ 3289 w 5536"/>
              <a:gd name="T1" fmla="*/ 3651 h 4320"/>
              <a:gd name="T2" fmla="*/ 4904 w 5536"/>
              <a:gd name="T3" fmla="*/ 1659 h 4320"/>
              <a:gd name="T4" fmla="*/ 5536 w 5536"/>
              <a:gd name="T5" fmla="*/ 0 h 4320"/>
              <a:gd name="T6" fmla="*/ 0 w 5536"/>
              <a:gd name="T7" fmla="*/ 0 h 4320"/>
              <a:gd name="T8" fmla="*/ 0 w 5536"/>
              <a:gd name="T9" fmla="*/ 4320 h 4320"/>
              <a:gd name="T10" fmla="*/ 3633 w 5536"/>
              <a:gd name="T11" fmla="*/ 4320 h 4320"/>
              <a:gd name="T12" fmla="*/ 3289 w 5536"/>
              <a:gd name="T13" fmla="*/ 3651 h 4320"/>
            </a:gdLst>
            <a:ahLst/>
            <a:cxnLst>
              <a:cxn ang="0">
                <a:pos x="T0" y="T1"/>
              </a:cxn>
              <a:cxn ang="0">
                <a:pos x="T2" y="T3"/>
              </a:cxn>
              <a:cxn ang="0">
                <a:pos x="T4" y="T5"/>
              </a:cxn>
              <a:cxn ang="0">
                <a:pos x="T6" y="T7"/>
              </a:cxn>
              <a:cxn ang="0">
                <a:pos x="T8" y="T9"/>
              </a:cxn>
              <a:cxn ang="0">
                <a:pos x="T10" y="T11"/>
              </a:cxn>
              <a:cxn ang="0">
                <a:pos x="T12" y="T13"/>
              </a:cxn>
            </a:cxnLst>
            <a:rect l="0" t="0" r="r" b="b"/>
            <a:pathLst>
              <a:path w="5536" h="4320">
                <a:moveTo>
                  <a:pt x="3289" y="3651"/>
                </a:moveTo>
                <a:cubicBezTo>
                  <a:pt x="3455" y="3189"/>
                  <a:pt x="4169" y="2657"/>
                  <a:pt x="4904" y="1659"/>
                </a:cubicBezTo>
                <a:cubicBezTo>
                  <a:pt x="5283" y="1143"/>
                  <a:pt x="5462" y="575"/>
                  <a:pt x="5536" y="0"/>
                </a:cubicBezTo>
                <a:cubicBezTo>
                  <a:pt x="0" y="0"/>
                  <a:pt x="0" y="0"/>
                  <a:pt x="0" y="0"/>
                </a:cubicBezTo>
                <a:cubicBezTo>
                  <a:pt x="0" y="4320"/>
                  <a:pt x="0" y="4320"/>
                  <a:pt x="0" y="4320"/>
                </a:cubicBezTo>
                <a:cubicBezTo>
                  <a:pt x="3633" y="4320"/>
                  <a:pt x="3633" y="4320"/>
                  <a:pt x="3633" y="4320"/>
                </a:cubicBezTo>
                <a:cubicBezTo>
                  <a:pt x="3321" y="4099"/>
                  <a:pt x="3216" y="3858"/>
                  <a:pt x="3289" y="3651"/>
                </a:cubicBezTo>
                <a:close/>
              </a:path>
            </a:pathLst>
          </a:custGeom>
          <a:gradFill flip="none" rotWithShape="1">
            <a:gsLst>
              <a:gs pos="29000">
                <a:srgbClr val="019199"/>
              </a:gs>
              <a:gs pos="89000">
                <a:srgbClr val="7EC8CC"/>
              </a:gs>
            </a:gsLst>
            <a:lin ang="132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 name="Titre 1">
            <a:extLst>
              <a:ext uri="{FF2B5EF4-FFF2-40B4-BE49-F238E27FC236}">
                <a16:creationId xmlns:a16="http://schemas.microsoft.com/office/drawing/2014/main" id="{B2403542-EFDA-457D-90AB-811663849E6F}"/>
              </a:ext>
            </a:extLst>
          </p:cNvPr>
          <p:cNvSpPr>
            <a:spLocks noGrp="1"/>
          </p:cNvSpPr>
          <p:nvPr>
            <p:ph type="title"/>
          </p:nvPr>
        </p:nvSpPr>
        <p:spPr>
          <a:xfrm>
            <a:off x="731838" y="882000"/>
            <a:ext cx="5845943" cy="1260835"/>
          </a:xfrm>
        </p:spPr>
        <p:txBody>
          <a:bodyPr anchor="b">
            <a:normAutofit/>
          </a:bodyPr>
          <a:lstStyle>
            <a:lvl1pPr>
              <a:defRPr sz="2000">
                <a:solidFill>
                  <a:schemeClr val="bg1"/>
                </a:solidFill>
              </a:defRPr>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hasCustomPrompt="1"/>
          </p:nvPr>
        </p:nvSpPr>
        <p:spPr>
          <a:xfrm>
            <a:off x="731838" y="2476501"/>
            <a:ext cx="5336453" cy="3689350"/>
          </a:xfrm>
        </p:spPr>
        <p:txBody>
          <a:bodyPr vert="horz" lIns="91440" tIns="45720" rIns="91440" bIns="45720" rtlCol="0">
            <a:normAutofit/>
          </a:bodyPr>
          <a:lstStyle>
            <a:lvl1pPr>
              <a:defRPr lang="fr-FR" dirty="0">
                <a:solidFill>
                  <a:schemeClr val="bg1"/>
                </a:solidFill>
              </a:defRPr>
            </a:lvl1pPr>
            <a:lvl2pPr>
              <a:defRPr lang="fr-FR" dirty="0">
                <a:solidFill>
                  <a:schemeClr val="bg1"/>
                </a:solidFill>
              </a:defRPr>
            </a:lvl2pPr>
            <a:lvl3pPr>
              <a:defRPr lang="fr-FR" dirty="0">
                <a:solidFill>
                  <a:schemeClr val="bg1"/>
                </a:solidFill>
              </a:defRPr>
            </a:lvl3pPr>
            <a:lvl4pPr>
              <a:defRPr lang="fr-FR" dirty="0">
                <a:solidFill>
                  <a:schemeClr val="bg1"/>
                </a:solidFill>
              </a:defRPr>
            </a:lvl4pPr>
            <a:lvl5pPr>
              <a:defRPr lang="fr-FR" dirty="0">
                <a:solidFill>
                  <a:schemeClr val="bg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p>
            <a:fld id="{4F7C0F30-2BA6-4E2D-AFC7-62C5E77ECC9C}" type="slidenum">
              <a:rPr lang="fr-FR" smtClean="0"/>
              <a:t>‹N°›</a:t>
            </a:fld>
            <a:endParaRPr lang="fr-FR" dirty="0"/>
          </a:p>
        </p:txBody>
      </p:sp>
      <p:sp>
        <p:nvSpPr>
          <p:cNvPr id="19" name="Espace réservé du contenu 2">
            <a:extLst>
              <a:ext uri="{FF2B5EF4-FFF2-40B4-BE49-F238E27FC236}">
                <a16:creationId xmlns:a16="http://schemas.microsoft.com/office/drawing/2014/main" id="{33AD7AC0-220E-4F62-A332-C415726467E5}"/>
              </a:ext>
            </a:extLst>
          </p:cNvPr>
          <p:cNvSpPr>
            <a:spLocks noGrp="1"/>
          </p:cNvSpPr>
          <p:nvPr>
            <p:ph idx="13" hasCustomPrompt="1"/>
          </p:nvPr>
        </p:nvSpPr>
        <p:spPr>
          <a:xfrm>
            <a:off x="9084253" y="358125"/>
            <a:ext cx="2854037" cy="5807725"/>
          </a:xfrm>
        </p:spPr>
        <p:txBody>
          <a:bodyPr>
            <a:normAutofit/>
          </a:bodyPr>
          <a:lstStyle>
            <a:lvl1pPr>
              <a:defRPr sz="1500" cap="none" baseline="0">
                <a:solidFill>
                  <a:schemeClr val="tx1"/>
                </a:solidFill>
                <a:latin typeface="+mj-lt"/>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20" name="Connecteur droit 19">
            <a:extLst>
              <a:ext uri="{FF2B5EF4-FFF2-40B4-BE49-F238E27FC236}">
                <a16:creationId xmlns:a16="http://schemas.microsoft.com/office/drawing/2014/main" id="{2EABA08B-07FB-41C1-8C2C-CB117F93179D}"/>
              </a:ext>
            </a:extLst>
          </p:cNvPr>
          <p:cNvCxnSpPr>
            <a:cxnSpLocks/>
          </p:cNvCxnSpPr>
          <p:nvPr userDrawn="1"/>
        </p:nvCxnSpPr>
        <p:spPr>
          <a:xfrm>
            <a:off x="11156158" y="6374606"/>
            <a:ext cx="0" cy="302419"/>
          </a:xfrm>
          <a:prstGeom prst="line">
            <a:avLst/>
          </a:prstGeom>
          <a:ln w="12700">
            <a:solidFill>
              <a:srgbClr val="9EA2A5"/>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73FC3E2-4E99-4F43-B465-CDF1978705C7}"/>
              </a:ext>
            </a:extLst>
          </p:cNvPr>
          <p:cNvGrpSpPr/>
          <p:nvPr userDrawn="1"/>
        </p:nvGrpSpPr>
        <p:grpSpPr>
          <a:xfrm>
            <a:off x="11594100" y="6394655"/>
            <a:ext cx="281193" cy="282763"/>
            <a:chOff x="1009650" y="946150"/>
            <a:chExt cx="3979863" cy="4002088"/>
          </a:xfrm>
        </p:grpSpPr>
        <p:sp>
          <p:nvSpPr>
            <p:cNvPr id="22" name="Freeform 5">
              <a:extLst>
                <a:ext uri="{FF2B5EF4-FFF2-40B4-BE49-F238E27FC236}">
                  <a16:creationId xmlns:a16="http://schemas.microsoft.com/office/drawing/2014/main" id="{8E7E80FD-1BE2-4FE2-B48A-C0F5F19D2F95}"/>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adFill>
              <a:gsLst>
                <a:gs pos="3000">
                  <a:srgbClr val="C7015E"/>
                </a:gs>
                <a:gs pos="93000">
                  <a:srgbClr val="D80B36"/>
                </a:gs>
              </a:gsLst>
              <a:lin ang="17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3" name="Freeform 6">
              <a:extLst>
                <a:ext uri="{FF2B5EF4-FFF2-40B4-BE49-F238E27FC236}">
                  <a16:creationId xmlns:a16="http://schemas.microsoft.com/office/drawing/2014/main" id="{0F2FDC6E-CF68-43B2-9859-39812ACB1768}"/>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solidFill>
              <a:srgbClr val="B4E0F9"/>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4" name="Freeform 7">
              <a:extLst>
                <a:ext uri="{FF2B5EF4-FFF2-40B4-BE49-F238E27FC236}">
                  <a16:creationId xmlns:a16="http://schemas.microsoft.com/office/drawing/2014/main" id="{37D43A7B-A4FF-4A4D-89C5-5D173B07F097}"/>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adFill>
              <a:gsLst>
                <a:gs pos="3000">
                  <a:srgbClr val="07797A"/>
                </a:gs>
                <a:gs pos="84000">
                  <a:srgbClr val="8FCDCF"/>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5" name="Freeform 8">
              <a:extLst>
                <a:ext uri="{FF2B5EF4-FFF2-40B4-BE49-F238E27FC236}">
                  <a16:creationId xmlns:a16="http://schemas.microsoft.com/office/drawing/2014/main" id="{60E1FAC0-F79B-494A-8FA3-476497698C2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adFill>
              <a:gsLst>
                <a:gs pos="33000">
                  <a:srgbClr val="F7A605"/>
                </a:gs>
                <a:gs pos="93000">
                  <a:srgbClr val="E8520F"/>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6" name="Freeform 9">
              <a:extLst>
                <a:ext uri="{FF2B5EF4-FFF2-40B4-BE49-F238E27FC236}">
                  <a16:creationId xmlns:a16="http://schemas.microsoft.com/office/drawing/2014/main" id="{EA73D5DB-827B-47E3-9F08-97121585128D}"/>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adFill>
              <a:gsLst>
                <a:gs pos="3000">
                  <a:srgbClr val="DCDA01"/>
                </a:gs>
                <a:gs pos="73000">
                  <a:srgbClr val="95C11E"/>
                </a:gs>
              </a:gsLst>
              <a:lin ang="12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7" name="Freeform 10">
              <a:extLst>
                <a:ext uri="{FF2B5EF4-FFF2-40B4-BE49-F238E27FC236}">
                  <a16:creationId xmlns:a16="http://schemas.microsoft.com/office/drawing/2014/main" id="{6355C8C2-A847-4FF4-BA59-8112B4D86550}"/>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adFill>
              <a:gsLst>
                <a:gs pos="3000">
                  <a:srgbClr val="FFDA00"/>
                </a:gs>
                <a:gs pos="84000">
                  <a:srgbClr val="F6A700"/>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8" name="Freeform 11">
              <a:extLst>
                <a:ext uri="{FF2B5EF4-FFF2-40B4-BE49-F238E27FC236}">
                  <a16:creationId xmlns:a16="http://schemas.microsoft.com/office/drawing/2014/main" id="{B387FBFF-E840-492C-BABC-EF02516DD17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adFill>
              <a:gsLst>
                <a:gs pos="0">
                  <a:srgbClr val="008283"/>
                </a:gs>
                <a:gs pos="83000">
                  <a:srgbClr val="009197"/>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9" name="Freeform 12">
              <a:extLst>
                <a:ext uri="{FF2B5EF4-FFF2-40B4-BE49-F238E27FC236}">
                  <a16:creationId xmlns:a16="http://schemas.microsoft.com/office/drawing/2014/main" id="{36C72842-7809-4232-8A69-988AD51DEE0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adFill>
              <a:gsLst>
                <a:gs pos="22000">
                  <a:srgbClr val="BFB803"/>
                </a:gs>
                <a:gs pos="83000">
                  <a:srgbClr val="C59118"/>
                </a:gs>
              </a:gsLst>
              <a:lin ang="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0" name="Freeform 13">
              <a:extLst>
                <a:ext uri="{FF2B5EF4-FFF2-40B4-BE49-F238E27FC236}">
                  <a16:creationId xmlns:a16="http://schemas.microsoft.com/office/drawing/2014/main" id="{D7498989-3BCE-4EEC-AFEB-2ED1527D4593}"/>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adFill>
              <a:gsLst>
                <a:gs pos="18000">
                  <a:srgbClr val="D20A18"/>
                </a:gs>
                <a:gs pos="85000">
                  <a:srgbClr val="C00E0E"/>
                </a:gs>
              </a:gsLst>
              <a:lin ang="10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1" name="Freeform 14">
              <a:extLst>
                <a:ext uri="{FF2B5EF4-FFF2-40B4-BE49-F238E27FC236}">
                  <a16:creationId xmlns:a16="http://schemas.microsoft.com/office/drawing/2014/main" id="{12071E0C-0E15-413B-84A1-874DC9323C9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adFill>
              <a:gsLst>
                <a:gs pos="31000">
                  <a:srgbClr val="9A151B"/>
                </a:gs>
                <a:gs pos="77000">
                  <a:srgbClr val="B8101C"/>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grpSp>
      <p:sp>
        <p:nvSpPr>
          <p:cNvPr id="32" name="ZoneTexte 31">
            <a:extLst>
              <a:ext uri="{FF2B5EF4-FFF2-40B4-BE49-F238E27FC236}">
                <a16:creationId xmlns:a16="http://schemas.microsoft.com/office/drawing/2014/main" id="{B77F466F-0CAF-4CD2-BA87-9152E2F9C21E}"/>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Contenu + Exergue 1 BLEU</a:t>
            </a:r>
          </a:p>
        </p:txBody>
      </p:sp>
    </p:spTree>
    <p:extLst>
      <p:ext uri="{BB962C8B-B14F-4D97-AF65-F5344CB8AC3E}">
        <p14:creationId xmlns:p14="http://schemas.microsoft.com/office/powerpoint/2010/main" val="780600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u + Exergue 1 FUSCHIA">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4A9F225-6452-48CF-BCF4-B7F4B477595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Freeform 5">
            <a:extLst>
              <a:ext uri="{FF2B5EF4-FFF2-40B4-BE49-F238E27FC236}">
                <a16:creationId xmlns:a16="http://schemas.microsoft.com/office/drawing/2014/main" id="{9736EB99-581C-415D-BD2C-47AB4E353EE7}"/>
              </a:ext>
            </a:extLst>
          </p:cNvPr>
          <p:cNvSpPr>
            <a:spLocks/>
          </p:cNvSpPr>
          <p:nvPr userDrawn="1"/>
        </p:nvSpPr>
        <p:spPr bwMode="auto">
          <a:xfrm>
            <a:off x="0" y="0"/>
            <a:ext cx="8864600" cy="6858000"/>
          </a:xfrm>
          <a:custGeom>
            <a:avLst/>
            <a:gdLst>
              <a:gd name="T0" fmla="*/ 3714 w 5585"/>
              <a:gd name="T1" fmla="*/ 3841 h 4320"/>
              <a:gd name="T2" fmla="*/ 5113 w 5585"/>
              <a:gd name="T3" fmla="*/ 1756 h 4320"/>
              <a:gd name="T4" fmla="*/ 5585 w 5585"/>
              <a:gd name="T5" fmla="*/ 0 h 4320"/>
              <a:gd name="T6" fmla="*/ 0 w 5585"/>
              <a:gd name="T7" fmla="*/ 0 h 4320"/>
              <a:gd name="T8" fmla="*/ 0 w 5585"/>
              <a:gd name="T9" fmla="*/ 4320 h 4320"/>
              <a:gd name="T10" fmla="*/ 3907 w 5585"/>
              <a:gd name="T11" fmla="*/ 4320 h 4320"/>
              <a:gd name="T12" fmla="*/ 3714 w 5585"/>
              <a:gd name="T13" fmla="*/ 3841 h 4320"/>
            </a:gdLst>
            <a:ahLst/>
            <a:cxnLst>
              <a:cxn ang="0">
                <a:pos x="T0" y="T1"/>
              </a:cxn>
              <a:cxn ang="0">
                <a:pos x="T2" y="T3"/>
              </a:cxn>
              <a:cxn ang="0">
                <a:pos x="T4" y="T5"/>
              </a:cxn>
              <a:cxn ang="0">
                <a:pos x="T6" y="T7"/>
              </a:cxn>
              <a:cxn ang="0">
                <a:pos x="T8" y="T9"/>
              </a:cxn>
              <a:cxn ang="0">
                <a:pos x="T10" y="T11"/>
              </a:cxn>
              <a:cxn ang="0">
                <a:pos x="T12" y="T13"/>
              </a:cxn>
            </a:cxnLst>
            <a:rect l="0" t="0" r="r" b="b"/>
            <a:pathLst>
              <a:path w="5585" h="4320">
                <a:moveTo>
                  <a:pt x="3714" y="3841"/>
                </a:moveTo>
                <a:cubicBezTo>
                  <a:pt x="3834" y="3376"/>
                  <a:pt x="4483" y="2794"/>
                  <a:pt x="5113" y="1756"/>
                </a:cubicBezTo>
                <a:cubicBezTo>
                  <a:pt x="5452" y="1193"/>
                  <a:pt x="5573" y="594"/>
                  <a:pt x="5585" y="0"/>
                </a:cubicBezTo>
                <a:cubicBezTo>
                  <a:pt x="0" y="0"/>
                  <a:pt x="0" y="0"/>
                  <a:pt x="0" y="0"/>
                </a:cubicBezTo>
                <a:cubicBezTo>
                  <a:pt x="0" y="4320"/>
                  <a:pt x="0" y="4320"/>
                  <a:pt x="0" y="4320"/>
                </a:cubicBezTo>
                <a:cubicBezTo>
                  <a:pt x="3907" y="4320"/>
                  <a:pt x="3907" y="4320"/>
                  <a:pt x="3907" y="4320"/>
                </a:cubicBezTo>
                <a:cubicBezTo>
                  <a:pt x="3734" y="4166"/>
                  <a:pt x="3673" y="3998"/>
                  <a:pt x="3714" y="3841"/>
                </a:cubicBezTo>
                <a:close/>
              </a:path>
            </a:pathLst>
          </a:custGeom>
          <a:gradFill flip="none" rotWithShape="1">
            <a:gsLst>
              <a:gs pos="5000">
                <a:srgbClr val="AD0455"/>
              </a:gs>
              <a:gs pos="89000">
                <a:srgbClr val="C20E1A"/>
              </a:gs>
            </a:gsLst>
            <a:lin ang="54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6">
            <a:extLst>
              <a:ext uri="{FF2B5EF4-FFF2-40B4-BE49-F238E27FC236}">
                <a16:creationId xmlns:a16="http://schemas.microsoft.com/office/drawing/2014/main" id="{128E9861-59EB-4B55-9980-26371E9A6F93}"/>
              </a:ext>
            </a:extLst>
          </p:cNvPr>
          <p:cNvSpPr>
            <a:spLocks/>
          </p:cNvSpPr>
          <p:nvPr userDrawn="1"/>
        </p:nvSpPr>
        <p:spPr bwMode="auto">
          <a:xfrm>
            <a:off x="0" y="0"/>
            <a:ext cx="8786813" cy="6858000"/>
          </a:xfrm>
          <a:custGeom>
            <a:avLst/>
            <a:gdLst>
              <a:gd name="T0" fmla="*/ 3289 w 5536"/>
              <a:gd name="T1" fmla="*/ 3651 h 4320"/>
              <a:gd name="T2" fmla="*/ 4904 w 5536"/>
              <a:gd name="T3" fmla="*/ 1659 h 4320"/>
              <a:gd name="T4" fmla="*/ 5536 w 5536"/>
              <a:gd name="T5" fmla="*/ 0 h 4320"/>
              <a:gd name="T6" fmla="*/ 0 w 5536"/>
              <a:gd name="T7" fmla="*/ 0 h 4320"/>
              <a:gd name="T8" fmla="*/ 0 w 5536"/>
              <a:gd name="T9" fmla="*/ 4320 h 4320"/>
              <a:gd name="T10" fmla="*/ 3633 w 5536"/>
              <a:gd name="T11" fmla="*/ 4320 h 4320"/>
              <a:gd name="T12" fmla="*/ 3289 w 5536"/>
              <a:gd name="T13" fmla="*/ 3651 h 4320"/>
            </a:gdLst>
            <a:ahLst/>
            <a:cxnLst>
              <a:cxn ang="0">
                <a:pos x="T0" y="T1"/>
              </a:cxn>
              <a:cxn ang="0">
                <a:pos x="T2" y="T3"/>
              </a:cxn>
              <a:cxn ang="0">
                <a:pos x="T4" y="T5"/>
              </a:cxn>
              <a:cxn ang="0">
                <a:pos x="T6" y="T7"/>
              </a:cxn>
              <a:cxn ang="0">
                <a:pos x="T8" y="T9"/>
              </a:cxn>
              <a:cxn ang="0">
                <a:pos x="T10" y="T11"/>
              </a:cxn>
              <a:cxn ang="0">
                <a:pos x="T12" y="T13"/>
              </a:cxn>
            </a:cxnLst>
            <a:rect l="0" t="0" r="r" b="b"/>
            <a:pathLst>
              <a:path w="5536" h="4320">
                <a:moveTo>
                  <a:pt x="3289" y="3651"/>
                </a:moveTo>
                <a:cubicBezTo>
                  <a:pt x="3455" y="3189"/>
                  <a:pt x="4169" y="2657"/>
                  <a:pt x="4904" y="1659"/>
                </a:cubicBezTo>
                <a:cubicBezTo>
                  <a:pt x="5283" y="1143"/>
                  <a:pt x="5462" y="575"/>
                  <a:pt x="5536" y="0"/>
                </a:cubicBezTo>
                <a:cubicBezTo>
                  <a:pt x="0" y="0"/>
                  <a:pt x="0" y="0"/>
                  <a:pt x="0" y="0"/>
                </a:cubicBezTo>
                <a:cubicBezTo>
                  <a:pt x="0" y="4320"/>
                  <a:pt x="0" y="4320"/>
                  <a:pt x="0" y="4320"/>
                </a:cubicBezTo>
                <a:cubicBezTo>
                  <a:pt x="3633" y="4320"/>
                  <a:pt x="3633" y="4320"/>
                  <a:pt x="3633" y="4320"/>
                </a:cubicBezTo>
                <a:cubicBezTo>
                  <a:pt x="3321" y="4099"/>
                  <a:pt x="3216" y="3858"/>
                  <a:pt x="3289" y="3651"/>
                </a:cubicBezTo>
                <a:close/>
              </a:path>
            </a:pathLst>
          </a:custGeom>
          <a:gradFill flip="none" rotWithShape="1">
            <a:gsLst>
              <a:gs pos="27000">
                <a:srgbClr val="A9035F"/>
              </a:gs>
              <a:gs pos="89000">
                <a:srgbClr val="C00E1C"/>
              </a:gs>
            </a:gsLst>
            <a:lin ang="132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 name="Titre 1">
            <a:extLst>
              <a:ext uri="{FF2B5EF4-FFF2-40B4-BE49-F238E27FC236}">
                <a16:creationId xmlns:a16="http://schemas.microsoft.com/office/drawing/2014/main" id="{B2403542-EFDA-457D-90AB-811663849E6F}"/>
              </a:ext>
            </a:extLst>
          </p:cNvPr>
          <p:cNvSpPr>
            <a:spLocks noGrp="1"/>
          </p:cNvSpPr>
          <p:nvPr>
            <p:ph type="title"/>
          </p:nvPr>
        </p:nvSpPr>
        <p:spPr>
          <a:xfrm>
            <a:off x="731838" y="882000"/>
            <a:ext cx="5845943" cy="1260835"/>
          </a:xfrm>
        </p:spPr>
        <p:txBody>
          <a:bodyPr anchor="b">
            <a:normAutofit/>
          </a:bodyPr>
          <a:lstStyle>
            <a:lvl1pPr>
              <a:defRPr sz="2000">
                <a:solidFill>
                  <a:schemeClr val="bg1"/>
                </a:solidFill>
              </a:defRPr>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hasCustomPrompt="1"/>
          </p:nvPr>
        </p:nvSpPr>
        <p:spPr>
          <a:xfrm>
            <a:off x="731838" y="2476501"/>
            <a:ext cx="5336453" cy="3689350"/>
          </a:xfrm>
        </p:spPr>
        <p:txBody>
          <a:bodyPr>
            <a:normAutofit/>
          </a:bodyPr>
          <a:lstStyle>
            <a:lvl1pPr>
              <a:defRPr sz="13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p>
            <a:fld id="{4F7C0F30-2BA6-4E2D-AFC7-62C5E77ECC9C}" type="slidenum">
              <a:rPr lang="fr-FR" smtClean="0"/>
              <a:t>‹N°›</a:t>
            </a:fld>
            <a:endParaRPr lang="fr-FR" dirty="0"/>
          </a:p>
        </p:txBody>
      </p:sp>
      <p:sp>
        <p:nvSpPr>
          <p:cNvPr id="19" name="Espace réservé du contenu 2">
            <a:extLst>
              <a:ext uri="{FF2B5EF4-FFF2-40B4-BE49-F238E27FC236}">
                <a16:creationId xmlns:a16="http://schemas.microsoft.com/office/drawing/2014/main" id="{33AD7AC0-220E-4F62-A332-C415726467E5}"/>
              </a:ext>
            </a:extLst>
          </p:cNvPr>
          <p:cNvSpPr>
            <a:spLocks noGrp="1"/>
          </p:cNvSpPr>
          <p:nvPr>
            <p:ph idx="13" hasCustomPrompt="1"/>
          </p:nvPr>
        </p:nvSpPr>
        <p:spPr>
          <a:xfrm>
            <a:off x="9084253" y="358125"/>
            <a:ext cx="2854037" cy="5807725"/>
          </a:xfrm>
        </p:spPr>
        <p:txBody>
          <a:bodyPr>
            <a:normAutofit/>
          </a:bodyPr>
          <a:lstStyle>
            <a:lvl1pPr>
              <a:defRPr sz="1500" cap="none" baseline="0">
                <a:solidFill>
                  <a:schemeClr val="tx1"/>
                </a:solidFill>
                <a:latin typeface="+mj-lt"/>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20" name="Connecteur droit 19">
            <a:extLst>
              <a:ext uri="{FF2B5EF4-FFF2-40B4-BE49-F238E27FC236}">
                <a16:creationId xmlns:a16="http://schemas.microsoft.com/office/drawing/2014/main" id="{2EABA08B-07FB-41C1-8C2C-CB117F93179D}"/>
              </a:ext>
            </a:extLst>
          </p:cNvPr>
          <p:cNvCxnSpPr>
            <a:cxnSpLocks/>
          </p:cNvCxnSpPr>
          <p:nvPr userDrawn="1"/>
        </p:nvCxnSpPr>
        <p:spPr>
          <a:xfrm>
            <a:off x="11156158" y="6374606"/>
            <a:ext cx="0" cy="302419"/>
          </a:xfrm>
          <a:prstGeom prst="line">
            <a:avLst/>
          </a:prstGeom>
          <a:ln w="12700">
            <a:solidFill>
              <a:srgbClr val="9EA2A5"/>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73FC3E2-4E99-4F43-B465-CDF1978705C7}"/>
              </a:ext>
            </a:extLst>
          </p:cNvPr>
          <p:cNvGrpSpPr/>
          <p:nvPr userDrawn="1"/>
        </p:nvGrpSpPr>
        <p:grpSpPr>
          <a:xfrm>
            <a:off x="11594100" y="6394655"/>
            <a:ext cx="281193" cy="282763"/>
            <a:chOff x="1009650" y="946150"/>
            <a:chExt cx="3979863" cy="4002088"/>
          </a:xfrm>
        </p:grpSpPr>
        <p:sp>
          <p:nvSpPr>
            <p:cNvPr id="22" name="Freeform 5">
              <a:extLst>
                <a:ext uri="{FF2B5EF4-FFF2-40B4-BE49-F238E27FC236}">
                  <a16:creationId xmlns:a16="http://schemas.microsoft.com/office/drawing/2014/main" id="{8E7E80FD-1BE2-4FE2-B48A-C0F5F19D2F95}"/>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adFill>
              <a:gsLst>
                <a:gs pos="3000">
                  <a:srgbClr val="C7015E"/>
                </a:gs>
                <a:gs pos="93000">
                  <a:srgbClr val="D80B36"/>
                </a:gs>
              </a:gsLst>
              <a:lin ang="17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3" name="Freeform 6">
              <a:extLst>
                <a:ext uri="{FF2B5EF4-FFF2-40B4-BE49-F238E27FC236}">
                  <a16:creationId xmlns:a16="http://schemas.microsoft.com/office/drawing/2014/main" id="{0F2FDC6E-CF68-43B2-9859-39812ACB1768}"/>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solidFill>
              <a:srgbClr val="B4E0F9"/>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4" name="Freeform 7">
              <a:extLst>
                <a:ext uri="{FF2B5EF4-FFF2-40B4-BE49-F238E27FC236}">
                  <a16:creationId xmlns:a16="http://schemas.microsoft.com/office/drawing/2014/main" id="{37D43A7B-A4FF-4A4D-89C5-5D173B07F097}"/>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adFill>
              <a:gsLst>
                <a:gs pos="3000">
                  <a:srgbClr val="07797A"/>
                </a:gs>
                <a:gs pos="84000">
                  <a:srgbClr val="8FCDCF"/>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5" name="Freeform 8">
              <a:extLst>
                <a:ext uri="{FF2B5EF4-FFF2-40B4-BE49-F238E27FC236}">
                  <a16:creationId xmlns:a16="http://schemas.microsoft.com/office/drawing/2014/main" id="{60E1FAC0-F79B-494A-8FA3-476497698C2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adFill>
              <a:gsLst>
                <a:gs pos="33000">
                  <a:srgbClr val="F7A605"/>
                </a:gs>
                <a:gs pos="93000">
                  <a:srgbClr val="E8520F"/>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6" name="Freeform 9">
              <a:extLst>
                <a:ext uri="{FF2B5EF4-FFF2-40B4-BE49-F238E27FC236}">
                  <a16:creationId xmlns:a16="http://schemas.microsoft.com/office/drawing/2014/main" id="{EA73D5DB-827B-47E3-9F08-97121585128D}"/>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adFill>
              <a:gsLst>
                <a:gs pos="3000">
                  <a:srgbClr val="DCDA01"/>
                </a:gs>
                <a:gs pos="73000">
                  <a:srgbClr val="95C11E"/>
                </a:gs>
              </a:gsLst>
              <a:lin ang="12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7" name="Freeform 10">
              <a:extLst>
                <a:ext uri="{FF2B5EF4-FFF2-40B4-BE49-F238E27FC236}">
                  <a16:creationId xmlns:a16="http://schemas.microsoft.com/office/drawing/2014/main" id="{6355C8C2-A847-4FF4-BA59-8112B4D86550}"/>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adFill>
              <a:gsLst>
                <a:gs pos="3000">
                  <a:srgbClr val="FFDA00"/>
                </a:gs>
                <a:gs pos="84000">
                  <a:srgbClr val="F6A700"/>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8" name="Freeform 11">
              <a:extLst>
                <a:ext uri="{FF2B5EF4-FFF2-40B4-BE49-F238E27FC236}">
                  <a16:creationId xmlns:a16="http://schemas.microsoft.com/office/drawing/2014/main" id="{B387FBFF-E840-492C-BABC-EF02516DD17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adFill>
              <a:gsLst>
                <a:gs pos="0">
                  <a:srgbClr val="008283"/>
                </a:gs>
                <a:gs pos="83000">
                  <a:srgbClr val="009197"/>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9" name="Freeform 12">
              <a:extLst>
                <a:ext uri="{FF2B5EF4-FFF2-40B4-BE49-F238E27FC236}">
                  <a16:creationId xmlns:a16="http://schemas.microsoft.com/office/drawing/2014/main" id="{36C72842-7809-4232-8A69-988AD51DEE0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adFill>
              <a:gsLst>
                <a:gs pos="22000">
                  <a:srgbClr val="BFB803"/>
                </a:gs>
                <a:gs pos="83000">
                  <a:srgbClr val="C59118"/>
                </a:gs>
              </a:gsLst>
              <a:lin ang="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0" name="Freeform 13">
              <a:extLst>
                <a:ext uri="{FF2B5EF4-FFF2-40B4-BE49-F238E27FC236}">
                  <a16:creationId xmlns:a16="http://schemas.microsoft.com/office/drawing/2014/main" id="{D7498989-3BCE-4EEC-AFEB-2ED1527D4593}"/>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adFill>
              <a:gsLst>
                <a:gs pos="18000">
                  <a:srgbClr val="D20A18"/>
                </a:gs>
                <a:gs pos="85000">
                  <a:srgbClr val="C00E0E"/>
                </a:gs>
              </a:gsLst>
              <a:lin ang="10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1" name="Freeform 14">
              <a:extLst>
                <a:ext uri="{FF2B5EF4-FFF2-40B4-BE49-F238E27FC236}">
                  <a16:creationId xmlns:a16="http://schemas.microsoft.com/office/drawing/2014/main" id="{12071E0C-0E15-413B-84A1-874DC9323C9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adFill>
              <a:gsLst>
                <a:gs pos="31000">
                  <a:srgbClr val="9A151B"/>
                </a:gs>
                <a:gs pos="77000">
                  <a:srgbClr val="B8101C"/>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grpSp>
      <p:sp>
        <p:nvSpPr>
          <p:cNvPr id="32" name="ZoneTexte 31">
            <a:extLst>
              <a:ext uri="{FF2B5EF4-FFF2-40B4-BE49-F238E27FC236}">
                <a16:creationId xmlns:a16="http://schemas.microsoft.com/office/drawing/2014/main" id="{B77F466F-0CAF-4CD2-BA87-9152E2F9C21E}"/>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Contenu + Exergue 1 PARME</a:t>
            </a:r>
          </a:p>
        </p:txBody>
      </p:sp>
    </p:spTree>
    <p:extLst>
      <p:ext uri="{BB962C8B-B14F-4D97-AF65-F5344CB8AC3E}">
        <p14:creationId xmlns:p14="http://schemas.microsoft.com/office/powerpoint/2010/main" val="3157515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u + Exergue 2 ORANGE">
    <p:spTree>
      <p:nvGrpSpPr>
        <p:cNvPr id="1" name=""/>
        <p:cNvGrpSpPr/>
        <p:nvPr/>
      </p:nvGrpSpPr>
      <p:grpSpPr>
        <a:xfrm>
          <a:off x="0" y="0"/>
          <a:ext cx="0" cy="0"/>
          <a:chOff x="0" y="0"/>
          <a:chExt cx="0" cy="0"/>
        </a:xfrm>
      </p:grpSpPr>
      <p:sp>
        <p:nvSpPr>
          <p:cNvPr id="11268" name="Rectangle 11267">
            <a:extLst>
              <a:ext uri="{FF2B5EF4-FFF2-40B4-BE49-F238E27FC236}">
                <a16:creationId xmlns:a16="http://schemas.microsoft.com/office/drawing/2014/main" id="{1AA44CC1-5EB1-4FEE-85E7-A61D13D57B80}"/>
              </a:ext>
            </a:extLst>
          </p:cNvPr>
          <p:cNvSpPr/>
          <p:nvPr userDrawn="1"/>
        </p:nvSpPr>
        <p:spPr>
          <a:xfrm>
            <a:off x="0" y="5924550"/>
            <a:ext cx="12192000" cy="93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265" name="Freeform 10">
            <a:extLst>
              <a:ext uri="{FF2B5EF4-FFF2-40B4-BE49-F238E27FC236}">
                <a16:creationId xmlns:a16="http://schemas.microsoft.com/office/drawing/2014/main" id="{5DF052FE-6199-49D1-B02D-36AD39DBF52E}"/>
              </a:ext>
            </a:extLst>
          </p:cNvPr>
          <p:cNvSpPr>
            <a:spLocks/>
          </p:cNvSpPr>
          <p:nvPr userDrawn="1"/>
        </p:nvSpPr>
        <p:spPr bwMode="auto">
          <a:xfrm>
            <a:off x="2465388" y="0"/>
            <a:ext cx="9726613" cy="6858000"/>
          </a:xfrm>
          <a:custGeom>
            <a:avLst/>
            <a:gdLst>
              <a:gd name="T0" fmla="*/ 2213 w 6128"/>
              <a:gd name="T1" fmla="*/ 0 h 4320"/>
              <a:gd name="T2" fmla="*/ 3085 w 6128"/>
              <a:gd name="T3" fmla="*/ 837 h 4320"/>
              <a:gd name="T4" fmla="*/ 3792 w 6128"/>
              <a:gd name="T5" fmla="*/ 2049 h 4320"/>
              <a:gd name="T6" fmla="*/ 3676 w 6128"/>
              <a:gd name="T7" fmla="*/ 3182 h 4320"/>
              <a:gd name="T8" fmla="*/ 1217 w 6128"/>
              <a:gd name="T9" fmla="*/ 3682 h 4320"/>
              <a:gd name="T10" fmla="*/ 221 w 6128"/>
              <a:gd name="T11" fmla="*/ 4151 h 4320"/>
              <a:gd name="T12" fmla="*/ 0 w 6128"/>
              <a:gd name="T13" fmla="*/ 4320 h 4320"/>
              <a:gd name="T14" fmla="*/ 6128 w 6128"/>
              <a:gd name="T15" fmla="*/ 4320 h 4320"/>
              <a:gd name="T16" fmla="*/ 6128 w 6128"/>
              <a:gd name="T17" fmla="*/ 0 h 4320"/>
              <a:gd name="T18" fmla="*/ 2213 w 6128"/>
              <a:gd name="T19"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28" h="4320">
                <a:moveTo>
                  <a:pt x="2213" y="0"/>
                </a:moveTo>
                <a:cubicBezTo>
                  <a:pt x="2570" y="278"/>
                  <a:pt x="2857" y="564"/>
                  <a:pt x="3085" y="837"/>
                </a:cubicBezTo>
                <a:cubicBezTo>
                  <a:pt x="3485" y="1317"/>
                  <a:pt x="3703" y="1759"/>
                  <a:pt x="3792" y="2049"/>
                </a:cubicBezTo>
                <a:cubicBezTo>
                  <a:pt x="3976" y="2651"/>
                  <a:pt x="3900" y="3036"/>
                  <a:pt x="3676" y="3182"/>
                </a:cubicBezTo>
                <a:cubicBezTo>
                  <a:pt x="3259" y="3451"/>
                  <a:pt x="2394" y="3389"/>
                  <a:pt x="1217" y="3682"/>
                </a:cubicBezTo>
                <a:cubicBezTo>
                  <a:pt x="844" y="3775"/>
                  <a:pt x="518" y="3942"/>
                  <a:pt x="221" y="4151"/>
                </a:cubicBezTo>
                <a:cubicBezTo>
                  <a:pt x="145" y="4205"/>
                  <a:pt x="72" y="4261"/>
                  <a:pt x="0" y="4320"/>
                </a:cubicBezTo>
                <a:cubicBezTo>
                  <a:pt x="6128" y="4320"/>
                  <a:pt x="6128" y="4320"/>
                  <a:pt x="6128" y="4320"/>
                </a:cubicBezTo>
                <a:cubicBezTo>
                  <a:pt x="6128" y="0"/>
                  <a:pt x="6128" y="0"/>
                  <a:pt x="6128" y="0"/>
                </a:cubicBezTo>
                <a:lnTo>
                  <a:pt x="2213" y="0"/>
                </a:lnTo>
                <a:close/>
              </a:path>
            </a:pathLst>
          </a:custGeom>
          <a:gradFill flip="none" rotWithShape="1">
            <a:gsLst>
              <a:gs pos="2000">
                <a:srgbClr val="DC8818"/>
              </a:gs>
              <a:gs pos="53000">
                <a:srgbClr val="F3D012"/>
              </a:gs>
            </a:gsLst>
            <a:lin ang="192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1266" name="Freeform 11">
            <a:extLst>
              <a:ext uri="{FF2B5EF4-FFF2-40B4-BE49-F238E27FC236}">
                <a16:creationId xmlns:a16="http://schemas.microsoft.com/office/drawing/2014/main" id="{4CCE8A42-ABBA-438A-91CF-9E007F02A167}"/>
              </a:ext>
            </a:extLst>
          </p:cNvPr>
          <p:cNvSpPr>
            <a:spLocks/>
          </p:cNvSpPr>
          <p:nvPr userDrawn="1"/>
        </p:nvSpPr>
        <p:spPr bwMode="auto">
          <a:xfrm>
            <a:off x="2841626" y="0"/>
            <a:ext cx="9350375" cy="6858000"/>
          </a:xfrm>
          <a:custGeom>
            <a:avLst/>
            <a:gdLst>
              <a:gd name="T0" fmla="*/ 1996 w 5891"/>
              <a:gd name="T1" fmla="*/ 0 h 4320"/>
              <a:gd name="T2" fmla="*/ 3154 w 5891"/>
              <a:gd name="T3" fmla="*/ 1205 h 4320"/>
              <a:gd name="T4" fmla="*/ 3765 w 5891"/>
              <a:gd name="T5" fmla="*/ 2479 h 4320"/>
              <a:gd name="T6" fmla="*/ 3553 w 5891"/>
              <a:gd name="T7" fmla="*/ 3611 h 4320"/>
              <a:gd name="T8" fmla="*/ 1031 w 5891"/>
              <a:gd name="T9" fmla="*/ 3930 h 4320"/>
              <a:gd name="T10" fmla="*/ 0 w 5891"/>
              <a:gd name="T11" fmla="*/ 4320 h 4320"/>
              <a:gd name="T12" fmla="*/ 5891 w 5891"/>
              <a:gd name="T13" fmla="*/ 4320 h 4320"/>
              <a:gd name="T14" fmla="*/ 5891 w 5891"/>
              <a:gd name="T15" fmla="*/ 0 h 4320"/>
              <a:gd name="T16" fmla="*/ 1996 w 5891"/>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1" h="4320">
                <a:moveTo>
                  <a:pt x="1996" y="0"/>
                </a:moveTo>
                <a:cubicBezTo>
                  <a:pt x="2504" y="400"/>
                  <a:pt x="2880" y="817"/>
                  <a:pt x="3154" y="1205"/>
                </a:cubicBezTo>
                <a:cubicBezTo>
                  <a:pt x="3517" y="1718"/>
                  <a:pt x="3700" y="2180"/>
                  <a:pt x="3765" y="2479"/>
                </a:cubicBezTo>
                <a:cubicBezTo>
                  <a:pt x="3900" y="3099"/>
                  <a:pt x="3791" y="3481"/>
                  <a:pt x="3553" y="3611"/>
                </a:cubicBezTo>
                <a:cubicBezTo>
                  <a:pt x="3109" y="3851"/>
                  <a:pt x="2243" y="3724"/>
                  <a:pt x="1031" y="3930"/>
                </a:cubicBezTo>
                <a:cubicBezTo>
                  <a:pt x="652" y="3995"/>
                  <a:pt x="313" y="4136"/>
                  <a:pt x="0" y="4320"/>
                </a:cubicBezTo>
                <a:cubicBezTo>
                  <a:pt x="5891" y="4320"/>
                  <a:pt x="5891" y="4320"/>
                  <a:pt x="5891" y="4320"/>
                </a:cubicBezTo>
                <a:cubicBezTo>
                  <a:pt x="5891" y="0"/>
                  <a:pt x="5891" y="0"/>
                  <a:pt x="5891" y="0"/>
                </a:cubicBezTo>
                <a:lnTo>
                  <a:pt x="1996" y="0"/>
                </a:lnTo>
                <a:close/>
              </a:path>
            </a:pathLst>
          </a:custGeom>
          <a:gradFill flip="none" rotWithShape="1">
            <a:gsLst>
              <a:gs pos="37000">
                <a:srgbClr val="C9501D"/>
              </a:gs>
              <a:gs pos="93000">
                <a:srgbClr val="F2CA13"/>
              </a:gs>
            </a:gsLst>
            <a:lin ang="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hasCustomPrompt="1"/>
          </p:nvPr>
        </p:nvSpPr>
        <p:spPr>
          <a:xfrm>
            <a:off x="731838" y="1895476"/>
            <a:ext cx="6773862" cy="4270374"/>
          </a:xfrm>
        </p:spPr>
        <p:txBody>
          <a:bodyPr vert="horz" lIns="91440" tIns="45720" rIns="91440" bIns="45720" rtlCol="0">
            <a:normAutofit/>
          </a:bodyPr>
          <a:lstStyle>
            <a:lvl1pPr>
              <a:defRPr lang="fr-FR" dirty="0"/>
            </a:lvl1pPr>
            <a:lvl2pPr>
              <a:defRPr lang="fr-FR" dirty="0"/>
            </a:lvl2pPr>
            <a:lvl3pPr>
              <a:defRPr lang="fr-FR" dirty="0"/>
            </a:lvl3pPr>
            <a:lvl4pPr>
              <a:defRPr lang="fr-FR" dirty="0"/>
            </a:lvl4pPr>
            <a:lvl5pPr>
              <a:defRPr lang="fr-FR" dirty="0"/>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lvl1pPr>
              <a:defRPr>
                <a:solidFill>
                  <a:schemeClr val="bg1"/>
                </a:solidFill>
              </a:defRPr>
            </a:lvl1p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lvl1pPr>
              <a:defRPr>
                <a:solidFill>
                  <a:schemeClr val="bg1"/>
                </a:solidFill>
              </a:defRPr>
            </a:lvl1p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lvl1pPr>
              <a:defRPr>
                <a:solidFill>
                  <a:schemeClr val="bg1"/>
                </a:solidFill>
              </a:defRPr>
            </a:lvl1pPr>
          </a:lstStyle>
          <a:p>
            <a:fld id="{4F7C0F30-2BA6-4E2D-AFC7-62C5E77ECC9C}" type="slidenum">
              <a:rPr lang="fr-FR" smtClean="0"/>
              <a:pPr/>
              <a:t>‹N°›</a:t>
            </a:fld>
            <a:endParaRPr lang="fr-FR" dirty="0"/>
          </a:p>
        </p:txBody>
      </p:sp>
      <p:sp>
        <p:nvSpPr>
          <p:cNvPr id="19" name="Espace réservé du contenu 2">
            <a:extLst>
              <a:ext uri="{FF2B5EF4-FFF2-40B4-BE49-F238E27FC236}">
                <a16:creationId xmlns:a16="http://schemas.microsoft.com/office/drawing/2014/main" id="{33AD7AC0-220E-4F62-A332-C415726467E5}"/>
              </a:ext>
            </a:extLst>
          </p:cNvPr>
          <p:cNvSpPr>
            <a:spLocks noGrp="1"/>
          </p:cNvSpPr>
          <p:nvPr>
            <p:ph idx="13" hasCustomPrompt="1"/>
          </p:nvPr>
        </p:nvSpPr>
        <p:spPr>
          <a:xfrm>
            <a:off x="9084253" y="358125"/>
            <a:ext cx="2854037" cy="5807725"/>
          </a:xfrm>
        </p:spPr>
        <p:txBody>
          <a:bodyPr>
            <a:normAutofit/>
          </a:bodyPr>
          <a:lstStyle>
            <a:lvl1pPr>
              <a:defRPr sz="1500" cap="none" baseline="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20" name="Connecteur droit 19">
            <a:extLst>
              <a:ext uri="{FF2B5EF4-FFF2-40B4-BE49-F238E27FC236}">
                <a16:creationId xmlns:a16="http://schemas.microsoft.com/office/drawing/2014/main" id="{2EABA08B-07FB-41C1-8C2C-CB117F93179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73FC3E2-4E99-4F43-B465-CDF1978705C7}"/>
              </a:ext>
            </a:extLst>
          </p:cNvPr>
          <p:cNvGrpSpPr/>
          <p:nvPr userDrawn="1"/>
        </p:nvGrpSpPr>
        <p:grpSpPr>
          <a:xfrm>
            <a:off x="11594100" y="6394655"/>
            <a:ext cx="281193" cy="282763"/>
            <a:chOff x="1009650" y="946150"/>
            <a:chExt cx="3979863" cy="4002088"/>
          </a:xfrm>
          <a:noFill/>
        </p:grpSpPr>
        <p:sp>
          <p:nvSpPr>
            <p:cNvPr id="22" name="Freeform 5">
              <a:extLst>
                <a:ext uri="{FF2B5EF4-FFF2-40B4-BE49-F238E27FC236}">
                  <a16:creationId xmlns:a16="http://schemas.microsoft.com/office/drawing/2014/main" id="{8E7E80FD-1BE2-4FE2-B48A-C0F5F19D2F95}"/>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3" name="Freeform 6">
              <a:extLst>
                <a:ext uri="{FF2B5EF4-FFF2-40B4-BE49-F238E27FC236}">
                  <a16:creationId xmlns:a16="http://schemas.microsoft.com/office/drawing/2014/main" id="{0F2FDC6E-CF68-43B2-9859-39812ACB1768}"/>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4" name="Freeform 7">
              <a:extLst>
                <a:ext uri="{FF2B5EF4-FFF2-40B4-BE49-F238E27FC236}">
                  <a16:creationId xmlns:a16="http://schemas.microsoft.com/office/drawing/2014/main" id="{37D43A7B-A4FF-4A4D-89C5-5D173B07F097}"/>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5" name="Freeform 8">
              <a:extLst>
                <a:ext uri="{FF2B5EF4-FFF2-40B4-BE49-F238E27FC236}">
                  <a16:creationId xmlns:a16="http://schemas.microsoft.com/office/drawing/2014/main" id="{60E1FAC0-F79B-494A-8FA3-476497698C2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6" name="Freeform 9">
              <a:extLst>
                <a:ext uri="{FF2B5EF4-FFF2-40B4-BE49-F238E27FC236}">
                  <a16:creationId xmlns:a16="http://schemas.microsoft.com/office/drawing/2014/main" id="{EA73D5DB-827B-47E3-9F08-97121585128D}"/>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7" name="Freeform 10">
              <a:extLst>
                <a:ext uri="{FF2B5EF4-FFF2-40B4-BE49-F238E27FC236}">
                  <a16:creationId xmlns:a16="http://schemas.microsoft.com/office/drawing/2014/main" id="{6355C8C2-A847-4FF4-BA59-8112B4D86550}"/>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8" name="Freeform 11">
              <a:extLst>
                <a:ext uri="{FF2B5EF4-FFF2-40B4-BE49-F238E27FC236}">
                  <a16:creationId xmlns:a16="http://schemas.microsoft.com/office/drawing/2014/main" id="{B387FBFF-E840-492C-BABC-EF02516DD17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9" name="Freeform 12">
              <a:extLst>
                <a:ext uri="{FF2B5EF4-FFF2-40B4-BE49-F238E27FC236}">
                  <a16:creationId xmlns:a16="http://schemas.microsoft.com/office/drawing/2014/main" id="{36C72842-7809-4232-8A69-988AD51DEE0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0" name="Freeform 13">
              <a:extLst>
                <a:ext uri="{FF2B5EF4-FFF2-40B4-BE49-F238E27FC236}">
                  <a16:creationId xmlns:a16="http://schemas.microsoft.com/office/drawing/2014/main" id="{D7498989-3BCE-4EEC-AFEB-2ED1527D4593}"/>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1" name="Freeform 14">
              <a:extLst>
                <a:ext uri="{FF2B5EF4-FFF2-40B4-BE49-F238E27FC236}">
                  <a16:creationId xmlns:a16="http://schemas.microsoft.com/office/drawing/2014/main" id="{12071E0C-0E15-413B-84A1-874DC9323C9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grpSp>
      <p:sp>
        <p:nvSpPr>
          <p:cNvPr id="11267" name="Titre 11266">
            <a:extLst>
              <a:ext uri="{FF2B5EF4-FFF2-40B4-BE49-F238E27FC236}">
                <a16:creationId xmlns:a16="http://schemas.microsoft.com/office/drawing/2014/main" id="{26B0D6EC-4D7D-4CD9-992A-262AA3AA9144}"/>
              </a:ext>
            </a:extLst>
          </p:cNvPr>
          <p:cNvSpPr>
            <a:spLocks noGrp="1"/>
          </p:cNvSpPr>
          <p:nvPr>
            <p:ph type="title"/>
          </p:nvPr>
        </p:nvSpPr>
        <p:spPr>
          <a:xfrm>
            <a:off x="731838" y="327820"/>
            <a:ext cx="5459412" cy="865692"/>
          </a:xfrm>
        </p:spPr>
        <p:txBody>
          <a:bodyPr>
            <a:normAutofit/>
          </a:bodyPr>
          <a:lstStyle>
            <a:lvl1pPr>
              <a:defRPr sz="2000" b="0">
                <a:solidFill>
                  <a:schemeClr val="tx1"/>
                </a:solidFill>
              </a:defRPr>
            </a:lvl1pPr>
          </a:lstStyle>
          <a:p>
            <a:r>
              <a:rPr lang="fr-FR"/>
              <a:t>Modifiez le style du titre</a:t>
            </a:r>
            <a:endParaRPr lang="fr-FR" dirty="0"/>
          </a:p>
        </p:txBody>
      </p:sp>
      <p:cxnSp>
        <p:nvCxnSpPr>
          <p:cNvPr id="41" name="Connecteur droit 40">
            <a:extLst>
              <a:ext uri="{FF2B5EF4-FFF2-40B4-BE49-F238E27FC236}">
                <a16:creationId xmlns:a16="http://schemas.microsoft.com/office/drawing/2014/main" id="{D9D88CF6-3A3B-410A-A3DF-40417FAFC63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ZoneTexte 43">
            <a:extLst>
              <a:ext uri="{FF2B5EF4-FFF2-40B4-BE49-F238E27FC236}">
                <a16:creationId xmlns:a16="http://schemas.microsoft.com/office/drawing/2014/main" id="{63CB62FD-F7DB-4B59-BCB8-BCFADC5C3105}"/>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Contenu + Exergue 2 ORANGE</a:t>
            </a:r>
          </a:p>
        </p:txBody>
      </p:sp>
    </p:spTree>
    <p:extLst>
      <p:ext uri="{BB962C8B-B14F-4D97-AF65-F5344CB8AC3E}">
        <p14:creationId xmlns:p14="http://schemas.microsoft.com/office/powerpoint/2010/main" val="396815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u + Exergue 2 VERT">
    <p:spTree>
      <p:nvGrpSpPr>
        <p:cNvPr id="1" name=""/>
        <p:cNvGrpSpPr/>
        <p:nvPr/>
      </p:nvGrpSpPr>
      <p:grpSpPr>
        <a:xfrm>
          <a:off x="0" y="0"/>
          <a:ext cx="0" cy="0"/>
          <a:chOff x="0" y="0"/>
          <a:chExt cx="0" cy="0"/>
        </a:xfrm>
      </p:grpSpPr>
      <p:sp>
        <p:nvSpPr>
          <p:cNvPr id="11268" name="Rectangle 11267">
            <a:extLst>
              <a:ext uri="{FF2B5EF4-FFF2-40B4-BE49-F238E27FC236}">
                <a16:creationId xmlns:a16="http://schemas.microsoft.com/office/drawing/2014/main" id="{1AA44CC1-5EB1-4FEE-85E7-A61D13D57B80}"/>
              </a:ext>
            </a:extLst>
          </p:cNvPr>
          <p:cNvSpPr/>
          <p:nvPr userDrawn="1"/>
        </p:nvSpPr>
        <p:spPr>
          <a:xfrm>
            <a:off x="0" y="5924550"/>
            <a:ext cx="12192000" cy="93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265" name="Freeform 10">
            <a:extLst>
              <a:ext uri="{FF2B5EF4-FFF2-40B4-BE49-F238E27FC236}">
                <a16:creationId xmlns:a16="http://schemas.microsoft.com/office/drawing/2014/main" id="{5DF052FE-6199-49D1-B02D-36AD39DBF52E}"/>
              </a:ext>
            </a:extLst>
          </p:cNvPr>
          <p:cNvSpPr>
            <a:spLocks/>
          </p:cNvSpPr>
          <p:nvPr userDrawn="1"/>
        </p:nvSpPr>
        <p:spPr bwMode="auto">
          <a:xfrm>
            <a:off x="2465388" y="0"/>
            <a:ext cx="9726613" cy="6858000"/>
          </a:xfrm>
          <a:custGeom>
            <a:avLst/>
            <a:gdLst>
              <a:gd name="T0" fmla="*/ 2213 w 6128"/>
              <a:gd name="T1" fmla="*/ 0 h 4320"/>
              <a:gd name="T2" fmla="*/ 3085 w 6128"/>
              <a:gd name="T3" fmla="*/ 837 h 4320"/>
              <a:gd name="T4" fmla="*/ 3792 w 6128"/>
              <a:gd name="T5" fmla="*/ 2049 h 4320"/>
              <a:gd name="T6" fmla="*/ 3676 w 6128"/>
              <a:gd name="T7" fmla="*/ 3182 h 4320"/>
              <a:gd name="T8" fmla="*/ 1217 w 6128"/>
              <a:gd name="T9" fmla="*/ 3682 h 4320"/>
              <a:gd name="T10" fmla="*/ 221 w 6128"/>
              <a:gd name="T11" fmla="*/ 4151 h 4320"/>
              <a:gd name="T12" fmla="*/ 0 w 6128"/>
              <a:gd name="T13" fmla="*/ 4320 h 4320"/>
              <a:gd name="T14" fmla="*/ 6128 w 6128"/>
              <a:gd name="T15" fmla="*/ 4320 h 4320"/>
              <a:gd name="T16" fmla="*/ 6128 w 6128"/>
              <a:gd name="T17" fmla="*/ 0 h 4320"/>
              <a:gd name="T18" fmla="*/ 2213 w 6128"/>
              <a:gd name="T19"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28" h="4320">
                <a:moveTo>
                  <a:pt x="2213" y="0"/>
                </a:moveTo>
                <a:cubicBezTo>
                  <a:pt x="2570" y="278"/>
                  <a:pt x="2857" y="564"/>
                  <a:pt x="3085" y="837"/>
                </a:cubicBezTo>
                <a:cubicBezTo>
                  <a:pt x="3485" y="1317"/>
                  <a:pt x="3703" y="1759"/>
                  <a:pt x="3792" y="2049"/>
                </a:cubicBezTo>
                <a:cubicBezTo>
                  <a:pt x="3976" y="2651"/>
                  <a:pt x="3900" y="3036"/>
                  <a:pt x="3676" y="3182"/>
                </a:cubicBezTo>
                <a:cubicBezTo>
                  <a:pt x="3259" y="3451"/>
                  <a:pt x="2394" y="3389"/>
                  <a:pt x="1217" y="3682"/>
                </a:cubicBezTo>
                <a:cubicBezTo>
                  <a:pt x="844" y="3775"/>
                  <a:pt x="518" y="3942"/>
                  <a:pt x="221" y="4151"/>
                </a:cubicBezTo>
                <a:cubicBezTo>
                  <a:pt x="145" y="4205"/>
                  <a:pt x="72" y="4261"/>
                  <a:pt x="0" y="4320"/>
                </a:cubicBezTo>
                <a:cubicBezTo>
                  <a:pt x="6128" y="4320"/>
                  <a:pt x="6128" y="4320"/>
                  <a:pt x="6128" y="4320"/>
                </a:cubicBezTo>
                <a:cubicBezTo>
                  <a:pt x="6128" y="0"/>
                  <a:pt x="6128" y="0"/>
                  <a:pt x="6128" y="0"/>
                </a:cubicBezTo>
                <a:lnTo>
                  <a:pt x="2213" y="0"/>
                </a:lnTo>
                <a:close/>
              </a:path>
            </a:pathLst>
          </a:custGeom>
          <a:gradFill flip="none" rotWithShape="1">
            <a:gsLst>
              <a:gs pos="2000">
                <a:srgbClr val="ADC533"/>
              </a:gs>
              <a:gs pos="53000">
                <a:srgbClr val="DBDA22"/>
              </a:gs>
            </a:gsLst>
            <a:lin ang="192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1266" name="Freeform 11">
            <a:extLst>
              <a:ext uri="{FF2B5EF4-FFF2-40B4-BE49-F238E27FC236}">
                <a16:creationId xmlns:a16="http://schemas.microsoft.com/office/drawing/2014/main" id="{4CCE8A42-ABBA-438A-91CF-9E007F02A167}"/>
              </a:ext>
            </a:extLst>
          </p:cNvPr>
          <p:cNvSpPr>
            <a:spLocks/>
          </p:cNvSpPr>
          <p:nvPr userDrawn="1"/>
        </p:nvSpPr>
        <p:spPr bwMode="auto">
          <a:xfrm>
            <a:off x="2841626" y="0"/>
            <a:ext cx="9350375" cy="6858000"/>
          </a:xfrm>
          <a:custGeom>
            <a:avLst/>
            <a:gdLst>
              <a:gd name="T0" fmla="*/ 1996 w 5891"/>
              <a:gd name="T1" fmla="*/ 0 h 4320"/>
              <a:gd name="T2" fmla="*/ 3154 w 5891"/>
              <a:gd name="T3" fmla="*/ 1205 h 4320"/>
              <a:gd name="T4" fmla="*/ 3765 w 5891"/>
              <a:gd name="T5" fmla="*/ 2479 h 4320"/>
              <a:gd name="T6" fmla="*/ 3553 w 5891"/>
              <a:gd name="T7" fmla="*/ 3611 h 4320"/>
              <a:gd name="T8" fmla="*/ 1031 w 5891"/>
              <a:gd name="T9" fmla="*/ 3930 h 4320"/>
              <a:gd name="T10" fmla="*/ 0 w 5891"/>
              <a:gd name="T11" fmla="*/ 4320 h 4320"/>
              <a:gd name="T12" fmla="*/ 5891 w 5891"/>
              <a:gd name="T13" fmla="*/ 4320 h 4320"/>
              <a:gd name="T14" fmla="*/ 5891 w 5891"/>
              <a:gd name="T15" fmla="*/ 0 h 4320"/>
              <a:gd name="T16" fmla="*/ 1996 w 5891"/>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1" h="4320">
                <a:moveTo>
                  <a:pt x="1996" y="0"/>
                </a:moveTo>
                <a:cubicBezTo>
                  <a:pt x="2504" y="400"/>
                  <a:pt x="2880" y="817"/>
                  <a:pt x="3154" y="1205"/>
                </a:cubicBezTo>
                <a:cubicBezTo>
                  <a:pt x="3517" y="1718"/>
                  <a:pt x="3700" y="2180"/>
                  <a:pt x="3765" y="2479"/>
                </a:cubicBezTo>
                <a:cubicBezTo>
                  <a:pt x="3900" y="3099"/>
                  <a:pt x="3791" y="3481"/>
                  <a:pt x="3553" y="3611"/>
                </a:cubicBezTo>
                <a:cubicBezTo>
                  <a:pt x="3109" y="3851"/>
                  <a:pt x="2243" y="3724"/>
                  <a:pt x="1031" y="3930"/>
                </a:cubicBezTo>
                <a:cubicBezTo>
                  <a:pt x="652" y="3995"/>
                  <a:pt x="313" y="4136"/>
                  <a:pt x="0" y="4320"/>
                </a:cubicBezTo>
                <a:cubicBezTo>
                  <a:pt x="5891" y="4320"/>
                  <a:pt x="5891" y="4320"/>
                  <a:pt x="5891" y="4320"/>
                </a:cubicBezTo>
                <a:cubicBezTo>
                  <a:pt x="5891" y="0"/>
                  <a:pt x="5891" y="0"/>
                  <a:pt x="5891" y="0"/>
                </a:cubicBezTo>
                <a:lnTo>
                  <a:pt x="1996" y="0"/>
                </a:lnTo>
                <a:close/>
              </a:path>
            </a:pathLst>
          </a:custGeom>
          <a:gradFill flip="none" rotWithShape="1">
            <a:gsLst>
              <a:gs pos="37000">
                <a:srgbClr val="9FBE38"/>
              </a:gs>
              <a:gs pos="93000">
                <a:srgbClr val="D2D725"/>
              </a:gs>
            </a:gsLst>
            <a:lin ang="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hasCustomPrompt="1"/>
          </p:nvPr>
        </p:nvSpPr>
        <p:spPr>
          <a:xfrm>
            <a:off x="731838" y="1895476"/>
            <a:ext cx="6773862" cy="4270374"/>
          </a:xfrm>
        </p:spPr>
        <p:txBody>
          <a:bodyPr vert="horz" lIns="91440" tIns="45720" rIns="91440" bIns="45720" rtlCol="0">
            <a:normAutofit/>
          </a:bodyPr>
          <a:lstStyle>
            <a:lvl1pPr>
              <a:defRPr lang="fr-FR" dirty="0"/>
            </a:lvl1pPr>
            <a:lvl2pPr>
              <a:defRPr lang="fr-FR" dirty="0"/>
            </a:lvl2pPr>
            <a:lvl3pPr>
              <a:defRPr lang="fr-FR" dirty="0"/>
            </a:lvl3pPr>
            <a:lvl4pPr>
              <a:defRPr lang="fr-FR" dirty="0"/>
            </a:lvl4pPr>
            <a:lvl5pPr>
              <a:defRPr lang="fr-FR" dirty="0"/>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lvl1pPr>
              <a:defRPr>
                <a:solidFill>
                  <a:schemeClr val="bg1"/>
                </a:solidFill>
              </a:defRPr>
            </a:lvl1p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lvl1pPr>
              <a:defRPr>
                <a:solidFill>
                  <a:schemeClr val="bg1"/>
                </a:solidFill>
              </a:defRPr>
            </a:lvl1p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lvl1pPr>
              <a:defRPr>
                <a:solidFill>
                  <a:schemeClr val="bg1"/>
                </a:solidFill>
              </a:defRPr>
            </a:lvl1pPr>
          </a:lstStyle>
          <a:p>
            <a:fld id="{4F7C0F30-2BA6-4E2D-AFC7-62C5E77ECC9C}" type="slidenum">
              <a:rPr lang="fr-FR" smtClean="0"/>
              <a:pPr/>
              <a:t>‹N°›</a:t>
            </a:fld>
            <a:endParaRPr lang="fr-FR" dirty="0"/>
          </a:p>
        </p:txBody>
      </p:sp>
      <p:sp>
        <p:nvSpPr>
          <p:cNvPr id="19" name="Espace réservé du contenu 2">
            <a:extLst>
              <a:ext uri="{FF2B5EF4-FFF2-40B4-BE49-F238E27FC236}">
                <a16:creationId xmlns:a16="http://schemas.microsoft.com/office/drawing/2014/main" id="{33AD7AC0-220E-4F62-A332-C415726467E5}"/>
              </a:ext>
            </a:extLst>
          </p:cNvPr>
          <p:cNvSpPr>
            <a:spLocks noGrp="1"/>
          </p:cNvSpPr>
          <p:nvPr>
            <p:ph idx="13" hasCustomPrompt="1"/>
          </p:nvPr>
        </p:nvSpPr>
        <p:spPr>
          <a:xfrm>
            <a:off x="9084253" y="358125"/>
            <a:ext cx="2854037" cy="5807725"/>
          </a:xfrm>
        </p:spPr>
        <p:txBody>
          <a:bodyPr>
            <a:normAutofit/>
          </a:bodyPr>
          <a:lstStyle>
            <a:lvl1pPr>
              <a:defRPr sz="1500" cap="none" baseline="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20" name="Connecteur droit 19">
            <a:extLst>
              <a:ext uri="{FF2B5EF4-FFF2-40B4-BE49-F238E27FC236}">
                <a16:creationId xmlns:a16="http://schemas.microsoft.com/office/drawing/2014/main" id="{2EABA08B-07FB-41C1-8C2C-CB117F93179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73FC3E2-4E99-4F43-B465-CDF1978705C7}"/>
              </a:ext>
            </a:extLst>
          </p:cNvPr>
          <p:cNvGrpSpPr/>
          <p:nvPr userDrawn="1"/>
        </p:nvGrpSpPr>
        <p:grpSpPr>
          <a:xfrm>
            <a:off x="11594100" y="6394655"/>
            <a:ext cx="281193" cy="282763"/>
            <a:chOff x="1009650" y="946150"/>
            <a:chExt cx="3979863" cy="4002088"/>
          </a:xfrm>
          <a:noFill/>
        </p:grpSpPr>
        <p:sp>
          <p:nvSpPr>
            <p:cNvPr id="22" name="Freeform 5">
              <a:extLst>
                <a:ext uri="{FF2B5EF4-FFF2-40B4-BE49-F238E27FC236}">
                  <a16:creationId xmlns:a16="http://schemas.microsoft.com/office/drawing/2014/main" id="{8E7E80FD-1BE2-4FE2-B48A-C0F5F19D2F95}"/>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3" name="Freeform 6">
              <a:extLst>
                <a:ext uri="{FF2B5EF4-FFF2-40B4-BE49-F238E27FC236}">
                  <a16:creationId xmlns:a16="http://schemas.microsoft.com/office/drawing/2014/main" id="{0F2FDC6E-CF68-43B2-9859-39812ACB1768}"/>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4" name="Freeform 7">
              <a:extLst>
                <a:ext uri="{FF2B5EF4-FFF2-40B4-BE49-F238E27FC236}">
                  <a16:creationId xmlns:a16="http://schemas.microsoft.com/office/drawing/2014/main" id="{37D43A7B-A4FF-4A4D-89C5-5D173B07F097}"/>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5" name="Freeform 8">
              <a:extLst>
                <a:ext uri="{FF2B5EF4-FFF2-40B4-BE49-F238E27FC236}">
                  <a16:creationId xmlns:a16="http://schemas.microsoft.com/office/drawing/2014/main" id="{60E1FAC0-F79B-494A-8FA3-476497698C2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6" name="Freeform 9">
              <a:extLst>
                <a:ext uri="{FF2B5EF4-FFF2-40B4-BE49-F238E27FC236}">
                  <a16:creationId xmlns:a16="http://schemas.microsoft.com/office/drawing/2014/main" id="{EA73D5DB-827B-47E3-9F08-97121585128D}"/>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7" name="Freeform 10">
              <a:extLst>
                <a:ext uri="{FF2B5EF4-FFF2-40B4-BE49-F238E27FC236}">
                  <a16:creationId xmlns:a16="http://schemas.microsoft.com/office/drawing/2014/main" id="{6355C8C2-A847-4FF4-BA59-8112B4D86550}"/>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8" name="Freeform 11">
              <a:extLst>
                <a:ext uri="{FF2B5EF4-FFF2-40B4-BE49-F238E27FC236}">
                  <a16:creationId xmlns:a16="http://schemas.microsoft.com/office/drawing/2014/main" id="{B387FBFF-E840-492C-BABC-EF02516DD17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9" name="Freeform 12">
              <a:extLst>
                <a:ext uri="{FF2B5EF4-FFF2-40B4-BE49-F238E27FC236}">
                  <a16:creationId xmlns:a16="http://schemas.microsoft.com/office/drawing/2014/main" id="{36C72842-7809-4232-8A69-988AD51DEE0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0" name="Freeform 13">
              <a:extLst>
                <a:ext uri="{FF2B5EF4-FFF2-40B4-BE49-F238E27FC236}">
                  <a16:creationId xmlns:a16="http://schemas.microsoft.com/office/drawing/2014/main" id="{D7498989-3BCE-4EEC-AFEB-2ED1527D4593}"/>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1" name="Freeform 14">
              <a:extLst>
                <a:ext uri="{FF2B5EF4-FFF2-40B4-BE49-F238E27FC236}">
                  <a16:creationId xmlns:a16="http://schemas.microsoft.com/office/drawing/2014/main" id="{12071E0C-0E15-413B-84A1-874DC9323C9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grpSp>
      <p:sp>
        <p:nvSpPr>
          <p:cNvPr id="11267" name="Titre 11266">
            <a:extLst>
              <a:ext uri="{FF2B5EF4-FFF2-40B4-BE49-F238E27FC236}">
                <a16:creationId xmlns:a16="http://schemas.microsoft.com/office/drawing/2014/main" id="{26B0D6EC-4D7D-4CD9-992A-262AA3AA9144}"/>
              </a:ext>
            </a:extLst>
          </p:cNvPr>
          <p:cNvSpPr>
            <a:spLocks noGrp="1"/>
          </p:cNvSpPr>
          <p:nvPr>
            <p:ph type="title"/>
          </p:nvPr>
        </p:nvSpPr>
        <p:spPr>
          <a:xfrm>
            <a:off x="731838" y="327820"/>
            <a:ext cx="5459412" cy="865692"/>
          </a:xfrm>
        </p:spPr>
        <p:txBody>
          <a:bodyPr>
            <a:normAutofit/>
          </a:bodyPr>
          <a:lstStyle>
            <a:lvl1pPr>
              <a:defRPr sz="2000">
                <a:solidFill>
                  <a:schemeClr val="tx1"/>
                </a:solidFill>
              </a:defRPr>
            </a:lvl1pPr>
          </a:lstStyle>
          <a:p>
            <a:r>
              <a:rPr lang="fr-FR"/>
              <a:t>Modifiez le style du titre</a:t>
            </a:r>
            <a:endParaRPr lang="fr-FR" dirty="0"/>
          </a:p>
        </p:txBody>
      </p:sp>
      <p:cxnSp>
        <p:nvCxnSpPr>
          <p:cNvPr id="41" name="Connecteur droit 40">
            <a:extLst>
              <a:ext uri="{FF2B5EF4-FFF2-40B4-BE49-F238E27FC236}">
                <a16:creationId xmlns:a16="http://schemas.microsoft.com/office/drawing/2014/main" id="{D9D88CF6-3A3B-410A-A3DF-40417FAFC63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ZoneTexte 43">
            <a:extLst>
              <a:ext uri="{FF2B5EF4-FFF2-40B4-BE49-F238E27FC236}">
                <a16:creationId xmlns:a16="http://schemas.microsoft.com/office/drawing/2014/main" id="{63CB62FD-F7DB-4B59-BCB8-BCFADC5C3105}"/>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Contenu + Exergue 2 VERT</a:t>
            </a:r>
          </a:p>
        </p:txBody>
      </p:sp>
    </p:spTree>
    <p:extLst>
      <p:ext uri="{BB962C8B-B14F-4D97-AF65-F5344CB8AC3E}">
        <p14:creationId xmlns:p14="http://schemas.microsoft.com/office/powerpoint/2010/main" val="2537844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u + Exergue 2 BLEU">
    <p:spTree>
      <p:nvGrpSpPr>
        <p:cNvPr id="1" name=""/>
        <p:cNvGrpSpPr/>
        <p:nvPr/>
      </p:nvGrpSpPr>
      <p:grpSpPr>
        <a:xfrm>
          <a:off x="0" y="0"/>
          <a:ext cx="0" cy="0"/>
          <a:chOff x="0" y="0"/>
          <a:chExt cx="0" cy="0"/>
        </a:xfrm>
      </p:grpSpPr>
      <p:sp>
        <p:nvSpPr>
          <p:cNvPr id="11268" name="Rectangle 11267">
            <a:extLst>
              <a:ext uri="{FF2B5EF4-FFF2-40B4-BE49-F238E27FC236}">
                <a16:creationId xmlns:a16="http://schemas.microsoft.com/office/drawing/2014/main" id="{1AA44CC1-5EB1-4FEE-85E7-A61D13D57B80}"/>
              </a:ext>
            </a:extLst>
          </p:cNvPr>
          <p:cNvSpPr/>
          <p:nvPr userDrawn="1"/>
        </p:nvSpPr>
        <p:spPr>
          <a:xfrm>
            <a:off x="0" y="5924550"/>
            <a:ext cx="12192000" cy="93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265" name="Freeform 10">
            <a:extLst>
              <a:ext uri="{FF2B5EF4-FFF2-40B4-BE49-F238E27FC236}">
                <a16:creationId xmlns:a16="http://schemas.microsoft.com/office/drawing/2014/main" id="{5DF052FE-6199-49D1-B02D-36AD39DBF52E}"/>
              </a:ext>
            </a:extLst>
          </p:cNvPr>
          <p:cNvSpPr>
            <a:spLocks/>
          </p:cNvSpPr>
          <p:nvPr userDrawn="1"/>
        </p:nvSpPr>
        <p:spPr bwMode="auto">
          <a:xfrm>
            <a:off x="2465388" y="0"/>
            <a:ext cx="9726613" cy="6858000"/>
          </a:xfrm>
          <a:custGeom>
            <a:avLst/>
            <a:gdLst>
              <a:gd name="T0" fmla="*/ 2213 w 6128"/>
              <a:gd name="T1" fmla="*/ 0 h 4320"/>
              <a:gd name="T2" fmla="*/ 3085 w 6128"/>
              <a:gd name="T3" fmla="*/ 837 h 4320"/>
              <a:gd name="T4" fmla="*/ 3792 w 6128"/>
              <a:gd name="T5" fmla="*/ 2049 h 4320"/>
              <a:gd name="T6" fmla="*/ 3676 w 6128"/>
              <a:gd name="T7" fmla="*/ 3182 h 4320"/>
              <a:gd name="T8" fmla="*/ 1217 w 6128"/>
              <a:gd name="T9" fmla="*/ 3682 h 4320"/>
              <a:gd name="T10" fmla="*/ 221 w 6128"/>
              <a:gd name="T11" fmla="*/ 4151 h 4320"/>
              <a:gd name="T12" fmla="*/ 0 w 6128"/>
              <a:gd name="T13" fmla="*/ 4320 h 4320"/>
              <a:gd name="T14" fmla="*/ 6128 w 6128"/>
              <a:gd name="T15" fmla="*/ 4320 h 4320"/>
              <a:gd name="T16" fmla="*/ 6128 w 6128"/>
              <a:gd name="T17" fmla="*/ 0 h 4320"/>
              <a:gd name="T18" fmla="*/ 2213 w 6128"/>
              <a:gd name="T19"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28" h="4320">
                <a:moveTo>
                  <a:pt x="2213" y="0"/>
                </a:moveTo>
                <a:cubicBezTo>
                  <a:pt x="2570" y="278"/>
                  <a:pt x="2857" y="564"/>
                  <a:pt x="3085" y="837"/>
                </a:cubicBezTo>
                <a:cubicBezTo>
                  <a:pt x="3485" y="1317"/>
                  <a:pt x="3703" y="1759"/>
                  <a:pt x="3792" y="2049"/>
                </a:cubicBezTo>
                <a:cubicBezTo>
                  <a:pt x="3976" y="2651"/>
                  <a:pt x="3900" y="3036"/>
                  <a:pt x="3676" y="3182"/>
                </a:cubicBezTo>
                <a:cubicBezTo>
                  <a:pt x="3259" y="3451"/>
                  <a:pt x="2394" y="3389"/>
                  <a:pt x="1217" y="3682"/>
                </a:cubicBezTo>
                <a:cubicBezTo>
                  <a:pt x="844" y="3775"/>
                  <a:pt x="518" y="3942"/>
                  <a:pt x="221" y="4151"/>
                </a:cubicBezTo>
                <a:cubicBezTo>
                  <a:pt x="145" y="4205"/>
                  <a:pt x="72" y="4261"/>
                  <a:pt x="0" y="4320"/>
                </a:cubicBezTo>
                <a:cubicBezTo>
                  <a:pt x="6128" y="4320"/>
                  <a:pt x="6128" y="4320"/>
                  <a:pt x="6128" y="4320"/>
                </a:cubicBezTo>
                <a:cubicBezTo>
                  <a:pt x="6128" y="0"/>
                  <a:pt x="6128" y="0"/>
                  <a:pt x="6128" y="0"/>
                </a:cubicBezTo>
                <a:lnTo>
                  <a:pt x="2213" y="0"/>
                </a:lnTo>
                <a:close/>
              </a:path>
            </a:pathLst>
          </a:custGeom>
          <a:gradFill flip="none" rotWithShape="1">
            <a:gsLst>
              <a:gs pos="2000">
                <a:srgbClr val="199DA2"/>
              </a:gs>
              <a:gs pos="53000">
                <a:srgbClr val="C6E8E9"/>
              </a:gs>
            </a:gsLst>
            <a:lin ang="192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1266" name="Freeform 11">
            <a:extLst>
              <a:ext uri="{FF2B5EF4-FFF2-40B4-BE49-F238E27FC236}">
                <a16:creationId xmlns:a16="http://schemas.microsoft.com/office/drawing/2014/main" id="{4CCE8A42-ABBA-438A-91CF-9E007F02A167}"/>
              </a:ext>
            </a:extLst>
          </p:cNvPr>
          <p:cNvSpPr>
            <a:spLocks/>
          </p:cNvSpPr>
          <p:nvPr userDrawn="1"/>
        </p:nvSpPr>
        <p:spPr bwMode="auto">
          <a:xfrm>
            <a:off x="2841626" y="0"/>
            <a:ext cx="9350375" cy="6858000"/>
          </a:xfrm>
          <a:custGeom>
            <a:avLst/>
            <a:gdLst>
              <a:gd name="T0" fmla="*/ 1996 w 5891"/>
              <a:gd name="T1" fmla="*/ 0 h 4320"/>
              <a:gd name="T2" fmla="*/ 3154 w 5891"/>
              <a:gd name="T3" fmla="*/ 1205 h 4320"/>
              <a:gd name="T4" fmla="*/ 3765 w 5891"/>
              <a:gd name="T5" fmla="*/ 2479 h 4320"/>
              <a:gd name="T6" fmla="*/ 3553 w 5891"/>
              <a:gd name="T7" fmla="*/ 3611 h 4320"/>
              <a:gd name="T8" fmla="*/ 1031 w 5891"/>
              <a:gd name="T9" fmla="*/ 3930 h 4320"/>
              <a:gd name="T10" fmla="*/ 0 w 5891"/>
              <a:gd name="T11" fmla="*/ 4320 h 4320"/>
              <a:gd name="T12" fmla="*/ 5891 w 5891"/>
              <a:gd name="T13" fmla="*/ 4320 h 4320"/>
              <a:gd name="T14" fmla="*/ 5891 w 5891"/>
              <a:gd name="T15" fmla="*/ 0 h 4320"/>
              <a:gd name="T16" fmla="*/ 1996 w 5891"/>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1" h="4320">
                <a:moveTo>
                  <a:pt x="1996" y="0"/>
                </a:moveTo>
                <a:cubicBezTo>
                  <a:pt x="2504" y="400"/>
                  <a:pt x="2880" y="817"/>
                  <a:pt x="3154" y="1205"/>
                </a:cubicBezTo>
                <a:cubicBezTo>
                  <a:pt x="3517" y="1718"/>
                  <a:pt x="3700" y="2180"/>
                  <a:pt x="3765" y="2479"/>
                </a:cubicBezTo>
                <a:cubicBezTo>
                  <a:pt x="3900" y="3099"/>
                  <a:pt x="3791" y="3481"/>
                  <a:pt x="3553" y="3611"/>
                </a:cubicBezTo>
                <a:cubicBezTo>
                  <a:pt x="3109" y="3851"/>
                  <a:pt x="2243" y="3724"/>
                  <a:pt x="1031" y="3930"/>
                </a:cubicBezTo>
                <a:cubicBezTo>
                  <a:pt x="652" y="3995"/>
                  <a:pt x="313" y="4136"/>
                  <a:pt x="0" y="4320"/>
                </a:cubicBezTo>
                <a:cubicBezTo>
                  <a:pt x="5891" y="4320"/>
                  <a:pt x="5891" y="4320"/>
                  <a:pt x="5891" y="4320"/>
                </a:cubicBezTo>
                <a:cubicBezTo>
                  <a:pt x="5891" y="0"/>
                  <a:pt x="5891" y="0"/>
                  <a:pt x="5891" y="0"/>
                </a:cubicBezTo>
                <a:lnTo>
                  <a:pt x="1996" y="0"/>
                </a:lnTo>
                <a:close/>
              </a:path>
            </a:pathLst>
          </a:custGeom>
          <a:gradFill flip="none" rotWithShape="1">
            <a:gsLst>
              <a:gs pos="37000">
                <a:srgbClr val="019199"/>
              </a:gs>
              <a:gs pos="93000">
                <a:srgbClr val="6DC0C4"/>
              </a:gs>
            </a:gsLst>
            <a:lin ang="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hasCustomPrompt="1"/>
          </p:nvPr>
        </p:nvSpPr>
        <p:spPr>
          <a:xfrm>
            <a:off x="731838" y="1895476"/>
            <a:ext cx="6773862" cy="4270374"/>
          </a:xfrm>
        </p:spPr>
        <p:txBody>
          <a:bodyPr vert="horz" lIns="91440" tIns="45720" rIns="91440" bIns="45720" rtlCol="0">
            <a:normAutofit/>
          </a:bodyPr>
          <a:lstStyle>
            <a:lvl1pPr>
              <a:defRPr lang="fr-FR" dirty="0"/>
            </a:lvl1pPr>
            <a:lvl2pPr>
              <a:defRPr lang="fr-FR" dirty="0"/>
            </a:lvl2pPr>
            <a:lvl3pPr>
              <a:defRPr lang="fr-FR" dirty="0"/>
            </a:lvl3pPr>
            <a:lvl4pPr>
              <a:defRPr lang="fr-FR" dirty="0"/>
            </a:lvl4pPr>
            <a:lvl5pPr>
              <a:defRPr lang="fr-FR" dirty="0"/>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lvl1pPr>
              <a:defRPr>
                <a:solidFill>
                  <a:schemeClr val="bg1"/>
                </a:solidFill>
              </a:defRPr>
            </a:lvl1p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lvl1pPr>
              <a:defRPr>
                <a:solidFill>
                  <a:schemeClr val="bg1"/>
                </a:solidFill>
              </a:defRPr>
            </a:lvl1p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lvl1pPr>
              <a:defRPr>
                <a:solidFill>
                  <a:schemeClr val="bg1"/>
                </a:solidFill>
              </a:defRPr>
            </a:lvl1pPr>
          </a:lstStyle>
          <a:p>
            <a:fld id="{4F7C0F30-2BA6-4E2D-AFC7-62C5E77ECC9C}" type="slidenum">
              <a:rPr lang="fr-FR" smtClean="0"/>
              <a:pPr/>
              <a:t>‹N°›</a:t>
            </a:fld>
            <a:endParaRPr lang="fr-FR" dirty="0"/>
          </a:p>
        </p:txBody>
      </p:sp>
      <p:sp>
        <p:nvSpPr>
          <p:cNvPr id="19" name="Espace réservé du contenu 2">
            <a:extLst>
              <a:ext uri="{FF2B5EF4-FFF2-40B4-BE49-F238E27FC236}">
                <a16:creationId xmlns:a16="http://schemas.microsoft.com/office/drawing/2014/main" id="{33AD7AC0-220E-4F62-A332-C415726467E5}"/>
              </a:ext>
            </a:extLst>
          </p:cNvPr>
          <p:cNvSpPr>
            <a:spLocks noGrp="1"/>
          </p:cNvSpPr>
          <p:nvPr>
            <p:ph idx="13" hasCustomPrompt="1"/>
          </p:nvPr>
        </p:nvSpPr>
        <p:spPr>
          <a:xfrm>
            <a:off x="9084253" y="358125"/>
            <a:ext cx="2854037" cy="5807725"/>
          </a:xfrm>
        </p:spPr>
        <p:txBody>
          <a:bodyPr>
            <a:normAutofit/>
          </a:bodyPr>
          <a:lstStyle>
            <a:lvl1pPr>
              <a:defRPr sz="1500" cap="none" baseline="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20" name="Connecteur droit 19">
            <a:extLst>
              <a:ext uri="{FF2B5EF4-FFF2-40B4-BE49-F238E27FC236}">
                <a16:creationId xmlns:a16="http://schemas.microsoft.com/office/drawing/2014/main" id="{2EABA08B-07FB-41C1-8C2C-CB117F93179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73FC3E2-4E99-4F43-B465-CDF1978705C7}"/>
              </a:ext>
            </a:extLst>
          </p:cNvPr>
          <p:cNvGrpSpPr/>
          <p:nvPr userDrawn="1"/>
        </p:nvGrpSpPr>
        <p:grpSpPr>
          <a:xfrm>
            <a:off x="11594100" y="6394655"/>
            <a:ext cx="281193" cy="282763"/>
            <a:chOff x="1009650" y="946150"/>
            <a:chExt cx="3979863" cy="4002088"/>
          </a:xfrm>
          <a:noFill/>
        </p:grpSpPr>
        <p:sp>
          <p:nvSpPr>
            <p:cNvPr id="22" name="Freeform 5">
              <a:extLst>
                <a:ext uri="{FF2B5EF4-FFF2-40B4-BE49-F238E27FC236}">
                  <a16:creationId xmlns:a16="http://schemas.microsoft.com/office/drawing/2014/main" id="{8E7E80FD-1BE2-4FE2-B48A-C0F5F19D2F95}"/>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3" name="Freeform 6">
              <a:extLst>
                <a:ext uri="{FF2B5EF4-FFF2-40B4-BE49-F238E27FC236}">
                  <a16:creationId xmlns:a16="http://schemas.microsoft.com/office/drawing/2014/main" id="{0F2FDC6E-CF68-43B2-9859-39812ACB1768}"/>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4" name="Freeform 7">
              <a:extLst>
                <a:ext uri="{FF2B5EF4-FFF2-40B4-BE49-F238E27FC236}">
                  <a16:creationId xmlns:a16="http://schemas.microsoft.com/office/drawing/2014/main" id="{37D43A7B-A4FF-4A4D-89C5-5D173B07F097}"/>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5" name="Freeform 8">
              <a:extLst>
                <a:ext uri="{FF2B5EF4-FFF2-40B4-BE49-F238E27FC236}">
                  <a16:creationId xmlns:a16="http://schemas.microsoft.com/office/drawing/2014/main" id="{60E1FAC0-F79B-494A-8FA3-476497698C2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6" name="Freeform 9">
              <a:extLst>
                <a:ext uri="{FF2B5EF4-FFF2-40B4-BE49-F238E27FC236}">
                  <a16:creationId xmlns:a16="http://schemas.microsoft.com/office/drawing/2014/main" id="{EA73D5DB-827B-47E3-9F08-97121585128D}"/>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7" name="Freeform 10">
              <a:extLst>
                <a:ext uri="{FF2B5EF4-FFF2-40B4-BE49-F238E27FC236}">
                  <a16:creationId xmlns:a16="http://schemas.microsoft.com/office/drawing/2014/main" id="{6355C8C2-A847-4FF4-BA59-8112B4D86550}"/>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8" name="Freeform 11">
              <a:extLst>
                <a:ext uri="{FF2B5EF4-FFF2-40B4-BE49-F238E27FC236}">
                  <a16:creationId xmlns:a16="http://schemas.microsoft.com/office/drawing/2014/main" id="{B387FBFF-E840-492C-BABC-EF02516DD17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9" name="Freeform 12">
              <a:extLst>
                <a:ext uri="{FF2B5EF4-FFF2-40B4-BE49-F238E27FC236}">
                  <a16:creationId xmlns:a16="http://schemas.microsoft.com/office/drawing/2014/main" id="{36C72842-7809-4232-8A69-988AD51DEE0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0" name="Freeform 13">
              <a:extLst>
                <a:ext uri="{FF2B5EF4-FFF2-40B4-BE49-F238E27FC236}">
                  <a16:creationId xmlns:a16="http://schemas.microsoft.com/office/drawing/2014/main" id="{D7498989-3BCE-4EEC-AFEB-2ED1527D4593}"/>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1" name="Freeform 14">
              <a:extLst>
                <a:ext uri="{FF2B5EF4-FFF2-40B4-BE49-F238E27FC236}">
                  <a16:creationId xmlns:a16="http://schemas.microsoft.com/office/drawing/2014/main" id="{12071E0C-0E15-413B-84A1-874DC9323C9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grpSp>
      <p:sp>
        <p:nvSpPr>
          <p:cNvPr id="11267" name="Titre 11266">
            <a:extLst>
              <a:ext uri="{FF2B5EF4-FFF2-40B4-BE49-F238E27FC236}">
                <a16:creationId xmlns:a16="http://schemas.microsoft.com/office/drawing/2014/main" id="{26B0D6EC-4D7D-4CD9-992A-262AA3AA9144}"/>
              </a:ext>
            </a:extLst>
          </p:cNvPr>
          <p:cNvSpPr>
            <a:spLocks noGrp="1"/>
          </p:cNvSpPr>
          <p:nvPr>
            <p:ph type="title"/>
          </p:nvPr>
        </p:nvSpPr>
        <p:spPr>
          <a:xfrm>
            <a:off x="731838" y="327820"/>
            <a:ext cx="5459412" cy="865692"/>
          </a:xfrm>
        </p:spPr>
        <p:txBody>
          <a:bodyPr>
            <a:normAutofit/>
          </a:bodyPr>
          <a:lstStyle>
            <a:lvl1pPr>
              <a:defRPr sz="2000">
                <a:solidFill>
                  <a:schemeClr val="tx1"/>
                </a:solidFill>
              </a:defRPr>
            </a:lvl1pPr>
          </a:lstStyle>
          <a:p>
            <a:r>
              <a:rPr lang="fr-FR"/>
              <a:t>Modifiez le style du titre</a:t>
            </a:r>
            <a:endParaRPr lang="fr-FR" dirty="0"/>
          </a:p>
        </p:txBody>
      </p:sp>
      <p:cxnSp>
        <p:nvCxnSpPr>
          <p:cNvPr id="41" name="Connecteur droit 40">
            <a:extLst>
              <a:ext uri="{FF2B5EF4-FFF2-40B4-BE49-F238E27FC236}">
                <a16:creationId xmlns:a16="http://schemas.microsoft.com/office/drawing/2014/main" id="{D9D88CF6-3A3B-410A-A3DF-40417FAFC63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ZoneTexte 43">
            <a:extLst>
              <a:ext uri="{FF2B5EF4-FFF2-40B4-BE49-F238E27FC236}">
                <a16:creationId xmlns:a16="http://schemas.microsoft.com/office/drawing/2014/main" id="{63CB62FD-F7DB-4B59-BCB8-BCFADC5C3105}"/>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Contenu + Exergue 2 BLEU</a:t>
            </a:r>
          </a:p>
        </p:txBody>
      </p:sp>
    </p:spTree>
    <p:extLst>
      <p:ext uri="{BB962C8B-B14F-4D97-AF65-F5344CB8AC3E}">
        <p14:creationId xmlns:p14="http://schemas.microsoft.com/office/powerpoint/2010/main" val="338364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u + Exergue 2 FUSCHIA">
    <p:spTree>
      <p:nvGrpSpPr>
        <p:cNvPr id="1" name=""/>
        <p:cNvGrpSpPr/>
        <p:nvPr/>
      </p:nvGrpSpPr>
      <p:grpSpPr>
        <a:xfrm>
          <a:off x="0" y="0"/>
          <a:ext cx="0" cy="0"/>
          <a:chOff x="0" y="0"/>
          <a:chExt cx="0" cy="0"/>
        </a:xfrm>
      </p:grpSpPr>
      <p:sp>
        <p:nvSpPr>
          <p:cNvPr id="11268" name="Rectangle 11267">
            <a:extLst>
              <a:ext uri="{FF2B5EF4-FFF2-40B4-BE49-F238E27FC236}">
                <a16:creationId xmlns:a16="http://schemas.microsoft.com/office/drawing/2014/main" id="{1AA44CC1-5EB1-4FEE-85E7-A61D13D57B80}"/>
              </a:ext>
            </a:extLst>
          </p:cNvPr>
          <p:cNvSpPr/>
          <p:nvPr userDrawn="1"/>
        </p:nvSpPr>
        <p:spPr>
          <a:xfrm>
            <a:off x="0" y="5924550"/>
            <a:ext cx="12192000" cy="93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265" name="Freeform 10">
            <a:extLst>
              <a:ext uri="{FF2B5EF4-FFF2-40B4-BE49-F238E27FC236}">
                <a16:creationId xmlns:a16="http://schemas.microsoft.com/office/drawing/2014/main" id="{5DF052FE-6199-49D1-B02D-36AD39DBF52E}"/>
              </a:ext>
            </a:extLst>
          </p:cNvPr>
          <p:cNvSpPr>
            <a:spLocks/>
          </p:cNvSpPr>
          <p:nvPr userDrawn="1"/>
        </p:nvSpPr>
        <p:spPr bwMode="auto">
          <a:xfrm>
            <a:off x="2465388" y="0"/>
            <a:ext cx="9726613" cy="6858000"/>
          </a:xfrm>
          <a:custGeom>
            <a:avLst/>
            <a:gdLst>
              <a:gd name="T0" fmla="*/ 2213 w 6128"/>
              <a:gd name="T1" fmla="*/ 0 h 4320"/>
              <a:gd name="T2" fmla="*/ 3085 w 6128"/>
              <a:gd name="T3" fmla="*/ 837 h 4320"/>
              <a:gd name="T4" fmla="*/ 3792 w 6128"/>
              <a:gd name="T5" fmla="*/ 2049 h 4320"/>
              <a:gd name="T6" fmla="*/ 3676 w 6128"/>
              <a:gd name="T7" fmla="*/ 3182 h 4320"/>
              <a:gd name="T8" fmla="*/ 1217 w 6128"/>
              <a:gd name="T9" fmla="*/ 3682 h 4320"/>
              <a:gd name="T10" fmla="*/ 221 w 6128"/>
              <a:gd name="T11" fmla="*/ 4151 h 4320"/>
              <a:gd name="T12" fmla="*/ 0 w 6128"/>
              <a:gd name="T13" fmla="*/ 4320 h 4320"/>
              <a:gd name="T14" fmla="*/ 6128 w 6128"/>
              <a:gd name="T15" fmla="*/ 4320 h 4320"/>
              <a:gd name="T16" fmla="*/ 6128 w 6128"/>
              <a:gd name="T17" fmla="*/ 0 h 4320"/>
              <a:gd name="T18" fmla="*/ 2213 w 6128"/>
              <a:gd name="T19"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28" h="4320">
                <a:moveTo>
                  <a:pt x="2213" y="0"/>
                </a:moveTo>
                <a:cubicBezTo>
                  <a:pt x="2570" y="278"/>
                  <a:pt x="2857" y="564"/>
                  <a:pt x="3085" y="837"/>
                </a:cubicBezTo>
                <a:cubicBezTo>
                  <a:pt x="3485" y="1317"/>
                  <a:pt x="3703" y="1759"/>
                  <a:pt x="3792" y="2049"/>
                </a:cubicBezTo>
                <a:cubicBezTo>
                  <a:pt x="3976" y="2651"/>
                  <a:pt x="3900" y="3036"/>
                  <a:pt x="3676" y="3182"/>
                </a:cubicBezTo>
                <a:cubicBezTo>
                  <a:pt x="3259" y="3451"/>
                  <a:pt x="2394" y="3389"/>
                  <a:pt x="1217" y="3682"/>
                </a:cubicBezTo>
                <a:cubicBezTo>
                  <a:pt x="844" y="3775"/>
                  <a:pt x="518" y="3942"/>
                  <a:pt x="221" y="4151"/>
                </a:cubicBezTo>
                <a:cubicBezTo>
                  <a:pt x="145" y="4205"/>
                  <a:pt x="72" y="4261"/>
                  <a:pt x="0" y="4320"/>
                </a:cubicBezTo>
                <a:cubicBezTo>
                  <a:pt x="6128" y="4320"/>
                  <a:pt x="6128" y="4320"/>
                  <a:pt x="6128" y="4320"/>
                </a:cubicBezTo>
                <a:cubicBezTo>
                  <a:pt x="6128" y="0"/>
                  <a:pt x="6128" y="0"/>
                  <a:pt x="6128" y="0"/>
                </a:cubicBezTo>
                <a:lnTo>
                  <a:pt x="2213" y="0"/>
                </a:lnTo>
                <a:close/>
              </a:path>
            </a:pathLst>
          </a:custGeom>
          <a:gradFill flip="none" rotWithShape="1">
            <a:gsLst>
              <a:gs pos="2000">
                <a:srgbClr val="AB035A"/>
              </a:gs>
              <a:gs pos="53000">
                <a:srgbClr val="C10E1B"/>
              </a:gs>
            </a:gsLst>
            <a:lin ang="192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1266" name="Freeform 11">
            <a:extLst>
              <a:ext uri="{FF2B5EF4-FFF2-40B4-BE49-F238E27FC236}">
                <a16:creationId xmlns:a16="http://schemas.microsoft.com/office/drawing/2014/main" id="{4CCE8A42-ABBA-438A-91CF-9E007F02A167}"/>
              </a:ext>
            </a:extLst>
          </p:cNvPr>
          <p:cNvSpPr>
            <a:spLocks/>
          </p:cNvSpPr>
          <p:nvPr userDrawn="1"/>
        </p:nvSpPr>
        <p:spPr bwMode="auto">
          <a:xfrm>
            <a:off x="2841626" y="0"/>
            <a:ext cx="9350375" cy="6858000"/>
          </a:xfrm>
          <a:custGeom>
            <a:avLst/>
            <a:gdLst>
              <a:gd name="T0" fmla="*/ 1996 w 5891"/>
              <a:gd name="T1" fmla="*/ 0 h 4320"/>
              <a:gd name="T2" fmla="*/ 3154 w 5891"/>
              <a:gd name="T3" fmla="*/ 1205 h 4320"/>
              <a:gd name="T4" fmla="*/ 3765 w 5891"/>
              <a:gd name="T5" fmla="*/ 2479 h 4320"/>
              <a:gd name="T6" fmla="*/ 3553 w 5891"/>
              <a:gd name="T7" fmla="*/ 3611 h 4320"/>
              <a:gd name="T8" fmla="*/ 1031 w 5891"/>
              <a:gd name="T9" fmla="*/ 3930 h 4320"/>
              <a:gd name="T10" fmla="*/ 0 w 5891"/>
              <a:gd name="T11" fmla="*/ 4320 h 4320"/>
              <a:gd name="T12" fmla="*/ 5891 w 5891"/>
              <a:gd name="T13" fmla="*/ 4320 h 4320"/>
              <a:gd name="T14" fmla="*/ 5891 w 5891"/>
              <a:gd name="T15" fmla="*/ 0 h 4320"/>
              <a:gd name="T16" fmla="*/ 1996 w 5891"/>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1" h="4320">
                <a:moveTo>
                  <a:pt x="1996" y="0"/>
                </a:moveTo>
                <a:cubicBezTo>
                  <a:pt x="2504" y="400"/>
                  <a:pt x="2880" y="817"/>
                  <a:pt x="3154" y="1205"/>
                </a:cubicBezTo>
                <a:cubicBezTo>
                  <a:pt x="3517" y="1718"/>
                  <a:pt x="3700" y="2180"/>
                  <a:pt x="3765" y="2479"/>
                </a:cubicBezTo>
                <a:cubicBezTo>
                  <a:pt x="3900" y="3099"/>
                  <a:pt x="3791" y="3481"/>
                  <a:pt x="3553" y="3611"/>
                </a:cubicBezTo>
                <a:cubicBezTo>
                  <a:pt x="3109" y="3851"/>
                  <a:pt x="2243" y="3724"/>
                  <a:pt x="1031" y="3930"/>
                </a:cubicBezTo>
                <a:cubicBezTo>
                  <a:pt x="652" y="3995"/>
                  <a:pt x="313" y="4136"/>
                  <a:pt x="0" y="4320"/>
                </a:cubicBezTo>
                <a:cubicBezTo>
                  <a:pt x="5891" y="4320"/>
                  <a:pt x="5891" y="4320"/>
                  <a:pt x="5891" y="4320"/>
                </a:cubicBezTo>
                <a:cubicBezTo>
                  <a:pt x="5891" y="0"/>
                  <a:pt x="5891" y="0"/>
                  <a:pt x="5891" y="0"/>
                </a:cubicBezTo>
                <a:lnTo>
                  <a:pt x="1996" y="0"/>
                </a:lnTo>
                <a:close/>
              </a:path>
            </a:pathLst>
          </a:custGeom>
          <a:gradFill flip="none" rotWithShape="1">
            <a:gsLst>
              <a:gs pos="37000">
                <a:srgbClr val="A50069"/>
              </a:gs>
              <a:gs pos="91000">
                <a:srgbClr val="BE0D1F"/>
              </a:gs>
            </a:gsLst>
            <a:lin ang="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hasCustomPrompt="1"/>
          </p:nvPr>
        </p:nvSpPr>
        <p:spPr>
          <a:xfrm>
            <a:off x="731838" y="1895476"/>
            <a:ext cx="6773862" cy="4270374"/>
          </a:xfrm>
        </p:spPr>
        <p:txBody>
          <a:bodyPr vert="horz" lIns="91440" tIns="45720" rIns="91440" bIns="45720" rtlCol="0">
            <a:normAutofit/>
          </a:bodyPr>
          <a:lstStyle>
            <a:lvl1pPr>
              <a:defRPr lang="fr-FR" dirty="0"/>
            </a:lvl1pPr>
            <a:lvl2pPr>
              <a:defRPr lang="fr-FR" dirty="0"/>
            </a:lvl2pPr>
            <a:lvl3pPr>
              <a:defRPr lang="fr-FR" dirty="0"/>
            </a:lvl3pPr>
            <a:lvl4pPr>
              <a:defRPr lang="fr-FR" dirty="0"/>
            </a:lvl4pPr>
            <a:lvl5pPr>
              <a:defRPr lang="fr-FR" dirty="0"/>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lvl1pPr>
              <a:defRPr>
                <a:solidFill>
                  <a:schemeClr val="bg1"/>
                </a:solidFill>
              </a:defRPr>
            </a:lvl1p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lvl1pPr>
              <a:defRPr>
                <a:solidFill>
                  <a:schemeClr val="bg1"/>
                </a:solidFill>
              </a:defRPr>
            </a:lvl1p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lvl1pPr>
              <a:defRPr>
                <a:solidFill>
                  <a:schemeClr val="bg1"/>
                </a:solidFill>
              </a:defRPr>
            </a:lvl1pPr>
          </a:lstStyle>
          <a:p>
            <a:fld id="{4F7C0F30-2BA6-4E2D-AFC7-62C5E77ECC9C}" type="slidenum">
              <a:rPr lang="fr-FR" smtClean="0"/>
              <a:pPr/>
              <a:t>‹N°›</a:t>
            </a:fld>
            <a:endParaRPr lang="fr-FR" dirty="0"/>
          </a:p>
        </p:txBody>
      </p:sp>
      <p:sp>
        <p:nvSpPr>
          <p:cNvPr id="19" name="Espace réservé du contenu 2">
            <a:extLst>
              <a:ext uri="{FF2B5EF4-FFF2-40B4-BE49-F238E27FC236}">
                <a16:creationId xmlns:a16="http://schemas.microsoft.com/office/drawing/2014/main" id="{33AD7AC0-220E-4F62-A332-C415726467E5}"/>
              </a:ext>
            </a:extLst>
          </p:cNvPr>
          <p:cNvSpPr>
            <a:spLocks noGrp="1"/>
          </p:cNvSpPr>
          <p:nvPr>
            <p:ph idx="13" hasCustomPrompt="1"/>
          </p:nvPr>
        </p:nvSpPr>
        <p:spPr>
          <a:xfrm>
            <a:off x="9084253" y="358125"/>
            <a:ext cx="2854037" cy="5807725"/>
          </a:xfrm>
        </p:spPr>
        <p:txBody>
          <a:bodyPr>
            <a:normAutofit/>
          </a:bodyPr>
          <a:lstStyle>
            <a:lvl1pPr>
              <a:defRPr sz="1500" cap="none" baseline="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20" name="Connecteur droit 19">
            <a:extLst>
              <a:ext uri="{FF2B5EF4-FFF2-40B4-BE49-F238E27FC236}">
                <a16:creationId xmlns:a16="http://schemas.microsoft.com/office/drawing/2014/main" id="{2EABA08B-07FB-41C1-8C2C-CB117F93179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73FC3E2-4E99-4F43-B465-CDF1978705C7}"/>
              </a:ext>
            </a:extLst>
          </p:cNvPr>
          <p:cNvGrpSpPr/>
          <p:nvPr userDrawn="1"/>
        </p:nvGrpSpPr>
        <p:grpSpPr>
          <a:xfrm>
            <a:off x="11594100" y="6394655"/>
            <a:ext cx="281193" cy="282763"/>
            <a:chOff x="1009650" y="946150"/>
            <a:chExt cx="3979863" cy="4002088"/>
          </a:xfrm>
          <a:noFill/>
        </p:grpSpPr>
        <p:sp>
          <p:nvSpPr>
            <p:cNvPr id="22" name="Freeform 5">
              <a:extLst>
                <a:ext uri="{FF2B5EF4-FFF2-40B4-BE49-F238E27FC236}">
                  <a16:creationId xmlns:a16="http://schemas.microsoft.com/office/drawing/2014/main" id="{8E7E80FD-1BE2-4FE2-B48A-C0F5F19D2F95}"/>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3" name="Freeform 6">
              <a:extLst>
                <a:ext uri="{FF2B5EF4-FFF2-40B4-BE49-F238E27FC236}">
                  <a16:creationId xmlns:a16="http://schemas.microsoft.com/office/drawing/2014/main" id="{0F2FDC6E-CF68-43B2-9859-39812ACB1768}"/>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4" name="Freeform 7">
              <a:extLst>
                <a:ext uri="{FF2B5EF4-FFF2-40B4-BE49-F238E27FC236}">
                  <a16:creationId xmlns:a16="http://schemas.microsoft.com/office/drawing/2014/main" id="{37D43A7B-A4FF-4A4D-89C5-5D173B07F097}"/>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5" name="Freeform 8">
              <a:extLst>
                <a:ext uri="{FF2B5EF4-FFF2-40B4-BE49-F238E27FC236}">
                  <a16:creationId xmlns:a16="http://schemas.microsoft.com/office/drawing/2014/main" id="{60E1FAC0-F79B-494A-8FA3-476497698C2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6" name="Freeform 9">
              <a:extLst>
                <a:ext uri="{FF2B5EF4-FFF2-40B4-BE49-F238E27FC236}">
                  <a16:creationId xmlns:a16="http://schemas.microsoft.com/office/drawing/2014/main" id="{EA73D5DB-827B-47E3-9F08-97121585128D}"/>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7" name="Freeform 10">
              <a:extLst>
                <a:ext uri="{FF2B5EF4-FFF2-40B4-BE49-F238E27FC236}">
                  <a16:creationId xmlns:a16="http://schemas.microsoft.com/office/drawing/2014/main" id="{6355C8C2-A847-4FF4-BA59-8112B4D86550}"/>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8" name="Freeform 11">
              <a:extLst>
                <a:ext uri="{FF2B5EF4-FFF2-40B4-BE49-F238E27FC236}">
                  <a16:creationId xmlns:a16="http://schemas.microsoft.com/office/drawing/2014/main" id="{B387FBFF-E840-492C-BABC-EF02516DD17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9" name="Freeform 12">
              <a:extLst>
                <a:ext uri="{FF2B5EF4-FFF2-40B4-BE49-F238E27FC236}">
                  <a16:creationId xmlns:a16="http://schemas.microsoft.com/office/drawing/2014/main" id="{36C72842-7809-4232-8A69-988AD51DEE0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0" name="Freeform 13">
              <a:extLst>
                <a:ext uri="{FF2B5EF4-FFF2-40B4-BE49-F238E27FC236}">
                  <a16:creationId xmlns:a16="http://schemas.microsoft.com/office/drawing/2014/main" id="{D7498989-3BCE-4EEC-AFEB-2ED1527D4593}"/>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1" name="Freeform 14">
              <a:extLst>
                <a:ext uri="{FF2B5EF4-FFF2-40B4-BE49-F238E27FC236}">
                  <a16:creationId xmlns:a16="http://schemas.microsoft.com/office/drawing/2014/main" id="{12071E0C-0E15-413B-84A1-874DC9323C9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grpSp>
      <p:sp>
        <p:nvSpPr>
          <p:cNvPr id="11267" name="Titre 11266">
            <a:extLst>
              <a:ext uri="{FF2B5EF4-FFF2-40B4-BE49-F238E27FC236}">
                <a16:creationId xmlns:a16="http://schemas.microsoft.com/office/drawing/2014/main" id="{26B0D6EC-4D7D-4CD9-992A-262AA3AA9144}"/>
              </a:ext>
            </a:extLst>
          </p:cNvPr>
          <p:cNvSpPr>
            <a:spLocks noGrp="1"/>
          </p:cNvSpPr>
          <p:nvPr>
            <p:ph type="title"/>
          </p:nvPr>
        </p:nvSpPr>
        <p:spPr>
          <a:xfrm>
            <a:off x="731838" y="327820"/>
            <a:ext cx="5459412" cy="865692"/>
          </a:xfrm>
        </p:spPr>
        <p:txBody>
          <a:bodyPr>
            <a:normAutofit/>
          </a:bodyPr>
          <a:lstStyle>
            <a:lvl1pPr>
              <a:defRPr sz="2000">
                <a:solidFill>
                  <a:schemeClr val="tx1"/>
                </a:solidFill>
              </a:defRPr>
            </a:lvl1pPr>
          </a:lstStyle>
          <a:p>
            <a:r>
              <a:rPr lang="fr-FR"/>
              <a:t>Modifiez le style du titre</a:t>
            </a:r>
            <a:endParaRPr lang="fr-FR" dirty="0"/>
          </a:p>
        </p:txBody>
      </p:sp>
      <p:cxnSp>
        <p:nvCxnSpPr>
          <p:cNvPr id="41" name="Connecteur droit 40">
            <a:extLst>
              <a:ext uri="{FF2B5EF4-FFF2-40B4-BE49-F238E27FC236}">
                <a16:creationId xmlns:a16="http://schemas.microsoft.com/office/drawing/2014/main" id="{D9D88CF6-3A3B-410A-A3DF-40417FAFC63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ZoneTexte 43">
            <a:extLst>
              <a:ext uri="{FF2B5EF4-FFF2-40B4-BE49-F238E27FC236}">
                <a16:creationId xmlns:a16="http://schemas.microsoft.com/office/drawing/2014/main" id="{63CB62FD-F7DB-4B59-BCB8-BCFADC5C3105}"/>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Contenu + Exergue 2 PARME</a:t>
            </a:r>
          </a:p>
        </p:txBody>
      </p:sp>
    </p:spTree>
    <p:extLst>
      <p:ext uri="{BB962C8B-B14F-4D97-AF65-F5344CB8AC3E}">
        <p14:creationId xmlns:p14="http://schemas.microsoft.com/office/powerpoint/2010/main" val="585440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Grand Titre + sans image">
    <p:spTree>
      <p:nvGrpSpPr>
        <p:cNvPr id="1" name=""/>
        <p:cNvGrpSpPr/>
        <p:nvPr/>
      </p:nvGrpSpPr>
      <p:grpSpPr>
        <a:xfrm>
          <a:off x="0" y="0"/>
          <a:ext cx="0" cy="0"/>
          <a:chOff x="0" y="0"/>
          <a:chExt cx="0" cy="0"/>
        </a:xfrm>
      </p:grpSpPr>
      <p:sp>
        <p:nvSpPr>
          <p:cNvPr id="2054" name="Rectangle 2053">
            <a:extLst>
              <a:ext uri="{FF2B5EF4-FFF2-40B4-BE49-F238E27FC236}">
                <a16:creationId xmlns:a16="http://schemas.microsoft.com/office/drawing/2014/main" id="{E3ABC282-18C7-4C82-A529-37AAD780733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Freeform 9">
            <a:extLst>
              <a:ext uri="{FF2B5EF4-FFF2-40B4-BE49-F238E27FC236}">
                <a16:creationId xmlns:a16="http://schemas.microsoft.com/office/drawing/2014/main" id="{C61589CF-11A2-42A3-A889-69A52ED7EDD7}"/>
              </a:ext>
            </a:extLst>
          </p:cNvPr>
          <p:cNvSpPr>
            <a:spLocks/>
          </p:cNvSpPr>
          <p:nvPr userDrawn="1"/>
        </p:nvSpPr>
        <p:spPr bwMode="auto">
          <a:xfrm>
            <a:off x="0" y="3094037"/>
            <a:ext cx="6737350" cy="3763963"/>
          </a:xfrm>
          <a:custGeom>
            <a:avLst/>
            <a:gdLst>
              <a:gd name="T0" fmla="*/ 0 w 4245"/>
              <a:gd name="T1" fmla="*/ 2371 h 2371"/>
              <a:gd name="T2" fmla="*/ 4245 w 4245"/>
              <a:gd name="T3" fmla="*/ 2371 h 2371"/>
              <a:gd name="T4" fmla="*/ 3723 w 4245"/>
              <a:gd name="T5" fmla="*/ 1474 h 2371"/>
              <a:gd name="T6" fmla="*/ 36 w 4245"/>
              <a:gd name="T7" fmla="*/ 3 h 2371"/>
              <a:gd name="T8" fmla="*/ 0 w 4245"/>
              <a:gd name="T9" fmla="*/ 0 h 2371"/>
              <a:gd name="T10" fmla="*/ 0 w 4245"/>
              <a:gd name="T11" fmla="*/ 2371 h 2371"/>
            </a:gdLst>
            <a:ahLst/>
            <a:cxnLst>
              <a:cxn ang="0">
                <a:pos x="T0" y="T1"/>
              </a:cxn>
              <a:cxn ang="0">
                <a:pos x="T2" y="T3"/>
              </a:cxn>
              <a:cxn ang="0">
                <a:pos x="T4" y="T5"/>
              </a:cxn>
              <a:cxn ang="0">
                <a:pos x="T6" y="T7"/>
              </a:cxn>
              <a:cxn ang="0">
                <a:pos x="T8" y="T9"/>
              </a:cxn>
              <a:cxn ang="0">
                <a:pos x="T10" y="T11"/>
              </a:cxn>
            </a:cxnLst>
            <a:rect l="0" t="0" r="r" b="b"/>
            <a:pathLst>
              <a:path w="4245" h="2371">
                <a:moveTo>
                  <a:pt x="0" y="2371"/>
                </a:moveTo>
                <a:cubicBezTo>
                  <a:pt x="4245" y="2371"/>
                  <a:pt x="4245" y="2371"/>
                  <a:pt x="4245" y="2371"/>
                </a:cubicBezTo>
                <a:cubicBezTo>
                  <a:pt x="4223" y="2128"/>
                  <a:pt x="4060" y="1821"/>
                  <a:pt x="3723" y="1474"/>
                </a:cubicBezTo>
                <a:cubicBezTo>
                  <a:pt x="3163" y="900"/>
                  <a:pt x="1941" y="125"/>
                  <a:pt x="36" y="3"/>
                </a:cubicBezTo>
                <a:cubicBezTo>
                  <a:pt x="24" y="2"/>
                  <a:pt x="12" y="1"/>
                  <a:pt x="0" y="0"/>
                </a:cubicBezTo>
                <a:lnTo>
                  <a:pt x="0" y="2371"/>
                </a:lnTo>
                <a:close/>
              </a:path>
            </a:pathLst>
          </a:custGeom>
          <a:gradFill>
            <a:gsLst>
              <a:gs pos="11000">
                <a:srgbClr val="F5E715"/>
              </a:gs>
              <a:gs pos="76000">
                <a:srgbClr val="F4C50F"/>
              </a:gs>
            </a:gsLst>
            <a:lin ang="16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5" name="Freeform 10">
            <a:extLst>
              <a:ext uri="{FF2B5EF4-FFF2-40B4-BE49-F238E27FC236}">
                <a16:creationId xmlns:a16="http://schemas.microsoft.com/office/drawing/2014/main" id="{CEA47F64-20F3-4BE8-8B62-7E1392E5D942}"/>
              </a:ext>
            </a:extLst>
          </p:cNvPr>
          <p:cNvSpPr>
            <a:spLocks/>
          </p:cNvSpPr>
          <p:nvPr userDrawn="1"/>
        </p:nvSpPr>
        <p:spPr bwMode="auto">
          <a:xfrm>
            <a:off x="4156076" y="0"/>
            <a:ext cx="8034338" cy="3067050"/>
          </a:xfrm>
          <a:custGeom>
            <a:avLst/>
            <a:gdLst>
              <a:gd name="T0" fmla="*/ 85 w 5062"/>
              <a:gd name="T1" fmla="*/ 0 h 1932"/>
              <a:gd name="T2" fmla="*/ 19 w 5062"/>
              <a:gd name="T3" fmla="*/ 864 h 1932"/>
              <a:gd name="T4" fmla="*/ 584 w 5062"/>
              <a:gd name="T5" fmla="*/ 1860 h 1932"/>
              <a:gd name="T6" fmla="*/ 3196 w 5062"/>
              <a:gd name="T7" fmla="*/ 1284 h 1932"/>
              <a:gd name="T8" fmla="*/ 4360 w 5062"/>
              <a:gd name="T9" fmla="*/ 1297 h 1932"/>
              <a:gd name="T10" fmla="*/ 5062 w 5062"/>
              <a:gd name="T11" fmla="*/ 1490 h 1932"/>
              <a:gd name="T12" fmla="*/ 5062 w 5062"/>
              <a:gd name="T13" fmla="*/ 0 h 1932"/>
              <a:gd name="T14" fmla="*/ 85 w 5062"/>
              <a:gd name="T15" fmla="*/ 0 h 19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62" h="1932">
                <a:moveTo>
                  <a:pt x="85" y="0"/>
                </a:moveTo>
                <a:cubicBezTo>
                  <a:pt x="12" y="360"/>
                  <a:pt x="0" y="657"/>
                  <a:pt x="19" y="864"/>
                </a:cubicBezTo>
                <a:cubicBezTo>
                  <a:pt x="78" y="1497"/>
                  <a:pt x="306" y="1820"/>
                  <a:pt x="584" y="1860"/>
                </a:cubicBezTo>
                <a:cubicBezTo>
                  <a:pt x="1101" y="1932"/>
                  <a:pt x="1924" y="1511"/>
                  <a:pt x="3196" y="1284"/>
                </a:cubicBezTo>
                <a:cubicBezTo>
                  <a:pt x="3599" y="1213"/>
                  <a:pt x="3986" y="1230"/>
                  <a:pt x="4360" y="1297"/>
                </a:cubicBezTo>
                <a:cubicBezTo>
                  <a:pt x="4600" y="1341"/>
                  <a:pt x="4834" y="1407"/>
                  <a:pt x="5062" y="1490"/>
                </a:cubicBezTo>
                <a:cubicBezTo>
                  <a:pt x="5062" y="0"/>
                  <a:pt x="5062" y="0"/>
                  <a:pt x="5062" y="0"/>
                </a:cubicBezTo>
                <a:lnTo>
                  <a:pt x="85" y="0"/>
                </a:lnTo>
                <a:close/>
              </a:path>
            </a:pathLst>
          </a:custGeom>
          <a:gradFill>
            <a:gsLst>
              <a:gs pos="23000">
                <a:srgbClr val="C20E1A"/>
              </a:gs>
              <a:gs pos="90000">
                <a:srgbClr val="AF054D"/>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pic>
        <p:nvPicPr>
          <p:cNvPr id="5" name="Image 4">
            <a:extLst>
              <a:ext uri="{FF2B5EF4-FFF2-40B4-BE49-F238E27FC236}">
                <a16:creationId xmlns:a16="http://schemas.microsoft.com/office/drawing/2014/main" id="{BABDD13A-5BD5-4B20-95B0-CC3255FA206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37" y="3085530"/>
            <a:ext cx="6133108" cy="3779848"/>
          </a:xfrm>
          <a:prstGeom prst="rect">
            <a:avLst/>
          </a:prstGeom>
        </p:spPr>
      </p:pic>
      <p:pic>
        <p:nvPicPr>
          <p:cNvPr id="4" name="Image 3">
            <a:extLst>
              <a:ext uri="{FF2B5EF4-FFF2-40B4-BE49-F238E27FC236}">
                <a16:creationId xmlns:a16="http://schemas.microsoft.com/office/drawing/2014/main" id="{3EEBC471-B187-4043-B64C-49D555BCB91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62257" y="9815"/>
            <a:ext cx="7925487" cy="2517866"/>
          </a:xfrm>
          <a:prstGeom prst="rect">
            <a:avLst/>
          </a:prstGeom>
        </p:spPr>
      </p:pic>
      <p:grpSp>
        <p:nvGrpSpPr>
          <p:cNvPr id="7" name="Logo">
            <a:extLst>
              <a:ext uri="{FF2B5EF4-FFF2-40B4-BE49-F238E27FC236}">
                <a16:creationId xmlns:a16="http://schemas.microsoft.com/office/drawing/2014/main" id="{A6556E0B-7A5D-4CC4-965B-41360942E10E}"/>
              </a:ext>
            </a:extLst>
          </p:cNvPr>
          <p:cNvGrpSpPr>
            <a:grpSpLocks noChangeAspect="1"/>
          </p:cNvGrpSpPr>
          <p:nvPr userDrawn="1"/>
        </p:nvGrpSpPr>
        <p:grpSpPr>
          <a:xfrm>
            <a:off x="9216697" y="5287128"/>
            <a:ext cx="2181600" cy="1221559"/>
            <a:chOff x="6425674" y="5392273"/>
            <a:chExt cx="2052000" cy="1148990"/>
          </a:xfrm>
        </p:grpSpPr>
        <p:grpSp>
          <p:nvGrpSpPr>
            <p:cNvPr id="8" name="Groupe 7">
              <a:extLst>
                <a:ext uri="{FF2B5EF4-FFF2-40B4-BE49-F238E27FC236}">
                  <a16:creationId xmlns:a16="http://schemas.microsoft.com/office/drawing/2014/main" id="{255AF13B-8B13-461A-9C4B-A2C43CC37AD0}"/>
                </a:ext>
              </a:extLst>
            </p:cNvPr>
            <p:cNvGrpSpPr/>
            <p:nvPr/>
          </p:nvGrpSpPr>
          <p:grpSpPr>
            <a:xfrm>
              <a:off x="6581081" y="5577217"/>
              <a:ext cx="357668" cy="359666"/>
              <a:chOff x="1009650" y="946150"/>
              <a:chExt cx="3979863" cy="4002088"/>
            </a:xfrm>
          </p:grpSpPr>
          <p:sp>
            <p:nvSpPr>
              <p:cNvPr id="10" name="Freeform 5">
                <a:extLst>
                  <a:ext uri="{FF2B5EF4-FFF2-40B4-BE49-F238E27FC236}">
                    <a16:creationId xmlns:a16="http://schemas.microsoft.com/office/drawing/2014/main" id="{63E3B7E8-D732-4622-82AD-E228D8106B51}"/>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adFill>
                <a:gsLst>
                  <a:gs pos="3000">
                    <a:srgbClr val="C7015E"/>
                  </a:gs>
                  <a:gs pos="93000">
                    <a:srgbClr val="D80B36"/>
                  </a:gs>
                </a:gsLst>
                <a:lin ang="17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1" name="Freeform 6">
                <a:extLst>
                  <a:ext uri="{FF2B5EF4-FFF2-40B4-BE49-F238E27FC236}">
                    <a16:creationId xmlns:a16="http://schemas.microsoft.com/office/drawing/2014/main" id="{A3CFBC8C-83D7-4CAD-A250-3509D88AE06C}"/>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solidFill>
                <a:srgbClr val="B4E0F9"/>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2" name="Freeform 7">
                <a:extLst>
                  <a:ext uri="{FF2B5EF4-FFF2-40B4-BE49-F238E27FC236}">
                    <a16:creationId xmlns:a16="http://schemas.microsoft.com/office/drawing/2014/main" id="{574520CF-15EA-4D8E-B8B6-6D389806513A}"/>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adFill>
                <a:gsLst>
                  <a:gs pos="3000">
                    <a:srgbClr val="07797A"/>
                  </a:gs>
                  <a:gs pos="84000">
                    <a:srgbClr val="8FCDCF"/>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3" name="Freeform 8">
                <a:extLst>
                  <a:ext uri="{FF2B5EF4-FFF2-40B4-BE49-F238E27FC236}">
                    <a16:creationId xmlns:a16="http://schemas.microsoft.com/office/drawing/2014/main" id="{8C6EDFC0-D86C-4371-9C7B-B6669A3D1F0B}"/>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adFill>
                <a:gsLst>
                  <a:gs pos="33000">
                    <a:srgbClr val="F7A605"/>
                  </a:gs>
                  <a:gs pos="93000">
                    <a:srgbClr val="E8520F"/>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9">
                <a:extLst>
                  <a:ext uri="{FF2B5EF4-FFF2-40B4-BE49-F238E27FC236}">
                    <a16:creationId xmlns:a16="http://schemas.microsoft.com/office/drawing/2014/main" id="{CDC230E8-0A8E-48B1-BE86-10C2CC002784}"/>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adFill>
                <a:gsLst>
                  <a:gs pos="3000">
                    <a:srgbClr val="DCDA01"/>
                  </a:gs>
                  <a:gs pos="73000">
                    <a:srgbClr val="95C11E"/>
                  </a:gs>
                </a:gsLst>
                <a:lin ang="12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5" name="Freeform 10">
                <a:extLst>
                  <a:ext uri="{FF2B5EF4-FFF2-40B4-BE49-F238E27FC236}">
                    <a16:creationId xmlns:a16="http://schemas.microsoft.com/office/drawing/2014/main" id="{0B511835-17CE-42B3-BA59-F575F5DDCD89}"/>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adFill>
                <a:gsLst>
                  <a:gs pos="3000">
                    <a:srgbClr val="FFDA00"/>
                  </a:gs>
                  <a:gs pos="84000">
                    <a:srgbClr val="F6A700"/>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6" name="Freeform 11">
                <a:extLst>
                  <a:ext uri="{FF2B5EF4-FFF2-40B4-BE49-F238E27FC236}">
                    <a16:creationId xmlns:a16="http://schemas.microsoft.com/office/drawing/2014/main" id="{3D2D817C-2EAA-4AC9-882B-D732CA824EB9}"/>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adFill>
                <a:gsLst>
                  <a:gs pos="0">
                    <a:srgbClr val="008283"/>
                  </a:gs>
                  <a:gs pos="83000">
                    <a:srgbClr val="009197"/>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7" name="Freeform 12">
                <a:extLst>
                  <a:ext uri="{FF2B5EF4-FFF2-40B4-BE49-F238E27FC236}">
                    <a16:creationId xmlns:a16="http://schemas.microsoft.com/office/drawing/2014/main" id="{FA2F38E1-3ECB-4574-AF6D-69A1B3AF004C}"/>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adFill>
                <a:gsLst>
                  <a:gs pos="22000">
                    <a:srgbClr val="BFB803"/>
                  </a:gs>
                  <a:gs pos="83000">
                    <a:srgbClr val="C59118"/>
                  </a:gs>
                </a:gsLst>
                <a:lin ang="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8" name="Freeform 13">
                <a:extLst>
                  <a:ext uri="{FF2B5EF4-FFF2-40B4-BE49-F238E27FC236}">
                    <a16:creationId xmlns:a16="http://schemas.microsoft.com/office/drawing/2014/main" id="{2FAAED39-A249-48B4-893E-03011D7FC801}"/>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adFill>
                <a:gsLst>
                  <a:gs pos="18000">
                    <a:srgbClr val="D20A18"/>
                  </a:gs>
                  <a:gs pos="85000">
                    <a:srgbClr val="C00E0E"/>
                  </a:gs>
                </a:gsLst>
                <a:lin ang="10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9" name="Freeform 14">
                <a:extLst>
                  <a:ext uri="{FF2B5EF4-FFF2-40B4-BE49-F238E27FC236}">
                    <a16:creationId xmlns:a16="http://schemas.microsoft.com/office/drawing/2014/main" id="{F8AE33D4-B703-47D2-999C-F3F5F0149C6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adFill>
                <a:gsLst>
                  <a:gs pos="31000">
                    <a:srgbClr val="9A151B"/>
                  </a:gs>
                  <a:gs pos="77000">
                    <a:srgbClr val="B8101C"/>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grpSp>
        <p:pic>
          <p:nvPicPr>
            <p:cNvPr id="9" name="Logo Relyens">
              <a:extLst>
                <a:ext uri="{FF2B5EF4-FFF2-40B4-BE49-F238E27FC236}">
                  <a16:creationId xmlns:a16="http://schemas.microsoft.com/office/drawing/2014/main" id="{B10518F2-BBE2-444A-A359-2F8A72D7EC67}"/>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6425674" y="5392273"/>
              <a:ext cx="2052000" cy="1148990"/>
            </a:xfrm>
            <a:prstGeom prst="rect">
              <a:avLst/>
            </a:prstGeom>
          </p:spPr>
        </p:pic>
      </p:grpSp>
      <p:sp>
        <p:nvSpPr>
          <p:cNvPr id="2" name="Titre 1">
            <a:extLst>
              <a:ext uri="{FF2B5EF4-FFF2-40B4-BE49-F238E27FC236}">
                <a16:creationId xmlns:a16="http://schemas.microsoft.com/office/drawing/2014/main" id="{4F63BA6C-6416-4BA1-B8B0-0EC997BB2F80}"/>
              </a:ext>
            </a:extLst>
          </p:cNvPr>
          <p:cNvSpPr>
            <a:spLocks noGrp="1"/>
          </p:cNvSpPr>
          <p:nvPr>
            <p:ph type="ctrTitle"/>
          </p:nvPr>
        </p:nvSpPr>
        <p:spPr>
          <a:xfrm>
            <a:off x="7592357" y="2311400"/>
            <a:ext cx="3726000" cy="836613"/>
          </a:xfrm>
        </p:spPr>
        <p:txBody>
          <a:bodyPr anchor="b">
            <a:normAutofit/>
          </a:bodyPr>
          <a:lstStyle>
            <a:lvl1pPr algn="r">
              <a:defRPr sz="2400">
                <a:solidFill>
                  <a:schemeClr val="tx1"/>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CFF3F50C-7226-4699-82D9-AA9DB4F979F9}"/>
              </a:ext>
            </a:extLst>
          </p:cNvPr>
          <p:cNvSpPr>
            <a:spLocks noGrp="1"/>
          </p:cNvSpPr>
          <p:nvPr>
            <p:ph type="subTitle" idx="1"/>
          </p:nvPr>
        </p:nvSpPr>
        <p:spPr>
          <a:xfrm>
            <a:off x="7594082" y="3192464"/>
            <a:ext cx="3724275" cy="1970086"/>
          </a:xfrm>
        </p:spPr>
        <p:txBody>
          <a:bodyPr>
            <a:normAutofit/>
          </a:bodyPr>
          <a:lstStyle>
            <a:lvl1pPr marL="0" indent="0" algn="r">
              <a:buNone/>
              <a:defRPr sz="2400" b="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49" name="Forme libre : forme 48">
            <a:extLst>
              <a:ext uri="{FF2B5EF4-FFF2-40B4-BE49-F238E27FC236}">
                <a16:creationId xmlns:a16="http://schemas.microsoft.com/office/drawing/2014/main" id="{748A0FCA-8F8B-4002-96C0-AFE18E6B5A65}"/>
              </a:ext>
            </a:extLst>
          </p:cNvPr>
          <p:cNvSpPr>
            <a:spLocks/>
          </p:cNvSpPr>
          <p:nvPr userDrawn="1"/>
        </p:nvSpPr>
        <p:spPr bwMode="auto">
          <a:xfrm>
            <a:off x="8795658" y="1"/>
            <a:ext cx="3396343" cy="2311401"/>
          </a:xfrm>
          <a:custGeom>
            <a:avLst/>
            <a:gdLst>
              <a:gd name="connsiteX0" fmla="*/ 0 w 3396343"/>
              <a:gd name="connsiteY0" fmla="*/ 0 h 2311401"/>
              <a:gd name="connsiteX1" fmla="*/ 3396343 w 3396343"/>
              <a:gd name="connsiteY1" fmla="*/ 0 h 2311401"/>
              <a:gd name="connsiteX2" fmla="*/ 3396343 w 3396343"/>
              <a:gd name="connsiteY2" fmla="*/ 2311401 h 2311401"/>
              <a:gd name="connsiteX3" fmla="*/ 2223415 w 3396343"/>
              <a:gd name="connsiteY3" fmla="*/ 1916113 h 2311401"/>
              <a:gd name="connsiteX4" fmla="*/ 406091 w 3396343"/>
              <a:gd name="connsiteY4" fmla="*/ 1803400 h 2311401"/>
              <a:gd name="connsiteX5" fmla="*/ 37923 w 3396343"/>
              <a:gd name="connsiteY5" fmla="*/ 1854461 h 2311401"/>
              <a:gd name="connsiteX6" fmla="*/ 0 w 3396343"/>
              <a:gd name="connsiteY6" fmla="*/ 1860646 h 231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6343" h="2311401">
                <a:moveTo>
                  <a:pt x="0" y="0"/>
                </a:moveTo>
                <a:lnTo>
                  <a:pt x="3396343" y="0"/>
                </a:lnTo>
                <a:cubicBezTo>
                  <a:pt x="3396343" y="0"/>
                  <a:pt x="3396343" y="0"/>
                  <a:pt x="3396343" y="2311401"/>
                </a:cubicBezTo>
                <a:cubicBezTo>
                  <a:pt x="3018593" y="2146301"/>
                  <a:pt x="2628147" y="2009775"/>
                  <a:pt x="2223415" y="1916113"/>
                </a:cubicBezTo>
                <a:cubicBezTo>
                  <a:pt x="1644093" y="1779588"/>
                  <a:pt x="1040965" y="1724025"/>
                  <a:pt x="406091" y="1803400"/>
                </a:cubicBezTo>
                <a:cubicBezTo>
                  <a:pt x="280704" y="1819176"/>
                  <a:pt x="157995" y="1836285"/>
                  <a:pt x="37923" y="1854461"/>
                </a:cubicBezTo>
                <a:lnTo>
                  <a:pt x="0" y="1860646"/>
                </a:lnTo>
                <a:close/>
              </a:path>
            </a:pathLst>
          </a:custGeom>
          <a:gradFill flip="none" rotWithShape="1">
            <a:gsLst>
              <a:gs pos="0">
                <a:schemeClr val="tx1">
                  <a:lumMod val="50000"/>
                  <a:alpha val="0"/>
                </a:schemeClr>
              </a:gs>
              <a:gs pos="73000">
                <a:schemeClr val="tx1">
                  <a:lumMod val="50000"/>
                  <a:alpha val="43000"/>
                </a:schemeClr>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fr-FR" dirty="0"/>
          </a:p>
        </p:txBody>
      </p:sp>
      <p:sp>
        <p:nvSpPr>
          <p:cNvPr id="25" name="Rectangle : coins arrondis 24">
            <a:extLst>
              <a:ext uri="{FF2B5EF4-FFF2-40B4-BE49-F238E27FC236}">
                <a16:creationId xmlns:a16="http://schemas.microsoft.com/office/drawing/2014/main" id="{A486E09A-B02D-4C33-AE48-2345C7C0C20C}"/>
              </a:ext>
            </a:extLst>
          </p:cNvPr>
          <p:cNvSpPr/>
          <p:nvPr userDrawn="1"/>
        </p:nvSpPr>
        <p:spPr>
          <a:xfrm>
            <a:off x="9868749" y="941930"/>
            <a:ext cx="1446951" cy="204494"/>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spAutoFit/>
          </a:bodyPr>
          <a:lstStyle/>
          <a:p>
            <a:pPr algn="r">
              <a:lnSpc>
                <a:spcPct val="90000"/>
              </a:lnSpc>
            </a:pPr>
            <a:r>
              <a:rPr lang="fr-FR" sz="1050" dirty="0">
                <a:solidFill>
                  <a:schemeClr val="bg1"/>
                </a:solidFill>
              </a:rPr>
              <a:t>ressources humaines</a:t>
            </a:r>
          </a:p>
        </p:txBody>
      </p:sp>
      <p:sp>
        <p:nvSpPr>
          <p:cNvPr id="27" name="Rectangle : coins arrondis 26">
            <a:extLst>
              <a:ext uri="{FF2B5EF4-FFF2-40B4-BE49-F238E27FC236}">
                <a16:creationId xmlns:a16="http://schemas.microsoft.com/office/drawing/2014/main" id="{CA52BBCC-6B5E-47EF-94E6-880BCD077179}"/>
              </a:ext>
            </a:extLst>
          </p:cNvPr>
          <p:cNvSpPr/>
          <p:nvPr userDrawn="1"/>
        </p:nvSpPr>
        <p:spPr>
          <a:xfrm>
            <a:off x="10719164" y="668086"/>
            <a:ext cx="596536" cy="204494"/>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spAutoFit/>
          </a:bodyPr>
          <a:lstStyle/>
          <a:p>
            <a:pPr algn="r">
              <a:lnSpc>
                <a:spcPct val="90000"/>
              </a:lnSpc>
            </a:pPr>
            <a:r>
              <a:rPr lang="fr-FR" sz="1050" dirty="0">
                <a:solidFill>
                  <a:schemeClr val="bg1"/>
                </a:solidFill>
              </a:rPr>
              <a:t>médical</a:t>
            </a:r>
          </a:p>
        </p:txBody>
      </p:sp>
      <p:sp>
        <p:nvSpPr>
          <p:cNvPr id="28" name="Rectangle : coins arrondis 27">
            <a:extLst>
              <a:ext uri="{FF2B5EF4-FFF2-40B4-BE49-F238E27FC236}">
                <a16:creationId xmlns:a16="http://schemas.microsoft.com/office/drawing/2014/main" id="{C8BB6977-3764-4596-9AE6-63CF26990A65}"/>
              </a:ext>
            </a:extLst>
          </p:cNvPr>
          <p:cNvSpPr/>
          <p:nvPr userDrawn="1"/>
        </p:nvSpPr>
        <p:spPr>
          <a:xfrm>
            <a:off x="10308210" y="1222917"/>
            <a:ext cx="1007490" cy="204494"/>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spAutoFit/>
          </a:bodyPr>
          <a:lstStyle/>
          <a:p>
            <a:pPr algn="r">
              <a:lnSpc>
                <a:spcPct val="90000"/>
              </a:lnSpc>
            </a:pPr>
            <a:r>
              <a:rPr lang="fr-FR" sz="1050" dirty="0">
                <a:solidFill>
                  <a:schemeClr val="bg1"/>
                </a:solidFill>
              </a:rPr>
              <a:t>technologique</a:t>
            </a:r>
          </a:p>
        </p:txBody>
      </p:sp>
      <p:sp>
        <p:nvSpPr>
          <p:cNvPr id="39" name="ZoneTexte 38">
            <a:extLst>
              <a:ext uri="{FF2B5EF4-FFF2-40B4-BE49-F238E27FC236}">
                <a16:creationId xmlns:a16="http://schemas.microsoft.com/office/drawing/2014/main" id="{20FE0175-DC69-403E-A14C-48E15A0712AD}"/>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Grand Titre + sans image</a:t>
            </a:r>
          </a:p>
        </p:txBody>
      </p:sp>
      <p:sp>
        <p:nvSpPr>
          <p:cNvPr id="29" name="ZoneTexte 28">
            <a:extLst>
              <a:ext uri="{FF2B5EF4-FFF2-40B4-BE49-F238E27FC236}">
                <a16:creationId xmlns:a16="http://schemas.microsoft.com/office/drawing/2014/main" id="{EFD1151F-C2F6-4E00-80FE-54B68F7A3679}"/>
              </a:ext>
            </a:extLst>
          </p:cNvPr>
          <p:cNvSpPr txBox="1"/>
          <p:nvPr userDrawn="1"/>
        </p:nvSpPr>
        <p:spPr>
          <a:xfrm>
            <a:off x="-76200" y="6858000"/>
            <a:ext cx="12268200" cy="430887"/>
          </a:xfrm>
          <a:prstGeom prst="rect">
            <a:avLst/>
          </a:prstGeom>
          <a:noFill/>
        </p:spPr>
        <p:txBody>
          <a:bodyPr wrap="square" rtlCol="0">
            <a:spAutoFit/>
          </a:bodyPr>
          <a:lstStyle/>
          <a:p>
            <a:r>
              <a:rPr lang="fr-FR" sz="1100" dirty="0">
                <a:solidFill>
                  <a:schemeClr val="bg1">
                    <a:lumMod val="65000"/>
                  </a:schemeClr>
                </a:solidFill>
              </a:rPr>
              <a:t>Astuce pour modifier une image déjà présente : Clic droit sur l'image + choisir "Changer d'image"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bg1">
                    <a:lumMod val="65000"/>
                  </a:schemeClr>
                </a:solidFill>
              </a:rPr>
              <a:t>Astuce pour modifier le cadrage d'une image : Clic droit sur l'image + choisir "Rogner"</a:t>
            </a:r>
          </a:p>
        </p:txBody>
      </p:sp>
    </p:spTree>
    <p:extLst>
      <p:ext uri="{BB962C8B-B14F-4D97-AF65-F5344CB8AC3E}">
        <p14:creationId xmlns:p14="http://schemas.microsoft.com/office/powerpoint/2010/main" val="12187984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ccroche ORAN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F7CA8FE-83BC-44FE-A2E0-9363945BC84E}"/>
              </a:ext>
            </a:extLst>
          </p:cNvPr>
          <p:cNvSpPr/>
          <p:nvPr userDrawn="1"/>
        </p:nvSpPr>
        <p:spPr>
          <a:xfrm>
            <a:off x="0" y="0"/>
            <a:ext cx="12192000" cy="6858000"/>
          </a:xfrm>
          <a:prstGeom prst="rect">
            <a:avLst/>
          </a:prstGeom>
          <a:gradFill flip="none" rotWithShape="1">
            <a:gsLst>
              <a:gs pos="30000">
                <a:srgbClr val="C94F1C"/>
              </a:gs>
              <a:gs pos="97000">
                <a:srgbClr val="EFC413"/>
              </a:gs>
            </a:gsLst>
            <a:lin ang="13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Freeform 5">
            <a:extLst>
              <a:ext uri="{FF2B5EF4-FFF2-40B4-BE49-F238E27FC236}">
                <a16:creationId xmlns:a16="http://schemas.microsoft.com/office/drawing/2014/main" id="{A4FFE3E1-3F11-4D7F-BA9E-E3BAC4E21EE6}"/>
              </a:ext>
            </a:extLst>
          </p:cNvPr>
          <p:cNvSpPr>
            <a:spLocks/>
          </p:cNvSpPr>
          <p:nvPr userDrawn="1"/>
        </p:nvSpPr>
        <p:spPr bwMode="auto">
          <a:xfrm>
            <a:off x="606425" y="1588"/>
            <a:ext cx="11585574" cy="6856413"/>
          </a:xfrm>
          <a:custGeom>
            <a:avLst/>
            <a:gdLst>
              <a:gd name="T0" fmla="*/ 2384 w 7300"/>
              <a:gd name="T1" fmla="*/ 0 h 4319"/>
              <a:gd name="T2" fmla="*/ 1233 w 7300"/>
              <a:gd name="T3" fmla="*/ 832 h 4319"/>
              <a:gd name="T4" fmla="*/ 1233 w 7300"/>
              <a:gd name="T5" fmla="*/ 832 h 4319"/>
              <a:gd name="T6" fmla="*/ 287 w 7300"/>
              <a:gd name="T7" fmla="*/ 2056 h 4319"/>
              <a:gd name="T8" fmla="*/ 254 w 7300"/>
              <a:gd name="T9" fmla="*/ 3318 h 4319"/>
              <a:gd name="T10" fmla="*/ 2883 w 7300"/>
              <a:gd name="T11" fmla="*/ 4238 h 4319"/>
              <a:gd name="T12" fmla="*/ 3066 w 7300"/>
              <a:gd name="T13" fmla="*/ 4319 h 4319"/>
              <a:gd name="T14" fmla="*/ 6111 w 7300"/>
              <a:gd name="T15" fmla="*/ 4319 h 4319"/>
              <a:gd name="T16" fmla="*/ 6789 w 7300"/>
              <a:gd name="T17" fmla="*/ 2987 h 4319"/>
              <a:gd name="T18" fmla="*/ 7300 w 7300"/>
              <a:gd name="T19" fmla="*/ 2372 h 4319"/>
              <a:gd name="T20" fmla="*/ 7300 w 7300"/>
              <a:gd name="T21" fmla="*/ 0 h 4319"/>
              <a:gd name="T22" fmla="*/ 2384 w 7300"/>
              <a:gd name="T23"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00" h="4319">
                <a:moveTo>
                  <a:pt x="2384" y="0"/>
                </a:moveTo>
                <a:cubicBezTo>
                  <a:pt x="1919" y="263"/>
                  <a:pt x="1539" y="550"/>
                  <a:pt x="1233" y="832"/>
                </a:cubicBezTo>
                <a:cubicBezTo>
                  <a:pt x="1318" y="776"/>
                  <a:pt x="1318" y="776"/>
                  <a:pt x="1233" y="832"/>
                </a:cubicBezTo>
                <a:cubicBezTo>
                  <a:pt x="727" y="1299"/>
                  <a:pt x="425" y="1751"/>
                  <a:pt x="287" y="2056"/>
                </a:cubicBezTo>
                <a:cubicBezTo>
                  <a:pt x="0" y="2690"/>
                  <a:pt x="29" y="3124"/>
                  <a:pt x="254" y="3318"/>
                </a:cubicBezTo>
                <a:cubicBezTo>
                  <a:pt x="675" y="3677"/>
                  <a:pt x="1632" y="3739"/>
                  <a:pt x="2883" y="4238"/>
                </a:cubicBezTo>
                <a:cubicBezTo>
                  <a:pt x="2945" y="4263"/>
                  <a:pt x="3006" y="4290"/>
                  <a:pt x="3066" y="4319"/>
                </a:cubicBezTo>
                <a:cubicBezTo>
                  <a:pt x="6111" y="4319"/>
                  <a:pt x="6111" y="4319"/>
                  <a:pt x="6111" y="4319"/>
                </a:cubicBezTo>
                <a:cubicBezTo>
                  <a:pt x="6254" y="3853"/>
                  <a:pt x="6469" y="3402"/>
                  <a:pt x="6789" y="2987"/>
                </a:cubicBezTo>
                <a:cubicBezTo>
                  <a:pt x="6962" y="2762"/>
                  <a:pt x="7134" y="2559"/>
                  <a:pt x="7300" y="2372"/>
                </a:cubicBezTo>
                <a:cubicBezTo>
                  <a:pt x="7300" y="0"/>
                  <a:pt x="7300" y="0"/>
                  <a:pt x="7300" y="0"/>
                </a:cubicBezTo>
                <a:lnTo>
                  <a:pt x="2384" y="0"/>
                </a:lnTo>
                <a:close/>
              </a:path>
            </a:pathLst>
          </a:custGeom>
          <a:gradFill flip="none" rotWithShape="1">
            <a:gsLst>
              <a:gs pos="2000">
                <a:srgbClr val="D4701A"/>
              </a:gs>
              <a:gs pos="27000">
                <a:srgbClr val="E8B015"/>
              </a:gs>
            </a:gsLst>
            <a:lin ang="1620000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1" name="Freeform 6">
            <a:extLst>
              <a:ext uri="{FF2B5EF4-FFF2-40B4-BE49-F238E27FC236}">
                <a16:creationId xmlns:a16="http://schemas.microsoft.com/office/drawing/2014/main" id="{A71D3F6B-2612-462B-856F-9A4D0776CB6C}"/>
              </a:ext>
            </a:extLst>
          </p:cNvPr>
          <p:cNvSpPr>
            <a:spLocks/>
          </p:cNvSpPr>
          <p:nvPr userDrawn="1"/>
        </p:nvSpPr>
        <p:spPr bwMode="auto">
          <a:xfrm>
            <a:off x="1014412" y="1588"/>
            <a:ext cx="11177587" cy="6856413"/>
          </a:xfrm>
          <a:custGeom>
            <a:avLst/>
            <a:gdLst>
              <a:gd name="T0" fmla="*/ 2090 w 7043"/>
              <a:gd name="T1" fmla="*/ 0 h 4319"/>
              <a:gd name="T2" fmla="*/ 1378 w 7043"/>
              <a:gd name="T3" fmla="*/ 479 h 4319"/>
              <a:gd name="T4" fmla="*/ 343 w 7043"/>
              <a:gd name="T5" fmla="*/ 1614 h 4319"/>
              <a:gd name="T6" fmla="*/ 207 w 7043"/>
              <a:gd name="T7" fmla="*/ 2854 h 4319"/>
              <a:gd name="T8" fmla="*/ 2727 w 7043"/>
              <a:gd name="T9" fmla="*/ 3955 h 4319"/>
              <a:gd name="T10" fmla="*/ 3295 w 7043"/>
              <a:gd name="T11" fmla="*/ 4319 h 4319"/>
              <a:gd name="T12" fmla="*/ 5889 w 7043"/>
              <a:gd name="T13" fmla="*/ 4319 h 4319"/>
              <a:gd name="T14" fmla="*/ 6686 w 7043"/>
              <a:gd name="T15" fmla="*/ 3011 h 4319"/>
              <a:gd name="T16" fmla="*/ 7043 w 7043"/>
              <a:gd name="T17" fmla="*/ 2637 h 4319"/>
              <a:gd name="T18" fmla="*/ 7043 w 7043"/>
              <a:gd name="T19" fmla="*/ 0 h 4319"/>
              <a:gd name="T20" fmla="*/ 2090 w 7043"/>
              <a:gd name="T21"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43" h="4319">
                <a:moveTo>
                  <a:pt x="2090" y="0"/>
                </a:moveTo>
                <a:cubicBezTo>
                  <a:pt x="1821" y="155"/>
                  <a:pt x="1585" y="317"/>
                  <a:pt x="1378" y="479"/>
                </a:cubicBezTo>
                <a:cubicBezTo>
                  <a:pt x="840" y="901"/>
                  <a:pt x="504" y="1324"/>
                  <a:pt x="343" y="1614"/>
                </a:cubicBezTo>
                <a:cubicBezTo>
                  <a:pt x="7" y="2217"/>
                  <a:pt x="0" y="2647"/>
                  <a:pt x="207" y="2854"/>
                </a:cubicBezTo>
                <a:cubicBezTo>
                  <a:pt x="592" y="3239"/>
                  <a:pt x="1532" y="3371"/>
                  <a:pt x="2727" y="3955"/>
                </a:cubicBezTo>
                <a:cubicBezTo>
                  <a:pt x="2935" y="4057"/>
                  <a:pt x="3123" y="4180"/>
                  <a:pt x="3295" y="4319"/>
                </a:cubicBezTo>
                <a:cubicBezTo>
                  <a:pt x="5889" y="4319"/>
                  <a:pt x="5889" y="4319"/>
                  <a:pt x="5889" y="4319"/>
                </a:cubicBezTo>
                <a:cubicBezTo>
                  <a:pt x="6069" y="3854"/>
                  <a:pt x="6323" y="3410"/>
                  <a:pt x="6686" y="3011"/>
                </a:cubicBezTo>
                <a:cubicBezTo>
                  <a:pt x="6807" y="2878"/>
                  <a:pt x="6926" y="2754"/>
                  <a:pt x="7043" y="2637"/>
                </a:cubicBezTo>
                <a:cubicBezTo>
                  <a:pt x="7043" y="0"/>
                  <a:pt x="7043" y="0"/>
                  <a:pt x="7043" y="0"/>
                </a:cubicBezTo>
                <a:lnTo>
                  <a:pt x="2090" y="0"/>
                </a:lnTo>
                <a:close/>
              </a:path>
            </a:pathLst>
          </a:custGeom>
          <a:gradFill flip="none" rotWithShape="1">
            <a:gsLst>
              <a:gs pos="11000">
                <a:srgbClr val="D0611A"/>
              </a:gs>
              <a:gs pos="85000">
                <a:srgbClr val="EBB814"/>
              </a:gs>
            </a:gsLst>
            <a:lin ang="168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lvl1pPr>
              <a:defRPr>
                <a:solidFill>
                  <a:schemeClr val="bg1"/>
                </a:solidFill>
              </a:defRPr>
            </a:lvl1p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lvl1pPr>
              <a:defRPr>
                <a:solidFill>
                  <a:schemeClr val="bg1"/>
                </a:solidFill>
              </a:defRPr>
            </a:lvl1p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lvl1pPr>
              <a:defRPr>
                <a:solidFill>
                  <a:schemeClr val="bg1"/>
                </a:solidFill>
              </a:defRPr>
            </a:lvl1pPr>
          </a:lstStyle>
          <a:p>
            <a:fld id="{4F7C0F30-2BA6-4E2D-AFC7-62C5E77ECC9C}" type="slidenum">
              <a:rPr lang="fr-FR" smtClean="0"/>
              <a:pPr/>
              <a:t>‹N°›</a:t>
            </a:fld>
            <a:endParaRPr lang="fr-FR" dirty="0"/>
          </a:p>
        </p:txBody>
      </p:sp>
      <p:cxnSp>
        <p:nvCxnSpPr>
          <p:cNvPr id="20" name="Connecteur droit 19">
            <a:extLst>
              <a:ext uri="{FF2B5EF4-FFF2-40B4-BE49-F238E27FC236}">
                <a16:creationId xmlns:a16="http://schemas.microsoft.com/office/drawing/2014/main" id="{2EABA08B-07FB-41C1-8C2C-CB117F93179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D9D88CF6-3A3B-410A-A3DF-40417FAFC63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73FC3E2-4E99-4F43-B465-CDF1978705C7}"/>
              </a:ext>
            </a:extLst>
          </p:cNvPr>
          <p:cNvGrpSpPr/>
          <p:nvPr userDrawn="1"/>
        </p:nvGrpSpPr>
        <p:grpSpPr>
          <a:xfrm>
            <a:off x="11594100" y="6394655"/>
            <a:ext cx="281193" cy="282763"/>
            <a:chOff x="1009650" y="946150"/>
            <a:chExt cx="3979863" cy="4002088"/>
          </a:xfrm>
          <a:noFill/>
        </p:grpSpPr>
        <p:sp>
          <p:nvSpPr>
            <p:cNvPr id="22" name="Freeform 5">
              <a:extLst>
                <a:ext uri="{FF2B5EF4-FFF2-40B4-BE49-F238E27FC236}">
                  <a16:creationId xmlns:a16="http://schemas.microsoft.com/office/drawing/2014/main" id="{8E7E80FD-1BE2-4FE2-B48A-C0F5F19D2F95}"/>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3" name="Freeform 6">
              <a:extLst>
                <a:ext uri="{FF2B5EF4-FFF2-40B4-BE49-F238E27FC236}">
                  <a16:creationId xmlns:a16="http://schemas.microsoft.com/office/drawing/2014/main" id="{0F2FDC6E-CF68-43B2-9859-39812ACB1768}"/>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4" name="Freeform 7">
              <a:extLst>
                <a:ext uri="{FF2B5EF4-FFF2-40B4-BE49-F238E27FC236}">
                  <a16:creationId xmlns:a16="http://schemas.microsoft.com/office/drawing/2014/main" id="{37D43A7B-A4FF-4A4D-89C5-5D173B07F097}"/>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5" name="Freeform 8">
              <a:extLst>
                <a:ext uri="{FF2B5EF4-FFF2-40B4-BE49-F238E27FC236}">
                  <a16:creationId xmlns:a16="http://schemas.microsoft.com/office/drawing/2014/main" id="{60E1FAC0-F79B-494A-8FA3-476497698C2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6" name="Freeform 9">
              <a:extLst>
                <a:ext uri="{FF2B5EF4-FFF2-40B4-BE49-F238E27FC236}">
                  <a16:creationId xmlns:a16="http://schemas.microsoft.com/office/drawing/2014/main" id="{EA73D5DB-827B-47E3-9F08-97121585128D}"/>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7" name="Freeform 10">
              <a:extLst>
                <a:ext uri="{FF2B5EF4-FFF2-40B4-BE49-F238E27FC236}">
                  <a16:creationId xmlns:a16="http://schemas.microsoft.com/office/drawing/2014/main" id="{6355C8C2-A847-4FF4-BA59-8112B4D86550}"/>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8" name="Freeform 11">
              <a:extLst>
                <a:ext uri="{FF2B5EF4-FFF2-40B4-BE49-F238E27FC236}">
                  <a16:creationId xmlns:a16="http://schemas.microsoft.com/office/drawing/2014/main" id="{B387FBFF-E840-492C-BABC-EF02516DD17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9" name="Freeform 12">
              <a:extLst>
                <a:ext uri="{FF2B5EF4-FFF2-40B4-BE49-F238E27FC236}">
                  <a16:creationId xmlns:a16="http://schemas.microsoft.com/office/drawing/2014/main" id="{36C72842-7809-4232-8A69-988AD51DEE0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0" name="Freeform 13">
              <a:extLst>
                <a:ext uri="{FF2B5EF4-FFF2-40B4-BE49-F238E27FC236}">
                  <a16:creationId xmlns:a16="http://schemas.microsoft.com/office/drawing/2014/main" id="{D7498989-3BCE-4EEC-AFEB-2ED1527D4593}"/>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1" name="Freeform 14">
              <a:extLst>
                <a:ext uri="{FF2B5EF4-FFF2-40B4-BE49-F238E27FC236}">
                  <a16:creationId xmlns:a16="http://schemas.microsoft.com/office/drawing/2014/main" id="{12071E0C-0E15-413B-84A1-874DC9323C9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gr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hasCustomPrompt="1"/>
          </p:nvPr>
        </p:nvSpPr>
        <p:spPr>
          <a:xfrm>
            <a:off x="3152773" y="2924174"/>
            <a:ext cx="6934201" cy="3184525"/>
          </a:xfrm>
        </p:spPr>
        <p:txBody>
          <a:bodyPr vert="horz" lIns="91440" tIns="45720" rIns="91440" bIns="45720" rtlCol="0">
            <a:normAutofit/>
          </a:bodyPr>
          <a:lstStyle>
            <a:lvl1pPr>
              <a:defRPr lang="fr-FR" dirty="0">
                <a:solidFill>
                  <a:schemeClr val="bg1"/>
                </a:solidFill>
              </a:defRPr>
            </a:lvl1pPr>
            <a:lvl2pPr>
              <a:defRPr lang="fr-FR" dirty="0">
                <a:solidFill>
                  <a:schemeClr val="bg1"/>
                </a:solidFill>
              </a:defRPr>
            </a:lvl2pPr>
            <a:lvl3pPr>
              <a:defRPr lang="fr-FR" dirty="0">
                <a:solidFill>
                  <a:schemeClr val="bg1"/>
                </a:solidFill>
              </a:defRPr>
            </a:lvl3pPr>
            <a:lvl4pPr>
              <a:defRPr lang="fr-FR" dirty="0">
                <a:solidFill>
                  <a:schemeClr val="bg1"/>
                </a:solidFill>
              </a:defRPr>
            </a:lvl4pPr>
            <a:lvl5pPr>
              <a:defRPr lang="fr-FR" dirty="0">
                <a:solidFill>
                  <a:schemeClr val="bg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267" name="Titre 11266">
            <a:extLst>
              <a:ext uri="{FF2B5EF4-FFF2-40B4-BE49-F238E27FC236}">
                <a16:creationId xmlns:a16="http://schemas.microsoft.com/office/drawing/2014/main" id="{26B0D6EC-4D7D-4CD9-992A-262AA3AA9144}"/>
              </a:ext>
            </a:extLst>
          </p:cNvPr>
          <p:cNvSpPr>
            <a:spLocks noGrp="1"/>
          </p:cNvSpPr>
          <p:nvPr>
            <p:ph type="title"/>
          </p:nvPr>
        </p:nvSpPr>
        <p:spPr>
          <a:xfrm>
            <a:off x="3152773" y="1044576"/>
            <a:ext cx="5459412" cy="1622137"/>
          </a:xfrm>
        </p:spPr>
        <p:txBody>
          <a:bodyPr anchor="b">
            <a:normAutofit/>
          </a:bodyPr>
          <a:lstStyle>
            <a:lvl1pPr>
              <a:defRPr sz="2000">
                <a:solidFill>
                  <a:schemeClr val="bg1"/>
                </a:solidFill>
              </a:defRPr>
            </a:lvl1pPr>
          </a:lstStyle>
          <a:p>
            <a:r>
              <a:rPr lang="fr-FR"/>
              <a:t>Modifiez le style du titre</a:t>
            </a:r>
            <a:endParaRPr lang="fr-FR" dirty="0"/>
          </a:p>
        </p:txBody>
      </p:sp>
      <p:sp>
        <p:nvSpPr>
          <p:cNvPr id="32" name="ZoneTexte 31">
            <a:extLst>
              <a:ext uri="{FF2B5EF4-FFF2-40B4-BE49-F238E27FC236}">
                <a16:creationId xmlns:a16="http://schemas.microsoft.com/office/drawing/2014/main" id="{CC501166-1C05-4572-A11B-1D7EAB251C3B}"/>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Accroche ORANGE</a:t>
            </a:r>
          </a:p>
        </p:txBody>
      </p:sp>
    </p:spTree>
    <p:extLst>
      <p:ext uri="{BB962C8B-B14F-4D97-AF65-F5344CB8AC3E}">
        <p14:creationId xmlns:p14="http://schemas.microsoft.com/office/powerpoint/2010/main" val="1299633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ccroche VER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F7CA8FE-83BC-44FE-A2E0-9363945BC84E}"/>
              </a:ext>
            </a:extLst>
          </p:cNvPr>
          <p:cNvSpPr/>
          <p:nvPr userDrawn="1"/>
        </p:nvSpPr>
        <p:spPr>
          <a:xfrm>
            <a:off x="0" y="0"/>
            <a:ext cx="12192000" cy="6858000"/>
          </a:xfrm>
          <a:prstGeom prst="rect">
            <a:avLst/>
          </a:prstGeom>
          <a:gradFill flip="none" rotWithShape="1">
            <a:gsLst>
              <a:gs pos="30000">
                <a:srgbClr val="9FBE38"/>
              </a:gs>
              <a:gs pos="97000">
                <a:srgbClr val="D5D724"/>
              </a:gs>
            </a:gsLst>
            <a:lin ang="13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Freeform 5">
            <a:extLst>
              <a:ext uri="{FF2B5EF4-FFF2-40B4-BE49-F238E27FC236}">
                <a16:creationId xmlns:a16="http://schemas.microsoft.com/office/drawing/2014/main" id="{A4FFE3E1-3F11-4D7F-BA9E-E3BAC4E21EE6}"/>
              </a:ext>
            </a:extLst>
          </p:cNvPr>
          <p:cNvSpPr>
            <a:spLocks/>
          </p:cNvSpPr>
          <p:nvPr userDrawn="1"/>
        </p:nvSpPr>
        <p:spPr bwMode="auto">
          <a:xfrm>
            <a:off x="606425" y="1588"/>
            <a:ext cx="11585574" cy="6856413"/>
          </a:xfrm>
          <a:custGeom>
            <a:avLst/>
            <a:gdLst>
              <a:gd name="T0" fmla="*/ 2384 w 7300"/>
              <a:gd name="T1" fmla="*/ 0 h 4319"/>
              <a:gd name="T2" fmla="*/ 1233 w 7300"/>
              <a:gd name="T3" fmla="*/ 832 h 4319"/>
              <a:gd name="T4" fmla="*/ 1233 w 7300"/>
              <a:gd name="T5" fmla="*/ 832 h 4319"/>
              <a:gd name="T6" fmla="*/ 287 w 7300"/>
              <a:gd name="T7" fmla="*/ 2056 h 4319"/>
              <a:gd name="T8" fmla="*/ 254 w 7300"/>
              <a:gd name="T9" fmla="*/ 3318 h 4319"/>
              <a:gd name="T10" fmla="*/ 2883 w 7300"/>
              <a:gd name="T11" fmla="*/ 4238 h 4319"/>
              <a:gd name="T12" fmla="*/ 3066 w 7300"/>
              <a:gd name="T13" fmla="*/ 4319 h 4319"/>
              <a:gd name="T14" fmla="*/ 6111 w 7300"/>
              <a:gd name="T15" fmla="*/ 4319 h 4319"/>
              <a:gd name="T16" fmla="*/ 6789 w 7300"/>
              <a:gd name="T17" fmla="*/ 2987 h 4319"/>
              <a:gd name="T18" fmla="*/ 7300 w 7300"/>
              <a:gd name="T19" fmla="*/ 2372 h 4319"/>
              <a:gd name="T20" fmla="*/ 7300 w 7300"/>
              <a:gd name="T21" fmla="*/ 0 h 4319"/>
              <a:gd name="T22" fmla="*/ 2384 w 7300"/>
              <a:gd name="T23"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00" h="4319">
                <a:moveTo>
                  <a:pt x="2384" y="0"/>
                </a:moveTo>
                <a:cubicBezTo>
                  <a:pt x="1919" y="263"/>
                  <a:pt x="1539" y="550"/>
                  <a:pt x="1233" y="832"/>
                </a:cubicBezTo>
                <a:cubicBezTo>
                  <a:pt x="1318" y="776"/>
                  <a:pt x="1318" y="776"/>
                  <a:pt x="1233" y="832"/>
                </a:cubicBezTo>
                <a:cubicBezTo>
                  <a:pt x="727" y="1299"/>
                  <a:pt x="425" y="1751"/>
                  <a:pt x="287" y="2056"/>
                </a:cubicBezTo>
                <a:cubicBezTo>
                  <a:pt x="0" y="2690"/>
                  <a:pt x="29" y="3124"/>
                  <a:pt x="254" y="3318"/>
                </a:cubicBezTo>
                <a:cubicBezTo>
                  <a:pt x="675" y="3677"/>
                  <a:pt x="1632" y="3739"/>
                  <a:pt x="2883" y="4238"/>
                </a:cubicBezTo>
                <a:cubicBezTo>
                  <a:pt x="2945" y="4263"/>
                  <a:pt x="3006" y="4290"/>
                  <a:pt x="3066" y="4319"/>
                </a:cubicBezTo>
                <a:cubicBezTo>
                  <a:pt x="6111" y="4319"/>
                  <a:pt x="6111" y="4319"/>
                  <a:pt x="6111" y="4319"/>
                </a:cubicBezTo>
                <a:cubicBezTo>
                  <a:pt x="6254" y="3853"/>
                  <a:pt x="6469" y="3402"/>
                  <a:pt x="6789" y="2987"/>
                </a:cubicBezTo>
                <a:cubicBezTo>
                  <a:pt x="6962" y="2762"/>
                  <a:pt x="7134" y="2559"/>
                  <a:pt x="7300" y="2372"/>
                </a:cubicBezTo>
                <a:cubicBezTo>
                  <a:pt x="7300" y="0"/>
                  <a:pt x="7300" y="0"/>
                  <a:pt x="7300" y="0"/>
                </a:cubicBezTo>
                <a:lnTo>
                  <a:pt x="2384" y="0"/>
                </a:lnTo>
                <a:close/>
              </a:path>
            </a:pathLst>
          </a:custGeom>
          <a:gradFill flip="none" rotWithShape="1">
            <a:gsLst>
              <a:gs pos="2000">
                <a:srgbClr val="B3C732"/>
              </a:gs>
              <a:gs pos="27000">
                <a:srgbClr val="DADA22"/>
              </a:gs>
            </a:gsLst>
            <a:lin ang="1620000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1" name="Freeform 6">
            <a:extLst>
              <a:ext uri="{FF2B5EF4-FFF2-40B4-BE49-F238E27FC236}">
                <a16:creationId xmlns:a16="http://schemas.microsoft.com/office/drawing/2014/main" id="{A71D3F6B-2612-462B-856F-9A4D0776CB6C}"/>
              </a:ext>
            </a:extLst>
          </p:cNvPr>
          <p:cNvSpPr>
            <a:spLocks/>
          </p:cNvSpPr>
          <p:nvPr userDrawn="1"/>
        </p:nvSpPr>
        <p:spPr bwMode="auto">
          <a:xfrm>
            <a:off x="1014412" y="1588"/>
            <a:ext cx="11177587" cy="6856413"/>
          </a:xfrm>
          <a:custGeom>
            <a:avLst/>
            <a:gdLst>
              <a:gd name="T0" fmla="*/ 2090 w 7043"/>
              <a:gd name="T1" fmla="*/ 0 h 4319"/>
              <a:gd name="T2" fmla="*/ 1378 w 7043"/>
              <a:gd name="T3" fmla="*/ 479 h 4319"/>
              <a:gd name="T4" fmla="*/ 343 w 7043"/>
              <a:gd name="T5" fmla="*/ 1614 h 4319"/>
              <a:gd name="T6" fmla="*/ 207 w 7043"/>
              <a:gd name="T7" fmla="*/ 2854 h 4319"/>
              <a:gd name="T8" fmla="*/ 2727 w 7043"/>
              <a:gd name="T9" fmla="*/ 3955 h 4319"/>
              <a:gd name="T10" fmla="*/ 3295 w 7043"/>
              <a:gd name="T11" fmla="*/ 4319 h 4319"/>
              <a:gd name="T12" fmla="*/ 5889 w 7043"/>
              <a:gd name="T13" fmla="*/ 4319 h 4319"/>
              <a:gd name="T14" fmla="*/ 6686 w 7043"/>
              <a:gd name="T15" fmla="*/ 3011 h 4319"/>
              <a:gd name="T16" fmla="*/ 7043 w 7043"/>
              <a:gd name="T17" fmla="*/ 2637 h 4319"/>
              <a:gd name="T18" fmla="*/ 7043 w 7043"/>
              <a:gd name="T19" fmla="*/ 0 h 4319"/>
              <a:gd name="T20" fmla="*/ 2090 w 7043"/>
              <a:gd name="T21"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43" h="4319">
                <a:moveTo>
                  <a:pt x="2090" y="0"/>
                </a:moveTo>
                <a:cubicBezTo>
                  <a:pt x="1821" y="155"/>
                  <a:pt x="1585" y="317"/>
                  <a:pt x="1378" y="479"/>
                </a:cubicBezTo>
                <a:cubicBezTo>
                  <a:pt x="840" y="901"/>
                  <a:pt x="504" y="1324"/>
                  <a:pt x="343" y="1614"/>
                </a:cubicBezTo>
                <a:cubicBezTo>
                  <a:pt x="7" y="2217"/>
                  <a:pt x="0" y="2647"/>
                  <a:pt x="207" y="2854"/>
                </a:cubicBezTo>
                <a:cubicBezTo>
                  <a:pt x="592" y="3239"/>
                  <a:pt x="1532" y="3371"/>
                  <a:pt x="2727" y="3955"/>
                </a:cubicBezTo>
                <a:cubicBezTo>
                  <a:pt x="2935" y="4057"/>
                  <a:pt x="3123" y="4180"/>
                  <a:pt x="3295" y="4319"/>
                </a:cubicBezTo>
                <a:cubicBezTo>
                  <a:pt x="5889" y="4319"/>
                  <a:pt x="5889" y="4319"/>
                  <a:pt x="5889" y="4319"/>
                </a:cubicBezTo>
                <a:cubicBezTo>
                  <a:pt x="6069" y="3854"/>
                  <a:pt x="6323" y="3410"/>
                  <a:pt x="6686" y="3011"/>
                </a:cubicBezTo>
                <a:cubicBezTo>
                  <a:pt x="6807" y="2878"/>
                  <a:pt x="6926" y="2754"/>
                  <a:pt x="7043" y="2637"/>
                </a:cubicBezTo>
                <a:cubicBezTo>
                  <a:pt x="7043" y="0"/>
                  <a:pt x="7043" y="0"/>
                  <a:pt x="7043" y="0"/>
                </a:cubicBezTo>
                <a:lnTo>
                  <a:pt x="2090" y="0"/>
                </a:lnTo>
                <a:close/>
              </a:path>
            </a:pathLst>
          </a:custGeom>
          <a:gradFill flip="none" rotWithShape="1">
            <a:gsLst>
              <a:gs pos="13000">
                <a:srgbClr val="A8C135"/>
              </a:gs>
              <a:gs pos="88000">
                <a:srgbClr val="CDD327"/>
              </a:gs>
            </a:gsLst>
            <a:lin ang="168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lvl1pPr>
              <a:defRPr>
                <a:solidFill>
                  <a:schemeClr val="bg1"/>
                </a:solidFill>
              </a:defRPr>
            </a:lvl1p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lvl1pPr>
              <a:defRPr>
                <a:solidFill>
                  <a:schemeClr val="bg1"/>
                </a:solidFill>
              </a:defRPr>
            </a:lvl1p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lvl1pPr>
              <a:defRPr>
                <a:solidFill>
                  <a:schemeClr val="bg1"/>
                </a:solidFill>
              </a:defRPr>
            </a:lvl1pPr>
          </a:lstStyle>
          <a:p>
            <a:fld id="{4F7C0F30-2BA6-4E2D-AFC7-62C5E77ECC9C}" type="slidenum">
              <a:rPr lang="fr-FR" smtClean="0"/>
              <a:pPr/>
              <a:t>‹N°›</a:t>
            </a:fld>
            <a:endParaRPr lang="fr-FR" dirty="0"/>
          </a:p>
        </p:txBody>
      </p:sp>
      <p:cxnSp>
        <p:nvCxnSpPr>
          <p:cNvPr id="20" name="Connecteur droit 19">
            <a:extLst>
              <a:ext uri="{FF2B5EF4-FFF2-40B4-BE49-F238E27FC236}">
                <a16:creationId xmlns:a16="http://schemas.microsoft.com/office/drawing/2014/main" id="{2EABA08B-07FB-41C1-8C2C-CB117F93179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D9D88CF6-3A3B-410A-A3DF-40417FAFC63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73FC3E2-4E99-4F43-B465-CDF1978705C7}"/>
              </a:ext>
            </a:extLst>
          </p:cNvPr>
          <p:cNvGrpSpPr/>
          <p:nvPr userDrawn="1"/>
        </p:nvGrpSpPr>
        <p:grpSpPr>
          <a:xfrm>
            <a:off x="11594100" y="6394655"/>
            <a:ext cx="281193" cy="282763"/>
            <a:chOff x="1009650" y="946150"/>
            <a:chExt cx="3979863" cy="4002088"/>
          </a:xfrm>
          <a:noFill/>
        </p:grpSpPr>
        <p:sp>
          <p:nvSpPr>
            <p:cNvPr id="22" name="Freeform 5">
              <a:extLst>
                <a:ext uri="{FF2B5EF4-FFF2-40B4-BE49-F238E27FC236}">
                  <a16:creationId xmlns:a16="http://schemas.microsoft.com/office/drawing/2014/main" id="{8E7E80FD-1BE2-4FE2-B48A-C0F5F19D2F95}"/>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3" name="Freeform 6">
              <a:extLst>
                <a:ext uri="{FF2B5EF4-FFF2-40B4-BE49-F238E27FC236}">
                  <a16:creationId xmlns:a16="http://schemas.microsoft.com/office/drawing/2014/main" id="{0F2FDC6E-CF68-43B2-9859-39812ACB1768}"/>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4" name="Freeform 7">
              <a:extLst>
                <a:ext uri="{FF2B5EF4-FFF2-40B4-BE49-F238E27FC236}">
                  <a16:creationId xmlns:a16="http://schemas.microsoft.com/office/drawing/2014/main" id="{37D43A7B-A4FF-4A4D-89C5-5D173B07F097}"/>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5" name="Freeform 8">
              <a:extLst>
                <a:ext uri="{FF2B5EF4-FFF2-40B4-BE49-F238E27FC236}">
                  <a16:creationId xmlns:a16="http://schemas.microsoft.com/office/drawing/2014/main" id="{60E1FAC0-F79B-494A-8FA3-476497698C2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6" name="Freeform 9">
              <a:extLst>
                <a:ext uri="{FF2B5EF4-FFF2-40B4-BE49-F238E27FC236}">
                  <a16:creationId xmlns:a16="http://schemas.microsoft.com/office/drawing/2014/main" id="{EA73D5DB-827B-47E3-9F08-97121585128D}"/>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7" name="Freeform 10">
              <a:extLst>
                <a:ext uri="{FF2B5EF4-FFF2-40B4-BE49-F238E27FC236}">
                  <a16:creationId xmlns:a16="http://schemas.microsoft.com/office/drawing/2014/main" id="{6355C8C2-A847-4FF4-BA59-8112B4D86550}"/>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8" name="Freeform 11">
              <a:extLst>
                <a:ext uri="{FF2B5EF4-FFF2-40B4-BE49-F238E27FC236}">
                  <a16:creationId xmlns:a16="http://schemas.microsoft.com/office/drawing/2014/main" id="{B387FBFF-E840-492C-BABC-EF02516DD17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9" name="Freeform 12">
              <a:extLst>
                <a:ext uri="{FF2B5EF4-FFF2-40B4-BE49-F238E27FC236}">
                  <a16:creationId xmlns:a16="http://schemas.microsoft.com/office/drawing/2014/main" id="{36C72842-7809-4232-8A69-988AD51DEE0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0" name="Freeform 13">
              <a:extLst>
                <a:ext uri="{FF2B5EF4-FFF2-40B4-BE49-F238E27FC236}">
                  <a16:creationId xmlns:a16="http://schemas.microsoft.com/office/drawing/2014/main" id="{D7498989-3BCE-4EEC-AFEB-2ED1527D4593}"/>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1" name="Freeform 14">
              <a:extLst>
                <a:ext uri="{FF2B5EF4-FFF2-40B4-BE49-F238E27FC236}">
                  <a16:creationId xmlns:a16="http://schemas.microsoft.com/office/drawing/2014/main" id="{12071E0C-0E15-413B-84A1-874DC9323C9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gr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hasCustomPrompt="1"/>
          </p:nvPr>
        </p:nvSpPr>
        <p:spPr>
          <a:xfrm>
            <a:off x="3152773" y="2924174"/>
            <a:ext cx="6934201" cy="3184525"/>
          </a:xfrm>
        </p:spPr>
        <p:txBody>
          <a:bodyPr vert="horz" lIns="91440" tIns="45720" rIns="91440" bIns="45720" rtlCol="0">
            <a:normAutofit/>
          </a:bodyPr>
          <a:lstStyle>
            <a:lvl1pPr>
              <a:defRPr lang="fr-FR" dirty="0">
                <a:solidFill>
                  <a:schemeClr val="bg1"/>
                </a:solidFill>
              </a:defRPr>
            </a:lvl1pPr>
            <a:lvl2pPr>
              <a:defRPr lang="fr-FR" dirty="0">
                <a:solidFill>
                  <a:schemeClr val="bg1"/>
                </a:solidFill>
              </a:defRPr>
            </a:lvl2pPr>
            <a:lvl3pPr>
              <a:defRPr lang="fr-FR" dirty="0">
                <a:solidFill>
                  <a:schemeClr val="bg1"/>
                </a:solidFill>
              </a:defRPr>
            </a:lvl3pPr>
            <a:lvl4pPr>
              <a:defRPr lang="fr-FR" dirty="0">
                <a:solidFill>
                  <a:schemeClr val="bg1"/>
                </a:solidFill>
              </a:defRPr>
            </a:lvl4pPr>
            <a:lvl5pPr>
              <a:defRPr lang="fr-FR" dirty="0">
                <a:solidFill>
                  <a:schemeClr val="bg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267" name="Titre 11266">
            <a:extLst>
              <a:ext uri="{FF2B5EF4-FFF2-40B4-BE49-F238E27FC236}">
                <a16:creationId xmlns:a16="http://schemas.microsoft.com/office/drawing/2014/main" id="{26B0D6EC-4D7D-4CD9-992A-262AA3AA9144}"/>
              </a:ext>
            </a:extLst>
          </p:cNvPr>
          <p:cNvSpPr>
            <a:spLocks noGrp="1"/>
          </p:cNvSpPr>
          <p:nvPr>
            <p:ph type="title"/>
          </p:nvPr>
        </p:nvSpPr>
        <p:spPr>
          <a:xfrm>
            <a:off x="3152773" y="1044576"/>
            <a:ext cx="5459412" cy="1622137"/>
          </a:xfrm>
        </p:spPr>
        <p:txBody>
          <a:bodyPr anchor="b">
            <a:normAutofit/>
          </a:bodyPr>
          <a:lstStyle>
            <a:lvl1pPr>
              <a:defRPr sz="2000">
                <a:solidFill>
                  <a:schemeClr val="bg1"/>
                </a:solidFill>
              </a:defRPr>
            </a:lvl1pPr>
          </a:lstStyle>
          <a:p>
            <a:r>
              <a:rPr lang="fr-FR"/>
              <a:t>Modifiez le style du titre</a:t>
            </a:r>
            <a:endParaRPr lang="fr-FR" dirty="0"/>
          </a:p>
        </p:txBody>
      </p:sp>
      <p:sp>
        <p:nvSpPr>
          <p:cNvPr id="32" name="ZoneTexte 31">
            <a:extLst>
              <a:ext uri="{FF2B5EF4-FFF2-40B4-BE49-F238E27FC236}">
                <a16:creationId xmlns:a16="http://schemas.microsoft.com/office/drawing/2014/main" id="{CC501166-1C05-4572-A11B-1D7EAB251C3B}"/>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Accroche VERT</a:t>
            </a:r>
          </a:p>
        </p:txBody>
      </p:sp>
    </p:spTree>
    <p:extLst>
      <p:ext uri="{BB962C8B-B14F-4D97-AF65-F5344CB8AC3E}">
        <p14:creationId xmlns:p14="http://schemas.microsoft.com/office/powerpoint/2010/main" val="2721837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ccroche BLE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F7CA8FE-83BC-44FE-A2E0-9363945BC84E}"/>
              </a:ext>
            </a:extLst>
          </p:cNvPr>
          <p:cNvSpPr/>
          <p:nvPr userDrawn="1"/>
        </p:nvSpPr>
        <p:spPr>
          <a:xfrm>
            <a:off x="0" y="0"/>
            <a:ext cx="12192000" cy="6858000"/>
          </a:xfrm>
          <a:prstGeom prst="rect">
            <a:avLst/>
          </a:prstGeom>
          <a:gradFill flip="none" rotWithShape="1">
            <a:gsLst>
              <a:gs pos="30000">
                <a:srgbClr val="019199"/>
              </a:gs>
              <a:gs pos="97000">
                <a:srgbClr val="A7D8DC"/>
              </a:gs>
            </a:gsLst>
            <a:lin ang="13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Freeform 5">
            <a:extLst>
              <a:ext uri="{FF2B5EF4-FFF2-40B4-BE49-F238E27FC236}">
                <a16:creationId xmlns:a16="http://schemas.microsoft.com/office/drawing/2014/main" id="{A4FFE3E1-3F11-4D7F-BA9E-E3BAC4E21EE6}"/>
              </a:ext>
            </a:extLst>
          </p:cNvPr>
          <p:cNvSpPr>
            <a:spLocks/>
          </p:cNvSpPr>
          <p:nvPr userDrawn="1"/>
        </p:nvSpPr>
        <p:spPr bwMode="auto">
          <a:xfrm>
            <a:off x="606425" y="1588"/>
            <a:ext cx="11585574" cy="6856413"/>
          </a:xfrm>
          <a:custGeom>
            <a:avLst/>
            <a:gdLst>
              <a:gd name="T0" fmla="*/ 2384 w 7300"/>
              <a:gd name="T1" fmla="*/ 0 h 4319"/>
              <a:gd name="T2" fmla="*/ 1233 w 7300"/>
              <a:gd name="T3" fmla="*/ 832 h 4319"/>
              <a:gd name="T4" fmla="*/ 1233 w 7300"/>
              <a:gd name="T5" fmla="*/ 832 h 4319"/>
              <a:gd name="T6" fmla="*/ 287 w 7300"/>
              <a:gd name="T7" fmla="*/ 2056 h 4319"/>
              <a:gd name="T8" fmla="*/ 254 w 7300"/>
              <a:gd name="T9" fmla="*/ 3318 h 4319"/>
              <a:gd name="T10" fmla="*/ 2883 w 7300"/>
              <a:gd name="T11" fmla="*/ 4238 h 4319"/>
              <a:gd name="T12" fmla="*/ 3066 w 7300"/>
              <a:gd name="T13" fmla="*/ 4319 h 4319"/>
              <a:gd name="T14" fmla="*/ 6111 w 7300"/>
              <a:gd name="T15" fmla="*/ 4319 h 4319"/>
              <a:gd name="T16" fmla="*/ 6789 w 7300"/>
              <a:gd name="T17" fmla="*/ 2987 h 4319"/>
              <a:gd name="T18" fmla="*/ 7300 w 7300"/>
              <a:gd name="T19" fmla="*/ 2372 h 4319"/>
              <a:gd name="T20" fmla="*/ 7300 w 7300"/>
              <a:gd name="T21" fmla="*/ 0 h 4319"/>
              <a:gd name="T22" fmla="*/ 2384 w 7300"/>
              <a:gd name="T23"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00" h="4319">
                <a:moveTo>
                  <a:pt x="2384" y="0"/>
                </a:moveTo>
                <a:cubicBezTo>
                  <a:pt x="1919" y="263"/>
                  <a:pt x="1539" y="550"/>
                  <a:pt x="1233" y="832"/>
                </a:cubicBezTo>
                <a:cubicBezTo>
                  <a:pt x="1318" y="776"/>
                  <a:pt x="1318" y="776"/>
                  <a:pt x="1233" y="832"/>
                </a:cubicBezTo>
                <a:cubicBezTo>
                  <a:pt x="727" y="1299"/>
                  <a:pt x="425" y="1751"/>
                  <a:pt x="287" y="2056"/>
                </a:cubicBezTo>
                <a:cubicBezTo>
                  <a:pt x="0" y="2690"/>
                  <a:pt x="29" y="3124"/>
                  <a:pt x="254" y="3318"/>
                </a:cubicBezTo>
                <a:cubicBezTo>
                  <a:pt x="675" y="3677"/>
                  <a:pt x="1632" y="3739"/>
                  <a:pt x="2883" y="4238"/>
                </a:cubicBezTo>
                <a:cubicBezTo>
                  <a:pt x="2945" y="4263"/>
                  <a:pt x="3006" y="4290"/>
                  <a:pt x="3066" y="4319"/>
                </a:cubicBezTo>
                <a:cubicBezTo>
                  <a:pt x="6111" y="4319"/>
                  <a:pt x="6111" y="4319"/>
                  <a:pt x="6111" y="4319"/>
                </a:cubicBezTo>
                <a:cubicBezTo>
                  <a:pt x="6254" y="3853"/>
                  <a:pt x="6469" y="3402"/>
                  <a:pt x="6789" y="2987"/>
                </a:cubicBezTo>
                <a:cubicBezTo>
                  <a:pt x="6962" y="2762"/>
                  <a:pt x="7134" y="2559"/>
                  <a:pt x="7300" y="2372"/>
                </a:cubicBezTo>
                <a:cubicBezTo>
                  <a:pt x="7300" y="0"/>
                  <a:pt x="7300" y="0"/>
                  <a:pt x="7300" y="0"/>
                </a:cubicBezTo>
                <a:lnTo>
                  <a:pt x="2384" y="0"/>
                </a:lnTo>
                <a:close/>
              </a:path>
            </a:pathLst>
          </a:custGeom>
          <a:gradFill flip="none" rotWithShape="1">
            <a:gsLst>
              <a:gs pos="2000">
                <a:srgbClr val="41AEB3"/>
              </a:gs>
              <a:gs pos="37000">
                <a:srgbClr val="CEEAEC"/>
              </a:gs>
            </a:gsLst>
            <a:lin ang="1620000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1" name="Freeform 6">
            <a:extLst>
              <a:ext uri="{FF2B5EF4-FFF2-40B4-BE49-F238E27FC236}">
                <a16:creationId xmlns:a16="http://schemas.microsoft.com/office/drawing/2014/main" id="{A71D3F6B-2612-462B-856F-9A4D0776CB6C}"/>
              </a:ext>
            </a:extLst>
          </p:cNvPr>
          <p:cNvSpPr>
            <a:spLocks/>
          </p:cNvSpPr>
          <p:nvPr userDrawn="1"/>
        </p:nvSpPr>
        <p:spPr bwMode="auto">
          <a:xfrm>
            <a:off x="1014412" y="1588"/>
            <a:ext cx="11177587" cy="6856413"/>
          </a:xfrm>
          <a:custGeom>
            <a:avLst/>
            <a:gdLst>
              <a:gd name="T0" fmla="*/ 2090 w 7043"/>
              <a:gd name="T1" fmla="*/ 0 h 4319"/>
              <a:gd name="T2" fmla="*/ 1378 w 7043"/>
              <a:gd name="T3" fmla="*/ 479 h 4319"/>
              <a:gd name="T4" fmla="*/ 343 w 7043"/>
              <a:gd name="T5" fmla="*/ 1614 h 4319"/>
              <a:gd name="T6" fmla="*/ 207 w 7043"/>
              <a:gd name="T7" fmla="*/ 2854 h 4319"/>
              <a:gd name="T8" fmla="*/ 2727 w 7043"/>
              <a:gd name="T9" fmla="*/ 3955 h 4319"/>
              <a:gd name="T10" fmla="*/ 3295 w 7043"/>
              <a:gd name="T11" fmla="*/ 4319 h 4319"/>
              <a:gd name="T12" fmla="*/ 5889 w 7043"/>
              <a:gd name="T13" fmla="*/ 4319 h 4319"/>
              <a:gd name="T14" fmla="*/ 6686 w 7043"/>
              <a:gd name="T15" fmla="*/ 3011 h 4319"/>
              <a:gd name="T16" fmla="*/ 7043 w 7043"/>
              <a:gd name="T17" fmla="*/ 2637 h 4319"/>
              <a:gd name="T18" fmla="*/ 7043 w 7043"/>
              <a:gd name="T19" fmla="*/ 0 h 4319"/>
              <a:gd name="T20" fmla="*/ 2090 w 7043"/>
              <a:gd name="T21"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43" h="4319">
                <a:moveTo>
                  <a:pt x="2090" y="0"/>
                </a:moveTo>
                <a:cubicBezTo>
                  <a:pt x="1821" y="155"/>
                  <a:pt x="1585" y="317"/>
                  <a:pt x="1378" y="479"/>
                </a:cubicBezTo>
                <a:cubicBezTo>
                  <a:pt x="840" y="901"/>
                  <a:pt x="504" y="1324"/>
                  <a:pt x="343" y="1614"/>
                </a:cubicBezTo>
                <a:cubicBezTo>
                  <a:pt x="7" y="2217"/>
                  <a:pt x="0" y="2647"/>
                  <a:pt x="207" y="2854"/>
                </a:cubicBezTo>
                <a:cubicBezTo>
                  <a:pt x="592" y="3239"/>
                  <a:pt x="1532" y="3371"/>
                  <a:pt x="2727" y="3955"/>
                </a:cubicBezTo>
                <a:cubicBezTo>
                  <a:pt x="2935" y="4057"/>
                  <a:pt x="3123" y="4180"/>
                  <a:pt x="3295" y="4319"/>
                </a:cubicBezTo>
                <a:cubicBezTo>
                  <a:pt x="5889" y="4319"/>
                  <a:pt x="5889" y="4319"/>
                  <a:pt x="5889" y="4319"/>
                </a:cubicBezTo>
                <a:cubicBezTo>
                  <a:pt x="6069" y="3854"/>
                  <a:pt x="6323" y="3410"/>
                  <a:pt x="6686" y="3011"/>
                </a:cubicBezTo>
                <a:cubicBezTo>
                  <a:pt x="6807" y="2878"/>
                  <a:pt x="6926" y="2754"/>
                  <a:pt x="7043" y="2637"/>
                </a:cubicBezTo>
                <a:cubicBezTo>
                  <a:pt x="7043" y="0"/>
                  <a:pt x="7043" y="0"/>
                  <a:pt x="7043" y="0"/>
                </a:cubicBezTo>
                <a:lnTo>
                  <a:pt x="2090" y="0"/>
                </a:lnTo>
                <a:close/>
              </a:path>
            </a:pathLst>
          </a:custGeom>
          <a:gradFill flip="none" rotWithShape="1">
            <a:gsLst>
              <a:gs pos="15000">
                <a:srgbClr val="209FA6"/>
              </a:gs>
              <a:gs pos="96000">
                <a:srgbClr val="A6D9DC"/>
              </a:gs>
            </a:gsLst>
            <a:lin ang="168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lvl1pPr>
              <a:defRPr>
                <a:solidFill>
                  <a:schemeClr val="bg1"/>
                </a:solidFill>
              </a:defRPr>
            </a:lvl1p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lvl1pPr>
              <a:defRPr>
                <a:solidFill>
                  <a:schemeClr val="bg1"/>
                </a:solidFill>
              </a:defRPr>
            </a:lvl1p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lvl1pPr>
              <a:defRPr>
                <a:solidFill>
                  <a:schemeClr val="bg1"/>
                </a:solidFill>
              </a:defRPr>
            </a:lvl1pPr>
          </a:lstStyle>
          <a:p>
            <a:fld id="{4F7C0F30-2BA6-4E2D-AFC7-62C5E77ECC9C}" type="slidenum">
              <a:rPr lang="fr-FR" smtClean="0"/>
              <a:pPr/>
              <a:t>‹N°›</a:t>
            </a:fld>
            <a:endParaRPr lang="fr-FR" dirty="0"/>
          </a:p>
        </p:txBody>
      </p:sp>
      <p:cxnSp>
        <p:nvCxnSpPr>
          <p:cNvPr id="20" name="Connecteur droit 19">
            <a:extLst>
              <a:ext uri="{FF2B5EF4-FFF2-40B4-BE49-F238E27FC236}">
                <a16:creationId xmlns:a16="http://schemas.microsoft.com/office/drawing/2014/main" id="{2EABA08B-07FB-41C1-8C2C-CB117F93179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D9D88CF6-3A3B-410A-A3DF-40417FAFC63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73FC3E2-4E99-4F43-B465-CDF1978705C7}"/>
              </a:ext>
            </a:extLst>
          </p:cNvPr>
          <p:cNvGrpSpPr/>
          <p:nvPr userDrawn="1"/>
        </p:nvGrpSpPr>
        <p:grpSpPr>
          <a:xfrm>
            <a:off x="11594100" y="6394655"/>
            <a:ext cx="281193" cy="282763"/>
            <a:chOff x="1009650" y="946150"/>
            <a:chExt cx="3979863" cy="4002088"/>
          </a:xfrm>
          <a:noFill/>
        </p:grpSpPr>
        <p:sp>
          <p:nvSpPr>
            <p:cNvPr id="22" name="Freeform 5">
              <a:extLst>
                <a:ext uri="{FF2B5EF4-FFF2-40B4-BE49-F238E27FC236}">
                  <a16:creationId xmlns:a16="http://schemas.microsoft.com/office/drawing/2014/main" id="{8E7E80FD-1BE2-4FE2-B48A-C0F5F19D2F95}"/>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3" name="Freeform 6">
              <a:extLst>
                <a:ext uri="{FF2B5EF4-FFF2-40B4-BE49-F238E27FC236}">
                  <a16:creationId xmlns:a16="http://schemas.microsoft.com/office/drawing/2014/main" id="{0F2FDC6E-CF68-43B2-9859-39812ACB1768}"/>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4" name="Freeform 7">
              <a:extLst>
                <a:ext uri="{FF2B5EF4-FFF2-40B4-BE49-F238E27FC236}">
                  <a16:creationId xmlns:a16="http://schemas.microsoft.com/office/drawing/2014/main" id="{37D43A7B-A4FF-4A4D-89C5-5D173B07F097}"/>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5" name="Freeform 8">
              <a:extLst>
                <a:ext uri="{FF2B5EF4-FFF2-40B4-BE49-F238E27FC236}">
                  <a16:creationId xmlns:a16="http://schemas.microsoft.com/office/drawing/2014/main" id="{60E1FAC0-F79B-494A-8FA3-476497698C2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6" name="Freeform 9">
              <a:extLst>
                <a:ext uri="{FF2B5EF4-FFF2-40B4-BE49-F238E27FC236}">
                  <a16:creationId xmlns:a16="http://schemas.microsoft.com/office/drawing/2014/main" id="{EA73D5DB-827B-47E3-9F08-97121585128D}"/>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7" name="Freeform 10">
              <a:extLst>
                <a:ext uri="{FF2B5EF4-FFF2-40B4-BE49-F238E27FC236}">
                  <a16:creationId xmlns:a16="http://schemas.microsoft.com/office/drawing/2014/main" id="{6355C8C2-A847-4FF4-BA59-8112B4D86550}"/>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8" name="Freeform 11">
              <a:extLst>
                <a:ext uri="{FF2B5EF4-FFF2-40B4-BE49-F238E27FC236}">
                  <a16:creationId xmlns:a16="http://schemas.microsoft.com/office/drawing/2014/main" id="{B387FBFF-E840-492C-BABC-EF02516DD17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9" name="Freeform 12">
              <a:extLst>
                <a:ext uri="{FF2B5EF4-FFF2-40B4-BE49-F238E27FC236}">
                  <a16:creationId xmlns:a16="http://schemas.microsoft.com/office/drawing/2014/main" id="{36C72842-7809-4232-8A69-988AD51DEE0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0" name="Freeform 13">
              <a:extLst>
                <a:ext uri="{FF2B5EF4-FFF2-40B4-BE49-F238E27FC236}">
                  <a16:creationId xmlns:a16="http://schemas.microsoft.com/office/drawing/2014/main" id="{D7498989-3BCE-4EEC-AFEB-2ED1527D4593}"/>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1" name="Freeform 14">
              <a:extLst>
                <a:ext uri="{FF2B5EF4-FFF2-40B4-BE49-F238E27FC236}">
                  <a16:creationId xmlns:a16="http://schemas.microsoft.com/office/drawing/2014/main" id="{12071E0C-0E15-413B-84A1-874DC9323C9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gr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hasCustomPrompt="1"/>
          </p:nvPr>
        </p:nvSpPr>
        <p:spPr>
          <a:xfrm>
            <a:off x="3152773" y="2924174"/>
            <a:ext cx="6934201" cy="3184525"/>
          </a:xfrm>
        </p:spPr>
        <p:txBody>
          <a:bodyPr vert="horz" lIns="91440" tIns="45720" rIns="91440" bIns="45720" rtlCol="0">
            <a:normAutofit/>
          </a:bodyPr>
          <a:lstStyle>
            <a:lvl1pPr>
              <a:defRPr lang="fr-FR" dirty="0">
                <a:solidFill>
                  <a:schemeClr val="bg1"/>
                </a:solidFill>
              </a:defRPr>
            </a:lvl1pPr>
            <a:lvl2pPr>
              <a:defRPr lang="fr-FR" dirty="0">
                <a:solidFill>
                  <a:schemeClr val="bg1"/>
                </a:solidFill>
              </a:defRPr>
            </a:lvl2pPr>
            <a:lvl3pPr>
              <a:defRPr lang="fr-FR" dirty="0">
                <a:solidFill>
                  <a:schemeClr val="bg1"/>
                </a:solidFill>
              </a:defRPr>
            </a:lvl3pPr>
            <a:lvl4pPr>
              <a:defRPr lang="fr-FR" dirty="0">
                <a:solidFill>
                  <a:schemeClr val="bg1"/>
                </a:solidFill>
              </a:defRPr>
            </a:lvl4pPr>
            <a:lvl5pPr>
              <a:defRPr lang="fr-FR" dirty="0">
                <a:solidFill>
                  <a:schemeClr val="bg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267" name="Titre 11266">
            <a:extLst>
              <a:ext uri="{FF2B5EF4-FFF2-40B4-BE49-F238E27FC236}">
                <a16:creationId xmlns:a16="http://schemas.microsoft.com/office/drawing/2014/main" id="{26B0D6EC-4D7D-4CD9-992A-262AA3AA9144}"/>
              </a:ext>
            </a:extLst>
          </p:cNvPr>
          <p:cNvSpPr>
            <a:spLocks noGrp="1"/>
          </p:cNvSpPr>
          <p:nvPr>
            <p:ph type="title"/>
          </p:nvPr>
        </p:nvSpPr>
        <p:spPr>
          <a:xfrm>
            <a:off x="3152773" y="1044576"/>
            <a:ext cx="5459412" cy="1622137"/>
          </a:xfrm>
        </p:spPr>
        <p:txBody>
          <a:bodyPr anchor="b">
            <a:normAutofit/>
          </a:bodyPr>
          <a:lstStyle>
            <a:lvl1pPr>
              <a:defRPr sz="2000">
                <a:solidFill>
                  <a:schemeClr val="bg1"/>
                </a:solidFill>
              </a:defRPr>
            </a:lvl1pPr>
          </a:lstStyle>
          <a:p>
            <a:r>
              <a:rPr lang="fr-FR"/>
              <a:t>Modifiez le style du titre</a:t>
            </a:r>
            <a:endParaRPr lang="fr-FR" dirty="0"/>
          </a:p>
        </p:txBody>
      </p:sp>
      <p:sp>
        <p:nvSpPr>
          <p:cNvPr id="32" name="ZoneTexte 31">
            <a:extLst>
              <a:ext uri="{FF2B5EF4-FFF2-40B4-BE49-F238E27FC236}">
                <a16:creationId xmlns:a16="http://schemas.microsoft.com/office/drawing/2014/main" id="{CC501166-1C05-4572-A11B-1D7EAB251C3B}"/>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Accroche BLEU</a:t>
            </a:r>
          </a:p>
        </p:txBody>
      </p:sp>
    </p:spTree>
    <p:extLst>
      <p:ext uri="{BB962C8B-B14F-4D97-AF65-F5344CB8AC3E}">
        <p14:creationId xmlns:p14="http://schemas.microsoft.com/office/powerpoint/2010/main" val="14741752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croche FUSCHI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F7CA8FE-83BC-44FE-A2E0-9363945BC84E}"/>
              </a:ext>
            </a:extLst>
          </p:cNvPr>
          <p:cNvSpPr/>
          <p:nvPr userDrawn="1"/>
        </p:nvSpPr>
        <p:spPr>
          <a:xfrm>
            <a:off x="0" y="0"/>
            <a:ext cx="12192000" cy="6858000"/>
          </a:xfrm>
          <a:prstGeom prst="rect">
            <a:avLst/>
          </a:prstGeom>
          <a:gradFill flip="none" rotWithShape="1">
            <a:gsLst>
              <a:gs pos="30000">
                <a:srgbClr val="A50069"/>
              </a:gs>
              <a:gs pos="97000">
                <a:srgbClr val="C20E1A"/>
              </a:gs>
            </a:gsLst>
            <a:lin ang="13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Freeform 5">
            <a:extLst>
              <a:ext uri="{FF2B5EF4-FFF2-40B4-BE49-F238E27FC236}">
                <a16:creationId xmlns:a16="http://schemas.microsoft.com/office/drawing/2014/main" id="{A4FFE3E1-3F11-4D7F-BA9E-E3BAC4E21EE6}"/>
              </a:ext>
            </a:extLst>
          </p:cNvPr>
          <p:cNvSpPr>
            <a:spLocks/>
          </p:cNvSpPr>
          <p:nvPr userDrawn="1"/>
        </p:nvSpPr>
        <p:spPr bwMode="auto">
          <a:xfrm>
            <a:off x="606425" y="1588"/>
            <a:ext cx="11585574" cy="6856413"/>
          </a:xfrm>
          <a:custGeom>
            <a:avLst/>
            <a:gdLst>
              <a:gd name="T0" fmla="*/ 2384 w 7300"/>
              <a:gd name="T1" fmla="*/ 0 h 4319"/>
              <a:gd name="T2" fmla="*/ 1233 w 7300"/>
              <a:gd name="T3" fmla="*/ 832 h 4319"/>
              <a:gd name="T4" fmla="*/ 1233 w 7300"/>
              <a:gd name="T5" fmla="*/ 832 h 4319"/>
              <a:gd name="T6" fmla="*/ 287 w 7300"/>
              <a:gd name="T7" fmla="*/ 2056 h 4319"/>
              <a:gd name="T8" fmla="*/ 254 w 7300"/>
              <a:gd name="T9" fmla="*/ 3318 h 4319"/>
              <a:gd name="T10" fmla="*/ 2883 w 7300"/>
              <a:gd name="T11" fmla="*/ 4238 h 4319"/>
              <a:gd name="T12" fmla="*/ 3066 w 7300"/>
              <a:gd name="T13" fmla="*/ 4319 h 4319"/>
              <a:gd name="T14" fmla="*/ 6111 w 7300"/>
              <a:gd name="T15" fmla="*/ 4319 h 4319"/>
              <a:gd name="T16" fmla="*/ 6789 w 7300"/>
              <a:gd name="T17" fmla="*/ 2987 h 4319"/>
              <a:gd name="T18" fmla="*/ 7300 w 7300"/>
              <a:gd name="T19" fmla="*/ 2372 h 4319"/>
              <a:gd name="T20" fmla="*/ 7300 w 7300"/>
              <a:gd name="T21" fmla="*/ 0 h 4319"/>
              <a:gd name="T22" fmla="*/ 2384 w 7300"/>
              <a:gd name="T23"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00" h="4319">
                <a:moveTo>
                  <a:pt x="2384" y="0"/>
                </a:moveTo>
                <a:cubicBezTo>
                  <a:pt x="1919" y="263"/>
                  <a:pt x="1539" y="550"/>
                  <a:pt x="1233" y="832"/>
                </a:cubicBezTo>
                <a:cubicBezTo>
                  <a:pt x="1318" y="776"/>
                  <a:pt x="1318" y="776"/>
                  <a:pt x="1233" y="832"/>
                </a:cubicBezTo>
                <a:cubicBezTo>
                  <a:pt x="727" y="1299"/>
                  <a:pt x="425" y="1751"/>
                  <a:pt x="287" y="2056"/>
                </a:cubicBezTo>
                <a:cubicBezTo>
                  <a:pt x="0" y="2690"/>
                  <a:pt x="29" y="3124"/>
                  <a:pt x="254" y="3318"/>
                </a:cubicBezTo>
                <a:cubicBezTo>
                  <a:pt x="675" y="3677"/>
                  <a:pt x="1632" y="3739"/>
                  <a:pt x="2883" y="4238"/>
                </a:cubicBezTo>
                <a:cubicBezTo>
                  <a:pt x="2945" y="4263"/>
                  <a:pt x="3006" y="4290"/>
                  <a:pt x="3066" y="4319"/>
                </a:cubicBezTo>
                <a:cubicBezTo>
                  <a:pt x="6111" y="4319"/>
                  <a:pt x="6111" y="4319"/>
                  <a:pt x="6111" y="4319"/>
                </a:cubicBezTo>
                <a:cubicBezTo>
                  <a:pt x="6254" y="3853"/>
                  <a:pt x="6469" y="3402"/>
                  <a:pt x="6789" y="2987"/>
                </a:cubicBezTo>
                <a:cubicBezTo>
                  <a:pt x="6962" y="2762"/>
                  <a:pt x="7134" y="2559"/>
                  <a:pt x="7300" y="2372"/>
                </a:cubicBezTo>
                <a:cubicBezTo>
                  <a:pt x="7300" y="0"/>
                  <a:pt x="7300" y="0"/>
                  <a:pt x="7300" y="0"/>
                </a:cubicBezTo>
                <a:lnTo>
                  <a:pt x="2384" y="0"/>
                </a:lnTo>
                <a:close/>
              </a:path>
            </a:pathLst>
          </a:custGeom>
          <a:gradFill flip="none" rotWithShape="1">
            <a:gsLst>
              <a:gs pos="2000">
                <a:srgbClr val="B0054B"/>
              </a:gs>
              <a:gs pos="27000">
                <a:srgbClr val="BF0D1E"/>
              </a:gs>
            </a:gsLst>
            <a:lin ang="1620000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1" name="Freeform 6">
            <a:extLst>
              <a:ext uri="{FF2B5EF4-FFF2-40B4-BE49-F238E27FC236}">
                <a16:creationId xmlns:a16="http://schemas.microsoft.com/office/drawing/2014/main" id="{A71D3F6B-2612-462B-856F-9A4D0776CB6C}"/>
              </a:ext>
            </a:extLst>
          </p:cNvPr>
          <p:cNvSpPr>
            <a:spLocks/>
          </p:cNvSpPr>
          <p:nvPr userDrawn="1"/>
        </p:nvSpPr>
        <p:spPr bwMode="auto">
          <a:xfrm>
            <a:off x="1014412" y="1588"/>
            <a:ext cx="11177587" cy="6856413"/>
          </a:xfrm>
          <a:custGeom>
            <a:avLst/>
            <a:gdLst>
              <a:gd name="T0" fmla="*/ 2090 w 7043"/>
              <a:gd name="T1" fmla="*/ 0 h 4319"/>
              <a:gd name="T2" fmla="*/ 1378 w 7043"/>
              <a:gd name="T3" fmla="*/ 479 h 4319"/>
              <a:gd name="T4" fmla="*/ 343 w 7043"/>
              <a:gd name="T5" fmla="*/ 1614 h 4319"/>
              <a:gd name="T6" fmla="*/ 207 w 7043"/>
              <a:gd name="T7" fmla="*/ 2854 h 4319"/>
              <a:gd name="T8" fmla="*/ 2727 w 7043"/>
              <a:gd name="T9" fmla="*/ 3955 h 4319"/>
              <a:gd name="T10" fmla="*/ 3295 w 7043"/>
              <a:gd name="T11" fmla="*/ 4319 h 4319"/>
              <a:gd name="T12" fmla="*/ 5889 w 7043"/>
              <a:gd name="T13" fmla="*/ 4319 h 4319"/>
              <a:gd name="T14" fmla="*/ 6686 w 7043"/>
              <a:gd name="T15" fmla="*/ 3011 h 4319"/>
              <a:gd name="T16" fmla="*/ 7043 w 7043"/>
              <a:gd name="T17" fmla="*/ 2637 h 4319"/>
              <a:gd name="T18" fmla="*/ 7043 w 7043"/>
              <a:gd name="T19" fmla="*/ 0 h 4319"/>
              <a:gd name="T20" fmla="*/ 2090 w 7043"/>
              <a:gd name="T21"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43" h="4319">
                <a:moveTo>
                  <a:pt x="2090" y="0"/>
                </a:moveTo>
                <a:cubicBezTo>
                  <a:pt x="1821" y="155"/>
                  <a:pt x="1585" y="317"/>
                  <a:pt x="1378" y="479"/>
                </a:cubicBezTo>
                <a:cubicBezTo>
                  <a:pt x="840" y="901"/>
                  <a:pt x="504" y="1324"/>
                  <a:pt x="343" y="1614"/>
                </a:cubicBezTo>
                <a:cubicBezTo>
                  <a:pt x="7" y="2217"/>
                  <a:pt x="0" y="2647"/>
                  <a:pt x="207" y="2854"/>
                </a:cubicBezTo>
                <a:cubicBezTo>
                  <a:pt x="592" y="3239"/>
                  <a:pt x="1532" y="3371"/>
                  <a:pt x="2727" y="3955"/>
                </a:cubicBezTo>
                <a:cubicBezTo>
                  <a:pt x="2935" y="4057"/>
                  <a:pt x="3123" y="4180"/>
                  <a:pt x="3295" y="4319"/>
                </a:cubicBezTo>
                <a:cubicBezTo>
                  <a:pt x="5889" y="4319"/>
                  <a:pt x="5889" y="4319"/>
                  <a:pt x="5889" y="4319"/>
                </a:cubicBezTo>
                <a:cubicBezTo>
                  <a:pt x="6069" y="3854"/>
                  <a:pt x="6323" y="3410"/>
                  <a:pt x="6686" y="3011"/>
                </a:cubicBezTo>
                <a:cubicBezTo>
                  <a:pt x="6807" y="2878"/>
                  <a:pt x="6926" y="2754"/>
                  <a:pt x="7043" y="2637"/>
                </a:cubicBezTo>
                <a:cubicBezTo>
                  <a:pt x="7043" y="0"/>
                  <a:pt x="7043" y="0"/>
                  <a:pt x="7043" y="0"/>
                </a:cubicBezTo>
                <a:lnTo>
                  <a:pt x="2090" y="0"/>
                </a:lnTo>
                <a:close/>
              </a:path>
            </a:pathLst>
          </a:custGeom>
          <a:gradFill flip="none" rotWithShape="1">
            <a:gsLst>
              <a:gs pos="25000">
                <a:srgbClr val="A9025E"/>
              </a:gs>
              <a:gs pos="96000">
                <a:srgbClr val="BE0C24"/>
              </a:gs>
            </a:gsLst>
            <a:lin ang="168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lvl1pPr>
              <a:defRPr>
                <a:solidFill>
                  <a:schemeClr val="bg1"/>
                </a:solidFill>
              </a:defRPr>
            </a:lvl1p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lvl1pPr>
              <a:defRPr>
                <a:solidFill>
                  <a:schemeClr val="bg1"/>
                </a:solidFill>
              </a:defRPr>
            </a:lvl1p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lvl1pPr>
              <a:defRPr>
                <a:solidFill>
                  <a:schemeClr val="bg1"/>
                </a:solidFill>
              </a:defRPr>
            </a:lvl1pPr>
          </a:lstStyle>
          <a:p>
            <a:fld id="{4F7C0F30-2BA6-4E2D-AFC7-62C5E77ECC9C}" type="slidenum">
              <a:rPr lang="fr-FR" smtClean="0"/>
              <a:pPr/>
              <a:t>‹N°›</a:t>
            </a:fld>
            <a:endParaRPr lang="fr-FR" dirty="0"/>
          </a:p>
        </p:txBody>
      </p:sp>
      <p:cxnSp>
        <p:nvCxnSpPr>
          <p:cNvPr id="20" name="Connecteur droit 19">
            <a:extLst>
              <a:ext uri="{FF2B5EF4-FFF2-40B4-BE49-F238E27FC236}">
                <a16:creationId xmlns:a16="http://schemas.microsoft.com/office/drawing/2014/main" id="{2EABA08B-07FB-41C1-8C2C-CB117F93179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D9D88CF6-3A3B-410A-A3DF-40417FAFC63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73FC3E2-4E99-4F43-B465-CDF1978705C7}"/>
              </a:ext>
            </a:extLst>
          </p:cNvPr>
          <p:cNvGrpSpPr/>
          <p:nvPr userDrawn="1"/>
        </p:nvGrpSpPr>
        <p:grpSpPr>
          <a:xfrm>
            <a:off x="11594100" y="6394655"/>
            <a:ext cx="281193" cy="282763"/>
            <a:chOff x="1009650" y="946150"/>
            <a:chExt cx="3979863" cy="4002088"/>
          </a:xfrm>
          <a:noFill/>
        </p:grpSpPr>
        <p:sp>
          <p:nvSpPr>
            <p:cNvPr id="22" name="Freeform 5">
              <a:extLst>
                <a:ext uri="{FF2B5EF4-FFF2-40B4-BE49-F238E27FC236}">
                  <a16:creationId xmlns:a16="http://schemas.microsoft.com/office/drawing/2014/main" id="{8E7E80FD-1BE2-4FE2-B48A-C0F5F19D2F95}"/>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3" name="Freeform 6">
              <a:extLst>
                <a:ext uri="{FF2B5EF4-FFF2-40B4-BE49-F238E27FC236}">
                  <a16:creationId xmlns:a16="http://schemas.microsoft.com/office/drawing/2014/main" id="{0F2FDC6E-CF68-43B2-9859-39812ACB1768}"/>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4" name="Freeform 7">
              <a:extLst>
                <a:ext uri="{FF2B5EF4-FFF2-40B4-BE49-F238E27FC236}">
                  <a16:creationId xmlns:a16="http://schemas.microsoft.com/office/drawing/2014/main" id="{37D43A7B-A4FF-4A4D-89C5-5D173B07F097}"/>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5" name="Freeform 8">
              <a:extLst>
                <a:ext uri="{FF2B5EF4-FFF2-40B4-BE49-F238E27FC236}">
                  <a16:creationId xmlns:a16="http://schemas.microsoft.com/office/drawing/2014/main" id="{60E1FAC0-F79B-494A-8FA3-476497698C2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6" name="Freeform 9">
              <a:extLst>
                <a:ext uri="{FF2B5EF4-FFF2-40B4-BE49-F238E27FC236}">
                  <a16:creationId xmlns:a16="http://schemas.microsoft.com/office/drawing/2014/main" id="{EA73D5DB-827B-47E3-9F08-97121585128D}"/>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7" name="Freeform 10">
              <a:extLst>
                <a:ext uri="{FF2B5EF4-FFF2-40B4-BE49-F238E27FC236}">
                  <a16:creationId xmlns:a16="http://schemas.microsoft.com/office/drawing/2014/main" id="{6355C8C2-A847-4FF4-BA59-8112B4D86550}"/>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8" name="Freeform 11">
              <a:extLst>
                <a:ext uri="{FF2B5EF4-FFF2-40B4-BE49-F238E27FC236}">
                  <a16:creationId xmlns:a16="http://schemas.microsoft.com/office/drawing/2014/main" id="{B387FBFF-E840-492C-BABC-EF02516DD17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9" name="Freeform 12">
              <a:extLst>
                <a:ext uri="{FF2B5EF4-FFF2-40B4-BE49-F238E27FC236}">
                  <a16:creationId xmlns:a16="http://schemas.microsoft.com/office/drawing/2014/main" id="{36C72842-7809-4232-8A69-988AD51DEE0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0" name="Freeform 13">
              <a:extLst>
                <a:ext uri="{FF2B5EF4-FFF2-40B4-BE49-F238E27FC236}">
                  <a16:creationId xmlns:a16="http://schemas.microsoft.com/office/drawing/2014/main" id="{D7498989-3BCE-4EEC-AFEB-2ED1527D4593}"/>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1" name="Freeform 14">
              <a:extLst>
                <a:ext uri="{FF2B5EF4-FFF2-40B4-BE49-F238E27FC236}">
                  <a16:creationId xmlns:a16="http://schemas.microsoft.com/office/drawing/2014/main" id="{12071E0C-0E15-413B-84A1-874DC9323C9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gr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hasCustomPrompt="1"/>
          </p:nvPr>
        </p:nvSpPr>
        <p:spPr>
          <a:xfrm>
            <a:off x="3152773" y="2924174"/>
            <a:ext cx="6934201" cy="3184525"/>
          </a:xfrm>
        </p:spPr>
        <p:txBody>
          <a:bodyPr>
            <a:normAutofit/>
          </a:bodyPr>
          <a:lstStyle>
            <a:lvl1pPr>
              <a:defRPr sz="13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267" name="Titre 11266">
            <a:extLst>
              <a:ext uri="{FF2B5EF4-FFF2-40B4-BE49-F238E27FC236}">
                <a16:creationId xmlns:a16="http://schemas.microsoft.com/office/drawing/2014/main" id="{26B0D6EC-4D7D-4CD9-992A-262AA3AA9144}"/>
              </a:ext>
            </a:extLst>
          </p:cNvPr>
          <p:cNvSpPr>
            <a:spLocks noGrp="1"/>
          </p:cNvSpPr>
          <p:nvPr>
            <p:ph type="title"/>
          </p:nvPr>
        </p:nvSpPr>
        <p:spPr>
          <a:xfrm>
            <a:off x="3152773" y="1044576"/>
            <a:ext cx="5459412" cy="1622137"/>
          </a:xfrm>
        </p:spPr>
        <p:txBody>
          <a:bodyPr anchor="b">
            <a:normAutofit/>
          </a:bodyPr>
          <a:lstStyle>
            <a:lvl1pPr>
              <a:defRPr sz="2000">
                <a:solidFill>
                  <a:schemeClr val="bg1"/>
                </a:solidFill>
              </a:defRPr>
            </a:lvl1pPr>
          </a:lstStyle>
          <a:p>
            <a:r>
              <a:rPr lang="fr-FR"/>
              <a:t>Modifiez le style du titre</a:t>
            </a:r>
            <a:endParaRPr lang="fr-FR" dirty="0"/>
          </a:p>
        </p:txBody>
      </p:sp>
      <p:sp>
        <p:nvSpPr>
          <p:cNvPr id="32" name="ZoneTexte 31">
            <a:extLst>
              <a:ext uri="{FF2B5EF4-FFF2-40B4-BE49-F238E27FC236}">
                <a16:creationId xmlns:a16="http://schemas.microsoft.com/office/drawing/2014/main" id="{CC501166-1C05-4572-A11B-1D7EAB251C3B}"/>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Accroche PARME</a:t>
            </a:r>
          </a:p>
        </p:txBody>
      </p:sp>
    </p:spTree>
    <p:extLst>
      <p:ext uri="{BB962C8B-B14F-4D97-AF65-F5344CB8AC3E}">
        <p14:creationId xmlns:p14="http://schemas.microsoft.com/office/powerpoint/2010/main" val="3997118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717AC4-98E8-4039-A8BE-D841E5EF30DF}"/>
              </a:ext>
            </a:extLst>
          </p:cNvPr>
          <p:cNvSpPr/>
          <p:nvPr userDrawn="1"/>
        </p:nvSpPr>
        <p:spPr>
          <a:xfrm>
            <a:off x="0" y="0"/>
            <a:ext cx="12192000" cy="6858000"/>
          </a:xfrm>
          <a:prstGeom prst="rect">
            <a:avLst/>
          </a:prstGeom>
          <a:solidFill>
            <a:srgbClr val="676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Freeform 5">
            <a:extLst>
              <a:ext uri="{FF2B5EF4-FFF2-40B4-BE49-F238E27FC236}">
                <a16:creationId xmlns:a16="http://schemas.microsoft.com/office/drawing/2014/main" id="{3ADF600D-BF21-4B3A-9E48-D000939ECBFE}"/>
              </a:ext>
            </a:extLst>
          </p:cNvPr>
          <p:cNvSpPr>
            <a:spLocks noEditPoints="1"/>
          </p:cNvSpPr>
          <p:nvPr userDrawn="1"/>
        </p:nvSpPr>
        <p:spPr bwMode="auto">
          <a:xfrm>
            <a:off x="5297488" y="0"/>
            <a:ext cx="6894513" cy="6854825"/>
          </a:xfrm>
          <a:custGeom>
            <a:avLst/>
            <a:gdLst>
              <a:gd name="T0" fmla="*/ 581 w 4343"/>
              <a:gd name="T1" fmla="*/ 1780 h 4318"/>
              <a:gd name="T2" fmla="*/ 581 w 4343"/>
              <a:gd name="T3" fmla="*/ 1781 h 4318"/>
              <a:gd name="T4" fmla="*/ 581 w 4343"/>
              <a:gd name="T5" fmla="*/ 1780 h 4318"/>
              <a:gd name="T6" fmla="*/ 583 w 4343"/>
              <a:gd name="T7" fmla="*/ 1779 h 4318"/>
              <a:gd name="T8" fmla="*/ 582 w 4343"/>
              <a:gd name="T9" fmla="*/ 1780 h 4318"/>
              <a:gd name="T10" fmla="*/ 583 w 4343"/>
              <a:gd name="T11" fmla="*/ 1779 h 4318"/>
              <a:gd name="T12" fmla="*/ 584 w 4343"/>
              <a:gd name="T13" fmla="*/ 1777 h 4318"/>
              <a:gd name="T14" fmla="*/ 584 w 4343"/>
              <a:gd name="T15" fmla="*/ 1777 h 4318"/>
              <a:gd name="T16" fmla="*/ 3022 w 4343"/>
              <a:gd name="T17" fmla="*/ 0 h 4318"/>
              <a:gd name="T18" fmla="*/ 2182 w 4343"/>
              <a:gd name="T19" fmla="*/ 391 h 4318"/>
              <a:gd name="T20" fmla="*/ 1989 w 4343"/>
              <a:gd name="T21" fmla="*/ 505 h 4318"/>
              <a:gd name="T22" fmla="*/ 580 w 4343"/>
              <a:gd name="T23" fmla="*/ 1782 h 4318"/>
              <a:gd name="T24" fmla="*/ 581 w 4343"/>
              <a:gd name="T25" fmla="*/ 1781 h 4318"/>
              <a:gd name="T26" fmla="*/ 580 w 4343"/>
              <a:gd name="T27" fmla="*/ 1782 h 4318"/>
              <a:gd name="T28" fmla="*/ 103 w 4343"/>
              <a:gd name="T29" fmla="*/ 2755 h 4318"/>
              <a:gd name="T30" fmla="*/ 282 w 4343"/>
              <a:gd name="T31" fmla="*/ 3602 h 4318"/>
              <a:gd name="T32" fmla="*/ 2298 w 4343"/>
              <a:gd name="T33" fmla="*/ 3784 h 4318"/>
              <a:gd name="T34" fmla="*/ 3134 w 4343"/>
              <a:gd name="T35" fmla="*/ 4060 h 4318"/>
              <a:gd name="T36" fmla="*/ 3542 w 4343"/>
              <a:gd name="T37" fmla="*/ 4318 h 4318"/>
              <a:gd name="T38" fmla="*/ 4343 w 4343"/>
              <a:gd name="T39" fmla="*/ 4318 h 4318"/>
              <a:gd name="T40" fmla="*/ 4343 w 4343"/>
              <a:gd name="T41" fmla="*/ 0 h 4318"/>
              <a:gd name="T42" fmla="*/ 3022 w 4343"/>
              <a:gd name="T43"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43" h="4318">
                <a:moveTo>
                  <a:pt x="581" y="1780"/>
                </a:moveTo>
                <a:cubicBezTo>
                  <a:pt x="581" y="1781"/>
                  <a:pt x="581" y="1781"/>
                  <a:pt x="581" y="1781"/>
                </a:cubicBezTo>
                <a:cubicBezTo>
                  <a:pt x="581" y="1781"/>
                  <a:pt x="581" y="1781"/>
                  <a:pt x="581" y="1780"/>
                </a:cubicBezTo>
                <a:moveTo>
                  <a:pt x="583" y="1779"/>
                </a:moveTo>
                <a:cubicBezTo>
                  <a:pt x="583" y="1779"/>
                  <a:pt x="582" y="1779"/>
                  <a:pt x="582" y="1780"/>
                </a:cubicBezTo>
                <a:cubicBezTo>
                  <a:pt x="582" y="1779"/>
                  <a:pt x="583" y="1779"/>
                  <a:pt x="583" y="1779"/>
                </a:cubicBezTo>
                <a:moveTo>
                  <a:pt x="584" y="1777"/>
                </a:moveTo>
                <a:cubicBezTo>
                  <a:pt x="629" y="1732"/>
                  <a:pt x="629" y="1732"/>
                  <a:pt x="584" y="1777"/>
                </a:cubicBezTo>
                <a:moveTo>
                  <a:pt x="3022" y="0"/>
                </a:moveTo>
                <a:cubicBezTo>
                  <a:pt x="2754" y="97"/>
                  <a:pt x="2472" y="225"/>
                  <a:pt x="2182" y="391"/>
                </a:cubicBezTo>
                <a:cubicBezTo>
                  <a:pt x="2116" y="428"/>
                  <a:pt x="2051" y="467"/>
                  <a:pt x="1989" y="505"/>
                </a:cubicBezTo>
                <a:cubicBezTo>
                  <a:pt x="1324" y="917"/>
                  <a:pt x="875" y="1373"/>
                  <a:pt x="580" y="1782"/>
                </a:cubicBezTo>
                <a:cubicBezTo>
                  <a:pt x="580" y="1782"/>
                  <a:pt x="580" y="1781"/>
                  <a:pt x="581" y="1781"/>
                </a:cubicBezTo>
                <a:cubicBezTo>
                  <a:pt x="580" y="1781"/>
                  <a:pt x="580" y="1782"/>
                  <a:pt x="580" y="1782"/>
                </a:cubicBezTo>
                <a:cubicBezTo>
                  <a:pt x="295" y="2177"/>
                  <a:pt x="152" y="2528"/>
                  <a:pt x="103" y="2755"/>
                </a:cubicBezTo>
                <a:cubicBezTo>
                  <a:pt x="0" y="3225"/>
                  <a:pt x="90" y="3510"/>
                  <a:pt x="282" y="3602"/>
                </a:cubicBezTo>
                <a:cubicBezTo>
                  <a:pt x="638" y="3773"/>
                  <a:pt x="1328" y="3657"/>
                  <a:pt x="2298" y="3784"/>
                </a:cubicBezTo>
                <a:cubicBezTo>
                  <a:pt x="2605" y="3825"/>
                  <a:pt x="2880" y="3926"/>
                  <a:pt x="3134" y="4060"/>
                </a:cubicBezTo>
                <a:cubicBezTo>
                  <a:pt x="3277" y="4136"/>
                  <a:pt x="3413" y="4223"/>
                  <a:pt x="3542" y="4318"/>
                </a:cubicBezTo>
                <a:cubicBezTo>
                  <a:pt x="4343" y="4318"/>
                  <a:pt x="4343" y="4318"/>
                  <a:pt x="4343" y="4318"/>
                </a:cubicBezTo>
                <a:cubicBezTo>
                  <a:pt x="4343" y="0"/>
                  <a:pt x="4343" y="0"/>
                  <a:pt x="4343" y="0"/>
                </a:cubicBezTo>
                <a:lnTo>
                  <a:pt x="3022" y="0"/>
                </a:lnTo>
                <a:close/>
              </a:path>
            </a:pathLst>
          </a:custGeom>
          <a:gradFill flip="none" rotWithShape="1">
            <a:gsLst>
              <a:gs pos="34000">
                <a:srgbClr val="FFD203"/>
              </a:gs>
              <a:gs pos="89000">
                <a:srgbClr val="F6851F"/>
              </a:gs>
            </a:gsLst>
            <a:lin ang="270000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3" name="Freeform 6">
            <a:extLst>
              <a:ext uri="{FF2B5EF4-FFF2-40B4-BE49-F238E27FC236}">
                <a16:creationId xmlns:a16="http://schemas.microsoft.com/office/drawing/2014/main" id="{F1DA59B9-27A8-4CDD-A987-7333E262CAC1}"/>
              </a:ext>
            </a:extLst>
          </p:cNvPr>
          <p:cNvSpPr>
            <a:spLocks/>
          </p:cNvSpPr>
          <p:nvPr userDrawn="1"/>
        </p:nvSpPr>
        <p:spPr bwMode="auto">
          <a:xfrm>
            <a:off x="5614988" y="0"/>
            <a:ext cx="6577013" cy="6858000"/>
          </a:xfrm>
          <a:custGeom>
            <a:avLst/>
            <a:gdLst>
              <a:gd name="T0" fmla="*/ 2991 w 4143"/>
              <a:gd name="T1" fmla="*/ 3846 h 4320"/>
              <a:gd name="T2" fmla="*/ 3569 w 4143"/>
              <a:gd name="T3" fmla="*/ 4320 h 4320"/>
              <a:gd name="T4" fmla="*/ 4143 w 4143"/>
              <a:gd name="T5" fmla="*/ 4320 h 4320"/>
              <a:gd name="T6" fmla="*/ 4143 w 4143"/>
              <a:gd name="T7" fmla="*/ 0 h 4320"/>
              <a:gd name="T8" fmla="*/ 2814 w 4143"/>
              <a:gd name="T9" fmla="*/ 0 h 4320"/>
              <a:gd name="T10" fmla="*/ 2355 w 4143"/>
              <a:gd name="T11" fmla="*/ 189 h 4320"/>
              <a:gd name="T12" fmla="*/ 2158 w 4143"/>
              <a:gd name="T13" fmla="*/ 286 h 4320"/>
              <a:gd name="T14" fmla="*/ 680 w 4143"/>
              <a:gd name="T15" fmla="*/ 1419 h 4320"/>
              <a:gd name="T16" fmla="*/ 137 w 4143"/>
              <a:gd name="T17" fmla="*/ 2329 h 4320"/>
              <a:gd name="T18" fmla="*/ 244 w 4143"/>
              <a:gd name="T19" fmla="*/ 3170 h 4320"/>
              <a:gd name="T20" fmla="*/ 2196 w 4143"/>
              <a:gd name="T21" fmla="*/ 3510 h 4320"/>
              <a:gd name="T22" fmla="*/ 2991 w 4143"/>
              <a:gd name="T23" fmla="*/ 3846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43" h="4320">
                <a:moveTo>
                  <a:pt x="2991" y="3846"/>
                </a:moveTo>
                <a:cubicBezTo>
                  <a:pt x="3202" y="3981"/>
                  <a:pt x="3393" y="4143"/>
                  <a:pt x="3569" y="4320"/>
                </a:cubicBezTo>
                <a:cubicBezTo>
                  <a:pt x="4143" y="4320"/>
                  <a:pt x="4143" y="4320"/>
                  <a:pt x="4143" y="4320"/>
                </a:cubicBezTo>
                <a:cubicBezTo>
                  <a:pt x="4143" y="0"/>
                  <a:pt x="4143" y="0"/>
                  <a:pt x="4143" y="0"/>
                </a:cubicBezTo>
                <a:cubicBezTo>
                  <a:pt x="2814" y="0"/>
                  <a:pt x="2814" y="0"/>
                  <a:pt x="2814" y="0"/>
                </a:cubicBezTo>
                <a:cubicBezTo>
                  <a:pt x="2665" y="54"/>
                  <a:pt x="2511" y="117"/>
                  <a:pt x="2355" y="189"/>
                </a:cubicBezTo>
                <a:cubicBezTo>
                  <a:pt x="2288" y="221"/>
                  <a:pt x="2222" y="253"/>
                  <a:pt x="2158" y="286"/>
                </a:cubicBezTo>
                <a:cubicBezTo>
                  <a:pt x="1476" y="635"/>
                  <a:pt x="1001" y="1043"/>
                  <a:pt x="680" y="1419"/>
                </a:cubicBezTo>
                <a:cubicBezTo>
                  <a:pt x="371" y="1781"/>
                  <a:pt x="203" y="2112"/>
                  <a:pt x="137" y="2329"/>
                </a:cubicBezTo>
                <a:cubicBezTo>
                  <a:pt x="0" y="2780"/>
                  <a:pt x="65" y="3065"/>
                  <a:pt x="244" y="3170"/>
                </a:cubicBezTo>
                <a:cubicBezTo>
                  <a:pt x="578" y="3365"/>
                  <a:pt x="1261" y="3308"/>
                  <a:pt x="2196" y="3510"/>
                </a:cubicBezTo>
                <a:cubicBezTo>
                  <a:pt x="2493" y="3575"/>
                  <a:pt x="2753" y="3695"/>
                  <a:pt x="2991" y="38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nvGrpSpPr>
          <p:cNvPr id="14" name="Logo">
            <a:extLst>
              <a:ext uri="{FF2B5EF4-FFF2-40B4-BE49-F238E27FC236}">
                <a16:creationId xmlns:a16="http://schemas.microsoft.com/office/drawing/2014/main" id="{37B3E3B6-B2AB-491D-9C4E-9D0A2ADE3618}"/>
              </a:ext>
            </a:extLst>
          </p:cNvPr>
          <p:cNvGrpSpPr>
            <a:grpSpLocks noChangeAspect="1"/>
          </p:cNvGrpSpPr>
          <p:nvPr userDrawn="1"/>
        </p:nvGrpSpPr>
        <p:grpSpPr>
          <a:xfrm>
            <a:off x="8983189" y="3607841"/>
            <a:ext cx="2394000" cy="1340490"/>
            <a:chOff x="6425674" y="5392273"/>
            <a:chExt cx="2052000" cy="1148990"/>
          </a:xfrm>
        </p:grpSpPr>
        <p:grpSp>
          <p:nvGrpSpPr>
            <p:cNvPr id="15" name="Groupe 14">
              <a:extLst>
                <a:ext uri="{FF2B5EF4-FFF2-40B4-BE49-F238E27FC236}">
                  <a16:creationId xmlns:a16="http://schemas.microsoft.com/office/drawing/2014/main" id="{618AC344-4F4F-4C12-9302-C1F65A738877}"/>
                </a:ext>
              </a:extLst>
            </p:cNvPr>
            <p:cNvGrpSpPr/>
            <p:nvPr/>
          </p:nvGrpSpPr>
          <p:grpSpPr>
            <a:xfrm>
              <a:off x="6581081" y="5577217"/>
              <a:ext cx="357668" cy="359666"/>
              <a:chOff x="1009650" y="946150"/>
              <a:chExt cx="3979863" cy="4002088"/>
            </a:xfrm>
          </p:grpSpPr>
          <p:sp>
            <p:nvSpPr>
              <p:cNvPr id="17" name="Freeform 5">
                <a:extLst>
                  <a:ext uri="{FF2B5EF4-FFF2-40B4-BE49-F238E27FC236}">
                    <a16:creationId xmlns:a16="http://schemas.microsoft.com/office/drawing/2014/main" id="{A57A9421-17CA-4DBF-A8FA-F6B50FE4E12F}"/>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adFill>
                <a:gsLst>
                  <a:gs pos="3000">
                    <a:srgbClr val="C7015E"/>
                  </a:gs>
                  <a:gs pos="93000">
                    <a:srgbClr val="D80B36"/>
                  </a:gs>
                </a:gsLst>
                <a:lin ang="17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8" name="Freeform 6">
                <a:extLst>
                  <a:ext uri="{FF2B5EF4-FFF2-40B4-BE49-F238E27FC236}">
                    <a16:creationId xmlns:a16="http://schemas.microsoft.com/office/drawing/2014/main" id="{5E89333D-0E8E-4835-A610-BBA6216AF881}"/>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solidFill>
                <a:srgbClr val="B4E0F9"/>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9" name="Freeform 7">
                <a:extLst>
                  <a:ext uri="{FF2B5EF4-FFF2-40B4-BE49-F238E27FC236}">
                    <a16:creationId xmlns:a16="http://schemas.microsoft.com/office/drawing/2014/main" id="{BE901D6D-40E1-47A9-A716-41BCE2E3011C}"/>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adFill>
                <a:gsLst>
                  <a:gs pos="3000">
                    <a:srgbClr val="07797A"/>
                  </a:gs>
                  <a:gs pos="84000">
                    <a:srgbClr val="8FCDCF"/>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0" name="Freeform 8">
                <a:extLst>
                  <a:ext uri="{FF2B5EF4-FFF2-40B4-BE49-F238E27FC236}">
                    <a16:creationId xmlns:a16="http://schemas.microsoft.com/office/drawing/2014/main" id="{F19DAC90-C14B-4E4D-90ED-2CC433309EC1}"/>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adFill>
                <a:gsLst>
                  <a:gs pos="33000">
                    <a:srgbClr val="F7A605"/>
                  </a:gs>
                  <a:gs pos="93000">
                    <a:srgbClr val="E8520F"/>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1" name="Freeform 9">
                <a:extLst>
                  <a:ext uri="{FF2B5EF4-FFF2-40B4-BE49-F238E27FC236}">
                    <a16:creationId xmlns:a16="http://schemas.microsoft.com/office/drawing/2014/main" id="{686104C3-2C02-414E-BCAC-5EB20A1FA4BF}"/>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adFill>
                <a:gsLst>
                  <a:gs pos="3000">
                    <a:srgbClr val="DCDA01"/>
                  </a:gs>
                  <a:gs pos="73000">
                    <a:srgbClr val="95C11E"/>
                  </a:gs>
                </a:gsLst>
                <a:lin ang="12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2" name="Freeform 10">
                <a:extLst>
                  <a:ext uri="{FF2B5EF4-FFF2-40B4-BE49-F238E27FC236}">
                    <a16:creationId xmlns:a16="http://schemas.microsoft.com/office/drawing/2014/main" id="{69720CAF-E8CE-4D93-AB12-E82A0803FBC7}"/>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adFill>
                <a:gsLst>
                  <a:gs pos="3000">
                    <a:srgbClr val="FFDA00"/>
                  </a:gs>
                  <a:gs pos="84000">
                    <a:srgbClr val="F6A700"/>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3" name="Freeform 11">
                <a:extLst>
                  <a:ext uri="{FF2B5EF4-FFF2-40B4-BE49-F238E27FC236}">
                    <a16:creationId xmlns:a16="http://schemas.microsoft.com/office/drawing/2014/main" id="{4DEBDEE5-C38D-499C-95EF-01535C90798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adFill>
                <a:gsLst>
                  <a:gs pos="0">
                    <a:srgbClr val="008283"/>
                  </a:gs>
                  <a:gs pos="83000">
                    <a:srgbClr val="009197"/>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4" name="Freeform 12">
                <a:extLst>
                  <a:ext uri="{FF2B5EF4-FFF2-40B4-BE49-F238E27FC236}">
                    <a16:creationId xmlns:a16="http://schemas.microsoft.com/office/drawing/2014/main" id="{5D028640-652E-4A8E-BEE2-536AF90A4E3D}"/>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adFill>
                <a:gsLst>
                  <a:gs pos="22000">
                    <a:srgbClr val="BFB803"/>
                  </a:gs>
                  <a:gs pos="83000">
                    <a:srgbClr val="C59118"/>
                  </a:gs>
                </a:gsLst>
                <a:lin ang="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5" name="Freeform 13">
                <a:extLst>
                  <a:ext uri="{FF2B5EF4-FFF2-40B4-BE49-F238E27FC236}">
                    <a16:creationId xmlns:a16="http://schemas.microsoft.com/office/drawing/2014/main" id="{44101EA2-569A-42D7-8F0E-7764ADF86E2C}"/>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adFill>
                <a:gsLst>
                  <a:gs pos="18000">
                    <a:srgbClr val="D20A18"/>
                  </a:gs>
                  <a:gs pos="85000">
                    <a:srgbClr val="C00E0E"/>
                  </a:gs>
                </a:gsLst>
                <a:lin ang="10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6" name="Freeform 14">
                <a:extLst>
                  <a:ext uri="{FF2B5EF4-FFF2-40B4-BE49-F238E27FC236}">
                    <a16:creationId xmlns:a16="http://schemas.microsoft.com/office/drawing/2014/main" id="{BAB6AF95-0D0C-4464-A6DF-57CD447E13ED}"/>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adFill>
                <a:gsLst>
                  <a:gs pos="31000">
                    <a:srgbClr val="9A151B"/>
                  </a:gs>
                  <a:gs pos="77000">
                    <a:srgbClr val="B8101C"/>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grpSp>
        <p:pic>
          <p:nvPicPr>
            <p:cNvPr id="16" name="Logo Relyens">
              <a:extLst>
                <a:ext uri="{FF2B5EF4-FFF2-40B4-BE49-F238E27FC236}">
                  <a16:creationId xmlns:a16="http://schemas.microsoft.com/office/drawing/2014/main" id="{0061F8CD-BDCF-4FEB-A456-61985976BC6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425674" y="5392273"/>
              <a:ext cx="2052000" cy="1148990"/>
            </a:xfrm>
            <a:prstGeom prst="rect">
              <a:avLst/>
            </a:prstGeom>
          </p:spPr>
        </p:pic>
      </p:grpSp>
      <p:sp>
        <p:nvSpPr>
          <p:cNvPr id="27" name="Titre 26">
            <a:extLst>
              <a:ext uri="{FF2B5EF4-FFF2-40B4-BE49-F238E27FC236}">
                <a16:creationId xmlns:a16="http://schemas.microsoft.com/office/drawing/2014/main" id="{9BFD8E7B-19D4-4336-B870-1EF38E965835}"/>
              </a:ext>
            </a:extLst>
          </p:cNvPr>
          <p:cNvSpPr>
            <a:spLocks noGrp="1"/>
          </p:cNvSpPr>
          <p:nvPr>
            <p:ph type="title" hasCustomPrompt="1"/>
          </p:nvPr>
        </p:nvSpPr>
        <p:spPr>
          <a:xfrm>
            <a:off x="569119" y="4137964"/>
            <a:ext cx="3969471" cy="865692"/>
          </a:xfrm>
        </p:spPr>
        <p:txBody>
          <a:bodyPr/>
          <a:lstStyle>
            <a:lvl1pPr>
              <a:defRPr>
                <a:solidFill>
                  <a:schemeClr val="bg1"/>
                </a:solidFill>
              </a:defRPr>
            </a:lvl1pPr>
          </a:lstStyle>
          <a:p>
            <a:r>
              <a:rPr lang="fr-FR" dirty="0"/>
              <a:t>Baseline.</a:t>
            </a:r>
          </a:p>
        </p:txBody>
      </p:sp>
      <p:sp>
        <p:nvSpPr>
          <p:cNvPr id="29" name="Espace réservé du texte 28">
            <a:extLst>
              <a:ext uri="{FF2B5EF4-FFF2-40B4-BE49-F238E27FC236}">
                <a16:creationId xmlns:a16="http://schemas.microsoft.com/office/drawing/2014/main" id="{2C64749C-1120-492B-9622-A9953ECC1425}"/>
              </a:ext>
            </a:extLst>
          </p:cNvPr>
          <p:cNvSpPr>
            <a:spLocks noGrp="1"/>
          </p:cNvSpPr>
          <p:nvPr>
            <p:ph type="body" sz="quarter" idx="10"/>
          </p:nvPr>
        </p:nvSpPr>
        <p:spPr>
          <a:xfrm>
            <a:off x="569119" y="1626393"/>
            <a:ext cx="4968000" cy="2051050"/>
          </a:xfrm>
        </p:spPr>
        <p:txBody>
          <a:bodyPr/>
          <a:lstStyle>
            <a:lvl1pPr>
              <a:lnSpc>
                <a:spcPct val="110000"/>
              </a:lnSpc>
              <a:defRPr sz="1200" b="0" cap="none" baseline="0">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0" name="Espace réservé du texte 28">
            <a:extLst>
              <a:ext uri="{FF2B5EF4-FFF2-40B4-BE49-F238E27FC236}">
                <a16:creationId xmlns:a16="http://schemas.microsoft.com/office/drawing/2014/main" id="{B5B5E104-26A6-472A-8445-9BDE548AF9A5}"/>
              </a:ext>
            </a:extLst>
          </p:cNvPr>
          <p:cNvSpPr>
            <a:spLocks noGrp="1"/>
          </p:cNvSpPr>
          <p:nvPr>
            <p:ph type="body" sz="quarter" idx="11"/>
          </p:nvPr>
        </p:nvSpPr>
        <p:spPr>
          <a:xfrm>
            <a:off x="8039100" y="1626393"/>
            <a:ext cx="3238500" cy="1040607"/>
          </a:xfrm>
        </p:spPr>
        <p:txBody>
          <a:bodyPr/>
          <a:lstStyle>
            <a:lvl1pPr algn="r">
              <a:lnSpc>
                <a:spcPct val="100000"/>
              </a:lnSpc>
              <a:defRPr sz="1200" b="1" cap="none" baseline="0">
                <a:solidFill>
                  <a:schemeClr val="accent1"/>
                </a:solidFill>
              </a:defRPr>
            </a:lvl1pPr>
            <a:lvl2pPr algn="r">
              <a:lnSpc>
                <a:spcPct val="100000"/>
              </a:lnSpc>
              <a:spcBef>
                <a:spcPts val="0"/>
              </a:spcBef>
              <a:defRPr>
                <a:solidFill>
                  <a:schemeClr val="accent1"/>
                </a:solidFill>
              </a:defRPr>
            </a:lvl2pPr>
            <a:lvl3pPr algn="r">
              <a:lnSpc>
                <a:spcPct val="100000"/>
              </a:lnSpc>
              <a:spcBef>
                <a:spcPts val="0"/>
              </a:spcBef>
              <a:defRPr>
                <a:solidFill>
                  <a:schemeClr val="accent1"/>
                </a:solidFill>
              </a:defRPr>
            </a:lvl3pPr>
            <a:lvl4pPr algn="r">
              <a:lnSpc>
                <a:spcPct val="100000"/>
              </a:lnSpc>
              <a:spcBef>
                <a:spcPts val="0"/>
              </a:spcBef>
              <a:defRPr>
                <a:solidFill>
                  <a:schemeClr val="accent1"/>
                </a:solidFill>
              </a:defRPr>
            </a:lvl4pPr>
            <a:lvl5pPr algn="r">
              <a:lnSpc>
                <a:spcPct val="100000"/>
              </a:lnSpc>
              <a:spcBef>
                <a:spcPts val="0"/>
              </a:spcBef>
              <a:defRPr>
                <a:solidFill>
                  <a:schemeClr val="accent1"/>
                </a:solidFill>
              </a:defRPr>
            </a:lvl5pPr>
          </a:lstStyle>
          <a:p>
            <a:pPr lvl="0"/>
            <a:r>
              <a:rPr lang="fr-FR"/>
              <a:t>Cliquez pour modifier les styles du texte du masque</a:t>
            </a:r>
          </a:p>
          <a:p>
            <a:pPr lvl="1"/>
            <a:r>
              <a:rPr lang="fr-FR"/>
              <a:t>Deuxième niveau</a:t>
            </a:r>
          </a:p>
          <a:p>
            <a:pPr lvl="2"/>
            <a:r>
              <a:rPr lang="fr-FR"/>
              <a:t>Troisième niveau</a:t>
            </a:r>
          </a:p>
        </p:txBody>
      </p:sp>
      <p:sp>
        <p:nvSpPr>
          <p:cNvPr id="48" name="Espace réservé du texte 28">
            <a:extLst>
              <a:ext uri="{FF2B5EF4-FFF2-40B4-BE49-F238E27FC236}">
                <a16:creationId xmlns:a16="http://schemas.microsoft.com/office/drawing/2014/main" id="{1459B844-FEFE-4541-A734-0442EB79855A}"/>
              </a:ext>
            </a:extLst>
          </p:cNvPr>
          <p:cNvSpPr>
            <a:spLocks noGrp="1"/>
          </p:cNvSpPr>
          <p:nvPr>
            <p:ph type="body" sz="quarter" idx="12" hasCustomPrompt="1"/>
          </p:nvPr>
        </p:nvSpPr>
        <p:spPr>
          <a:xfrm>
            <a:off x="569119" y="6448424"/>
            <a:ext cx="4968000" cy="316707"/>
          </a:xfrm>
        </p:spPr>
        <p:txBody>
          <a:bodyPr>
            <a:normAutofit/>
          </a:bodyPr>
          <a:lstStyle>
            <a:lvl1pPr>
              <a:lnSpc>
                <a:spcPct val="110000"/>
              </a:lnSpc>
              <a:defRPr sz="700" b="0" cap="none" baseline="0">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fr-FR" dirty="0"/>
              <a:t>Copyright </a:t>
            </a:r>
            <a:r>
              <a:rPr lang="fr-FR" dirty="0" err="1"/>
              <a:t>Relyens</a:t>
            </a:r>
            <a:r>
              <a:rPr lang="fr-FR" dirty="0"/>
              <a:t> 2023 - Crédits photos : droits réservés </a:t>
            </a:r>
          </a:p>
        </p:txBody>
      </p:sp>
      <p:sp>
        <p:nvSpPr>
          <p:cNvPr id="49" name="ZoneTexte 48">
            <a:extLst>
              <a:ext uri="{FF2B5EF4-FFF2-40B4-BE49-F238E27FC236}">
                <a16:creationId xmlns:a16="http://schemas.microsoft.com/office/drawing/2014/main" id="{A3C94EDC-246F-4C81-838D-D5454D3C714C}"/>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Fin</a:t>
            </a:r>
          </a:p>
        </p:txBody>
      </p:sp>
      <p:sp>
        <p:nvSpPr>
          <p:cNvPr id="31" name="ZoneTexte 30">
            <a:hlinkClick r:id="rId3"/>
            <a:extLst>
              <a:ext uri="{FF2B5EF4-FFF2-40B4-BE49-F238E27FC236}">
                <a16:creationId xmlns:a16="http://schemas.microsoft.com/office/drawing/2014/main" id="{F35E8D5E-1FA4-442F-A840-FD2B6DC96529}"/>
              </a:ext>
            </a:extLst>
          </p:cNvPr>
          <p:cNvSpPr txBox="1"/>
          <p:nvPr userDrawn="1"/>
        </p:nvSpPr>
        <p:spPr>
          <a:xfrm>
            <a:off x="9858375" y="2724439"/>
            <a:ext cx="1419225" cy="349702"/>
          </a:xfrm>
          <a:prstGeom prst="rect">
            <a:avLst/>
          </a:prstGeom>
          <a:solidFill>
            <a:schemeClr val="bg1"/>
          </a:solidFill>
        </p:spPr>
        <p:txBody>
          <a:bodyPr wrap="square" lIns="90000" tIns="36000" rIns="90000" bIns="36000" rtlCol="0" anchor="ctr">
            <a:spAutoFit/>
          </a:bodyPr>
          <a:lstStyle/>
          <a:p>
            <a:pPr algn="r"/>
            <a:r>
              <a:rPr lang="fr-FR" b="1" dirty="0">
                <a:latin typeface="+mn-lt"/>
              </a:rPr>
              <a:t>relyens.eu</a:t>
            </a:r>
          </a:p>
        </p:txBody>
      </p:sp>
      <p:grpSp>
        <p:nvGrpSpPr>
          <p:cNvPr id="6" name="Groupe 5">
            <a:extLst>
              <a:ext uri="{FF2B5EF4-FFF2-40B4-BE49-F238E27FC236}">
                <a16:creationId xmlns:a16="http://schemas.microsoft.com/office/drawing/2014/main" id="{5F08FA6F-0327-4689-B031-93AD747FABF7}"/>
              </a:ext>
            </a:extLst>
          </p:cNvPr>
          <p:cNvGrpSpPr/>
          <p:nvPr userDrawn="1"/>
        </p:nvGrpSpPr>
        <p:grpSpPr>
          <a:xfrm>
            <a:off x="12192000" y="1609724"/>
            <a:ext cx="2324100" cy="2970044"/>
            <a:chOff x="12192000" y="2809874"/>
            <a:chExt cx="2324100" cy="2970044"/>
          </a:xfrm>
        </p:grpSpPr>
        <p:sp>
          <p:nvSpPr>
            <p:cNvPr id="28" name="ZoneTexte 27">
              <a:extLst>
                <a:ext uri="{FF2B5EF4-FFF2-40B4-BE49-F238E27FC236}">
                  <a16:creationId xmlns:a16="http://schemas.microsoft.com/office/drawing/2014/main" id="{07ACD586-B88B-4743-BACB-10117294FB2C}"/>
                </a:ext>
              </a:extLst>
            </p:cNvPr>
            <p:cNvSpPr txBox="1"/>
            <p:nvPr userDrawn="1"/>
          </p:nvSpPr>
          <p:spPr>
            <a:xfrm>
              <a:off x="12192000" y="2809874"/>
              <a:ext cx="2324100" cy="2970044"/>
            </a:xfrm>
            <a:prstGeom prst="rect">
              <a:avLst/>
            </a:prstGeom>
            <a:noFill/>
          </p:spPr>
          <p:txBody>
            <a:bodyPr wrap="square" rtlCol="0">
              <a:spAutoFit/>
            </a:bodyPr>
            <a:lstStyle/>
            <a:p>
              <a:r>
                <a:rPr lang="fr-FR" sz="1100" dirty="0">
                  <a:solidFill>
                    <a:schemeClr val="bg1">
                      <a:lumMod val="65000"/>
                    </a:schemeClr>
                  </a:solidFill>
                </a:rPr>
                <a:t>Astuce pour modifier les liens des médias sociaux :</a:t>
              </a:r>
            </a:p>
            <a:p>
              <a:endParaRPr lang="fr-FR" sz="1100" dirty="0">
                <a:solidFill>
                  <a:schemeClr val="bg1">
                    <a:lumMod val="65000"/>
                  </a:schemeClr>
                </a:solidFill>
              </a:endParaRPr>
            </a:p>
            <a:p>
              <a:r>
                <a:rPr lang="fr-FR" sz="1100" dirty="0">
                  <a:solidFill>
                    <a:schemeClr val="bg1">
                      <a:lumMod val="65000"/>
                    </a:schemeClr>
                  </a:solidFill>
                </a:rPr>
                <a:t>1/ Cliquez deux fois sur l'icône afin de sélectionner le pictogramme qu'il contient, exemple :</a:t>
              </a:r>
            </a:p>
            <a:p>
              <a:endParaRPr lang="fr-FR" sz="1100" dirty="0">
                <a:solidFill>
                  <a:schemeClr val="bg1">
                    <a:lumMod val="65000"/>
                  </a:schemeClr>
                </a:solidFill>
              </a:endParaRPr>
            </a:p>
            <a:p>
              <a:endParaRPr lang="fr-FR" sz="1100" dirty="0">
                <a:solidFill>
                  <a:schemeClr val="bg1">
                    <a:lumMod val="65000"/>
                  </a:schemeClr>
                </a:solidFill>
              </a:endParaRPr>
            </a:p>
            <a:p>
              <a:endParaRPr lang="fr-FR" sz="1100" dirty="0">
                <a:solidFill>
                  <a:schemeClr val="bg1">
                    <a:lumMod val="65000"/>
                  </a:schemeClr>
                </a:solidFill>
              </a:endParaRPr>
            </a:p>
            <a:p>
              <a:endParaRPr lang="fr-FR" sz="1100" dirty="0">
                <a:solidFill>
                  <a:schemeClr val="bg1">
                    <a:lumMod val="65000"/>
                  </a:schemeClr>
                </a:solidFill>
              </a:endParaRPr>
            </a:p>
            <a:p>
              <a:endParaRPr lang="fr-FR" sz="1100" dirty="0">
                <a:solidFill>
                  <a:schemeClr val="bg1">
                    <a:lumMod val="65000"/>
                  </a:schemeClr>
                </a:solidFill>
              </a:endParaRPr>
            </a:p>
            <a:p>
              <a:r>
                <a:rPr lang="fr-FR" sz="1100" dirty="0">
                  <a:solidFill>
                    <a:schemeClr val="bg1">
                      <a:lumMod val="65000"/>
                    </a:schemeClr>
                  </a:solidFill>
                </a:rPr>
                <a:t>2/ Clic droit sur le pictogramme + choisir "Modifier le lien"</a:t>
              </a:r>
            </a:p>
            <a:p>
              <a:endParaRPr lang="fr-FR" sz="1100" dirty="0">
                <a:solidFill>
                  <a:schemeClr val="bg1">
                    <a:lumMod val="65000"/>
                  </a:schemeClr>
                </a:solidFill>
              </a:endParaRPr>
            </a:p>
            <a:p>
              <a:r>
                <a:rPr lang="fr-FR" sz="1100" dirty="0">
                  <a:solidFill>
                    <a:schemeClr val="bg1">
                      <a:lumMod val="65000"/>
                    </a:schemeClr>
                  </a:solidFill>
                </a:rPr>
                <a:t>3/ Renseignez le lien vers le média social </a:t>
              </a:r>
            </a:p>
          </p:txBody>
        </p:sp>
        <p:pic>
          <p:nvPicPr>
            <p:cNvPr id="32" name="Image 31">
              <a:extLst>
                <a:ext uri="{FF2B5EF4-FFF2-40B4-BE49-F238E27FC236}">
                  <a16:creationId xmlns:a16="http://schemas.microsoft.com/office/drawing/2014/main" id="{5B95421B-93F5-41E0-A4BB-E20F338C739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294393" y="4149725"/>
              <a:ext cx="1375669" cy="566737"/>
            </a:xfrm>
            <a:prstGeom prst="rect">
              <a:avLst/>
            </a:prstGeom>
          </p:spPr>
        </p:pic>
      </p:grpSp>
    </p:spTree>
    <p:extLst>
      <p:ext uri="{BB962C8B-B14F-4D97-AF65-F5344CB8AC3E}">
        <p14:creationId xmlns:p14="http://schemas.microsoft.com/office/powerpoint/2010/main" val="37250340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5F718E4-5BC3-4401-A8C6-E621D9E2171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p>
            <a:fld id="{4F7C0F30-2BA6-4E2D-AFC7-62C5E77ECC9C}" type="slidenum">
              <a:rPr lang="fr-FR" smtClean="0"/>
              <a:t>‹N°›</a:t>
            </a:fld>
            <a:endParaRPr lang="fr-FR" dirty="0"/>
          </a:p>
        </p:txBody>
      </p:sp>
      <p:sp>
        <p:nvSpPr>
          <p:cNvPr id="23" name="ZoneTexte 22">
            <a:extLst>
              <a:ext uri="{FF2B5EF4-FFF2-40B4-BE49-F238E27FC236}">
                <a16:creationId xmlns:a16="http://schemas.microsoft.com/office/drawing/2014/main" id="{4E899582-9D0A-4A3A-8965-69F7D613FBF6}"/>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CONTENU</a:t>
            </a:r>
          </a:p>
        </p:txBody>
      </p:sp>
      <p:sp>
        <p:nvSpPr>
          <p:cNvPr id="24" name="Titre 23">
            <a:extLst>
              <a:ext uri="{FF2B5EF4-FFF2-40B4-BE49-F238E27FC236}">
                <a16:creationId xmlns:a16="http://schemas.microsoft.com/office/drawing/2014/main" id="{4D1A5ADF-9CD6-4F72-BA12-7E13FF5F45D3}"/>
              </a:ext>
            </a:extLst>
          </p:cNvPr>
          <p:cNvSpPr>
            <a:spLocks noGrp="1"/>
          </p:cNvSpPr>
          <p:nvPr>
            <p:ph type="title"/>
          </p:nvPr>
        </p:nvSpPr>
        <p:spPr/>
        <p:txBody>
          <a:bodyPr/>
          <a:lstStyle>
            <a:lvl1pPr>
              <a:defRPr>
                <a:solidFill>
                  <a:schemeClr val="tx1"/>
                </a:solidFill>
              </a:defRPr>
            </a:lvl1pPr>
          </a:lstStyle>
          <a:p>
            <a:r>
              <a:rPr lang="fr-FR"/>
              <a:t>Modifiez le style du titre</a:t>
            </a:r>
            <a:endParaRPr lang="fr-FR" dirty="0"/>
          </a:p>
        </p:txBody>
      </p:sp>
    </p:spTree>
    <p:extLst>
      <p:ext uri="{BB962C8B-B14F-4D97-AF65-F5344CB8AC3E}">
        <p14:creationId xmlns:p14="http://schemas.microsoft.com/office/powerpoint/2010/main" val="3763809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nd Titre + image">
    <p:spTree>
      <p:nvGrpSpPr>
        <p:cNvPr id="1" name=""/>
        <p:cNvGrpSpPr/>
        <p:nvPr/>
      </p:nvGrpSpPr>
      <p:grpSpPr>
        <a:xfrm>
          <a:off x="0" y="0"/>
          <a:ext cx="0" cy="0"/>
          <a:chOff x="0" y="0"/>
          <a:chExt cx="0" cy="0"/>
        </a:xfrm>
      </p:grpSpPr>
      <p:sp>
        <p:nvSpPr>
          <p:cNvPr id="2054" name="Rectangle 2053">
            <a:extLst>
              <a:ext uri="{FF2B5EF4-FFF2-40B4-BE49-F238E27FC236}">
                <a16:creationId xmlns:a16="http://schemas.microsoft.com/office/drawing/2014/main" id="{E3ABC282-18C7-4C82-A529-37AAD780733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Freeform 9">
            <a:extLst>
              <a:ext uri="{FF2B5EF4-FFF2-40B4-BE49-F238E27FC236}">
                <a16:creationId xmlns:a16="http://schemas.microsoft.com/office/drawing/2014/main" id="{C61589CF-11A2-42A3-A889-69A52ED7EDD7}"/>
              </a:ext>
            </a:extLst>
          </p:cNvPr>
          <p:cNvSpPr>
            <a:spLocks/>
          </p:cNvSpPr>
          <p:nvPr userDrawn="1"/>
        </p:nvSpPr>
        <p:spPr bwMode="auto">
          <a:xfrm>
            <a:off x="0" y="3094037"/>
            <a:ext cx="6737350" cy="3763963"/>
          </a:xfrm>
          <a:custGeom>
            <a:avLst/>
            <a:gdLst>
              <a:gd name="T0" fmla="*/ 0 w 4245"/>
              <a:gd name="T1" fmla="*/ 2371 h 2371"/>
              <a:gd name="T2" fmla="*/ 4245 w 4245"/>
              <a:gd name="T3" fmla="*/ 2371 h 2371"/>
              <a:gd name="T4" fmla="*/ 3723 w 4245"/>
              <a:gd name="T5" fmla="*/ 1474 h 2371"/>
              <a:gd name="T6" fmla="*/ 36 w 4245"/>
              <a:gd name="T7" fmla="*/ 3 h 2371"/>
              <a:gd name="T8" fmla="*/ 0 w 4245"/>
              <a:gd name="T9" fmla="*/ 0 h 2371"/>
              <a:gd name="T10" fmla="*/ 0 w 4245"/>
              <a:gd name="T11" fmla="*/ 2371 h 2371"/>
            </a:gdLst>
            <a:ahLst/>
            <a:cxnLst>
              <a:cxn ang="0">
                <a:pos x="T0" y="T1"/>
              </a:cxn>
              <a:cxn ang="0">
                <a:pos x="T2" y="T3"/>
              </a:cxn>
              <a:cxn ang="0">
                <a:pos x="T4" y="T5"/>
              </a:cxn>
              <a:cxn ang="0">
                <a:pos x="T6" y="T7"/>
              </a:cxn>
              <a:cxn ang="0">
                <a:pos x="T8" y="T9"/>
              </a:cxn>
              <a:cxn ang="0">
                <a:pos x="T10" y="T11"/>
              </a:cxn>
            </a:cxnLst>
            <a:rect l="0" t="0" r="r" b="b"/>
            <a:pathLst>
              <a:path w="4245" h="2371">
                <a:moveTo>
                  <a:pt x="0" y="2371"/>
                </a:moveTo>
                <a:cubicBezTo>
                  <a:pt x="4245" y="2371"/>
                  <a:pt x="4245" y="2371"/>
                  <a:pt x="4245" y="2371"/>
                </a:cubicBezTo>
                <a:cubicBezTo>
                  <a:pt x="4223" y="2128"/>
                  <a:pt x="4060" y="1821"/>
                  <a:pt x="3723" y="1474"/>
                </a:cubicBezTo>
                <a:cubicBezTo>
                  <a:pt x="3163" y="900"/>
                  <a:pt x="1941" y="125"/>
                  <a:pt x="36" y="3"/>
                </a:cubicBezTo>
                <a:cubicBezTo>
                  <a:pt x="24" y="2"/>
                  <a:pt x="12" y="1"/>
                  <a:pt x="0" y="0"/>
                </a:cubicBezTo>
                <a:lnTo>
                  <a:pt x="0" y="2371"/>
                </a:lnTo>
                <a:close/>
              </a:path>
            </a:pathLst>
          </a:custGeom>
          <a:gradFill>
            <a:gsLst>
              <a:gs pos="11000">
                <a:srgbClr val="F5E715"/>
              </a:gs>
              <a:gs pos="76000">
                <a:srgbClr val="F4C50F"/>
              </a:gs>
            </a:gsLst>
            <a:lin ang="16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5" name="Freeform 10">
            <a:extLst>
              <a:ext uri="{FF2B5EF4-FFF2-40B4-BE49-F238E27FC236}">
                <a16:creationId xmlns:a16="http://schemas.microsoft.com/office/drawing/2014/main" id="{CEA47F64-20F3-4BE8-8B62-7E1392E5D942}"/>
              </a:ext>
            </a:extLst>
          </p:cNvPr>
          <p:cNvSpPr>
            <a:spLocks/>
          </p:cNvSpPr>
          <p:nvPr userDrawn="1"/>
        </p:nvSpPr>
        <p:spPr bwMode="auto">
          <a:xfrm>
            <a:off x="4156076" y="0"/>
            <a:ext cx="8034338" cy="3067050"/>
          </a:xfrm>
          <a:custGeom>
            <a:avLst/>
            <a:gdLst>
              <a:gd name="T0" fmla="*/ 85 w 5062"/>
              <a:gd name="T1" fmla="*/ 0 h 1932"/>
              <a:gd name="T2" fmla="*/ 19 w 5062"/>
              <a:gd name="T3" fmla="*/ 864 h 1932"/>
              <a:gd name="T4" fmla="*/ 584 w 5062"/>
              <a:gd name="T5" fmla="*/ 1860 h 1932"/>
              <a:gd name="T6" fmla="*/ 3196 w 5062"/>
              <a:gd name="T7" fmla="*/ 1284 h 1932"/>
              <a:gd name="T8" fmla="*/ 4360 w 5062"/>
              <a:gd name="T9" fmla="*/ 1297 h 1932"/>
              <a:gd name="T10" fmla="*/ 5062 w 5062"/>
              <a:gd name="T11" fmla="*/ 1490 h 1932"/>
              <a:gd name="T12" fmla="*/ 5062 w 5062"/>
              <a:gd name="T13" fmla="*/ 0 h 1932"/>
              <a:gd name="T14" fmla="*/ 85 w 5062"/>
              <a:gd name="T15" fmla="*/ 0 h 19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62" h="1932">
                <a:moveTo>
                  <a:pt x="85" y="0"/>
                </a:moveTo>
                <a:cubicBezTo>
                  <a:pt x="12" y="360"/>
                  <a:pt x="0" y="657"/>
                  <a:pt x="19" y="864"/>
                </a:cubicBezTo>
                <a:cubicBezTo>
                  <a:pt x="78" y="1497"/>
                  <a:pt x="306" y="1820"/>
                  <a:pt x="584" y="1860"/>
                </a:cubicBezTo>
                <a:cubicBezTo>
                  <a:pt x="1101" y="1932"/>
                  <a:pt x="1924" y="1511"/>
                  <a:pt x="3196" y="1284"/>
                </a:cubicBezTo>
                <a:cubicBezTo>
                  <a:pt x="3599" y="1213"/>
                  <a:pt x="3986" y="1230"/>
                  <a:pt x="4360" y="1297"/>
                </a:cubicBezTo>
                <a:cubicBezTo>
                  <a:pt x="4600" y="1341"/>
                  <a:pt x="4834" y="1407"/>
                  <a:pt x="5062" y="1490"/>
                </a:cubicBezTo>
                <a:cubicBezTo>
                  <a:pt x="5062" y="0"/>
                  <a:pt x="5062" y="0"/>
                  <a:pt x="5062" y="0"/>
                </a:cubicBezTo>
                <a:lnTo>
                  <a:pt x="85" y="0"/>
                </a:lnTo>
                <a:close/>
              </a:path>
            </a:pathLst>
          </a:custGeom>
          <a:gradFill>
            <a:gsLst>
              <a:gs pos="23000">
                <a:srgbClr val="C20E1A"/>
              </a:gs>
              <a:gs pos="90000">
                <a:srgbClr val="AF054D"/>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42" name="Espace réservé pour une image  41">
            <a:extLst>
              <a:ext uri="{FF2B5EF4-FFF2-40B4-BE49-F238E27FC236}">
                <a16:creationId xmlns:a16="http://schemas.microsoft.com/office/drawing/2014/main" id="{E114E824-33CD-4729-83AC-C611A014C016}"/>
              </a:ext>
            </a:extLst>
          </p:cNvPr>
          <p:cNvSpPr>
            <a:spLocks noGrp="1"/>
          </p:cNvSpPr>
          <p:nvPr>
            <p:ph type="pic" sz="quarter" idx="10" hasCustomPrompt="1"/>
          </p:nvPr>
        </p:nvSpPr>
        <p:spPr>
          <a:xfrm>
            <a:off x="0" y="3078162"/>
            <a:ext cx="6130506" cy="3779838"/>
          </a:xfrm>
          <a:custGeom>
            <a:avLst/>
            <a:gdLst>
              <a:gd name="connsiteX0" fmla="*/ 0 w 6130506"/>
              <a:gd name="connsiteY0" fmla="*/ 0 h 3779838"/>
              <a:gd name="connsiteX1" fmla="*/ 5164426 w 6130506"/>
              <a:gd name="connsiteY1" fmla="*/ 1806575 h 3779838"/>
              <a:gd name="connsiteX2" fmla="*/ 5986545 w 6130506"/>
              <a:gd name="connsiteY2" fmla="*/ 3756026 h 3779838"/>
              <a:gd name="connsiteX3" fmla="*/ 5967499 w 6130506"/>
              <a:gd name="connsiteY3" fmla="*/ 3779838 h 3779838"/>
              <a:gd name="connsiteX4" fmla="*/ 5966042 w 6130506"/>
              <a:gd name="connsiteY4" fmla="*/ 3779838 h 3779838"/>
              <a:gd name="connsiteX5" fmla="*/ 5955844 w 6130506"/>
              <a:gd name="connsiteY5" fmla="*/ 3779838 h 3779838"/>
              <a:gd name="connsiteX6" fmla="*/ 5928163 w 6130506"/>
              <a:gd name="connsiteY6" fmla="*/ 3779838 h 3779838"/>
              <a:gd name="connsiteX7" fmla="*/ 5874257 w 6130506"/>
              <a:gd name="connsiteY7" fmla="*/ 3779838 h 3779838"/>
              <a:gd name="connsiteX8" fmla="*/ 5785386 w 6130506"/>
              <a:gd name="connsiteY8" fmla="*/ 3779838 h 3779838"/>
              <a:gd name="connsiteX9" fmla="*/ 5725106 w 6130506"/>
              <a:gd name="connsiteY9" fmla="*/ 3779838 h 3779838"/>
              <a:gd name="connsiteX10" fmla="*/ 5652807 w 6130506"/>
              <a:gd name="connsiteY10" fmla="*/ 3779838 h 3779838"/>
              <a:gd name="connsiteX11" fmla="*/ 5567396 w 6130506"/>
              <a:gd name="connsiteY11" fmla="*/ 3779838 h 3779838"/>
              <a:gd name="connsiteX12" fmla="*/ 5467780 w 6130506"/>
              <a:gd name="connsiteY12" fmla="*/ 3779838 h 3779838"/>
              <a:gd name="connsiteX13" fmla="*/ 5352866 w 6130506"/>
              <a:gd name="connsiteY13" fmla="*/ 3779838 h 3779838"/>
              <a:gd name="connsiteX14" fmla="*/ 5221562 w 6130506"/>
              <a:gd name="connsiteY14" fmla="*/ 3779838 h 3779838"/>
              <a:gd name="connsiteX15" fmla="*/ 5072775 w 6130506"/>
              <a:gd name="connsiteY15" fmla="*/ 3779838 h 3779838"/>
              <a:gd name="connsiteX16" fmla="*/ 4905413 w 6130506"/>
              <a:gd name="connsiteY16" fmla="*/ 3779838 h 3779838"/>
              <a:gd name="connsiteX17" fmla="*/ 4718382 w 6130506"/>
              <a:gd name="connsiteY17" fmla="*/ 3779838 h 3779838"/>
              <a:gd name="connsiteX18" fmla="*/ 4510590 w 6130506"/>
              <a:gd name="connsiteY18" fmla="*/ 3779838 h 3779838"/>
              <a:gd name="connsiteX19" fmla="*/ 4280945 w 6130506"/>
              <a:gd name="connsiteY19" fmla="*/ 3779838 h 3779838"/>
              <a:gd name="connsiteX20" fmla="*/ 4028353 w 6130506"/>
              <a:gd name="connsiteY20" fmla="*/ 3779838 h 3779838"/>
              <a:gd name="connsiteX21" fmla="*/ 3751723 w 6130506"/>
              <a:gd name="connsiteY21" fmla="*/ 3779838 h 3779838"/>
              <a:gd name="connsiteX22" fmla="*/ 3449961 w 6130506"/>
              <a:gd name="connsiteY22" fmla="*/ 3779838 h 3779838"/>
              <a:gd name="connsiteX23" fmla="*/ 3121974 w 6130506"/>
              <a:gd name="connsiteY23" fmla="*/ 3779838 h 3779838"/>
              <a:gd name="connsiteX24" fmla="*/ 2766670 w 6130506"/>
              <a:gd name="connsiteY24" fmla="*/ 3779838 h 3779838"/>
              <a:gd name="connsiteX25" fmla="*/ 2382957 w 6130506"/>
              <a:gd name="connsiteY25" fmla="*/ 3779838 h 3779838"/>
              <a:gd name="connsiteX26" fmla="*/ 1969741 w 6130506"/>
              <a:gd name="connsiteY26" fmla="*/ 3779838 h 3779838"/>
              <a:gd name="connsiteX27" fmla="*/ 1525930 w 6130506"/>
              <a:gd name="connsiteY27" fmla="*/ 3779838 h 3779838"/>
              <a:gd name="connsiteX28" fmla="*/ 1050431 w 6130506"/>
              <a:gd name="connsiteY28" fmla="*/ 3779838 h 3779838"/>
              <a:gd name="connsiteX29" fmla="*/ 542152 w 6130506"/>
              <a:gd name="connsiteY29" fmla="*/ 3779838 h 3779838"/>
              <a:gd name="connsiteX30" fmla="*/ 0 w 6130506"/>
              <a:gd name="connsiteY30" fmla="*/ 3779838 h 3779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30506" h="3779838">
                <a:moveTo>
                  <a:pt x="0" y="0"/>
                </a:moveTo>
                <a:cubicBezTo>
                  <a:pt x="2552058" y="125413"/>
                  <a:pt x="4294695" y="1058863"/>
                  <a:pt x="5164426" y="1806575"/>
                </a:cubicBezTo>
                <a:cubicBezTo>
                  <a:pt x="6105577" y="2619375"/>
                  <a:pt x="6311900" y="3335338"/>
                  <a:pt x="5986545" y="3756026"/>
                </a:cubicBezTo>
                <a:cubicBezTo>
                  <a:pt x="5980196" y="3763963"/>
                  <a:pt x="5973848" y="3771901"/>
                  <a:pt x="5967499" y="3779838"/>
                </a:cubicBezTo>
                <a:lnTo>
                  <a:pt x="5966042" y="3779838"/>
                </a:lnTo>
                <a:lnTo>
                  <a:pt x="5955844" y="3779838"/>
                </a:lnTo>
                <a:lnTo>
                  <a:pt x="5928163" y="3779838"/>
                </a:lnTo>
                <a:lnTo>
                  <a:pt x="5874257" y="3779838"/>
                </a:lnTo>
                <a:lnTo>
                  <a:pt x="5785386" y="3779838"/>
                </a:lnTo>
                <a:lnTo>
                  <a:pt x="5725106" y="3779838"/>
                </a:lnTo>
                <a:lnTo>
                  <a:pt x="5652807" y="3779838"/>
                </a:lnTo>
                <a:lnTo>
                  <a:pt x="5567396" y="3779838"/>
                </a:lnTo>
                <a:lnTo>
                  <a:pt x="5467780" y="3779838"/>
                </a:lnTo>
                <a:lnTo>
                  <a:pt x="5352866" y="3779838"/>
                </a:lnTo>
                <a:lnTo>
                  <a:pt x="5221562" y="3779838"/>
                </a:lnTo>
                <a:lnTo>
                  <a:pt x="5072775" y="3779838"/>
                </a:lnTo>
                <a:lnTo>
                  <a:pt x="4905413" y="3779838"/>
                </a:lnTo>
                <a:lnTo>
                  <a:pt x="4718382" y="3779838"/>
                </a:lnTo>
                <a:lnTo>
                  <a:pt x="4510590" y="3779838"/>
                </a:lnTo>
                <a:lnTo>
                  <a:pt x="4280945" y="3779838"/>
                </a:lnTo>
                <a:lnTo>
                  <a:pt x="4028353" y="3779838"/>
                </a:lnTo>
                <a:lnTo>
                  <a:pt x="3751723" y="3779838"/>
                </a:lnTo>
                <a:lnTo>
                  <a:pt x="3449961" y="3779838"/>
                </a:lnTo>
                <a:lnTo>
                  <a:pt x="3121974" y="3779838"/>
                </a:lnTo>
                <a:lnTo>
                  <a:pt x="2766670" y="3779838"/>
                </a:lnTo>
                <a:lnTo>
                  <a:pt x="2382957" y="3779838"/>
                </a:lnTo>
                <a:lnTo>
                  <a:pt x="1969741" y="3779838"/>
                </a:lnTo>
                <a:lnTo>
                  <a:pt x="1525930" y="3779838"/>
                </a:lnTo>
                <a:lnTo>
                  <a:pt x="1050431" y="3779838"/>
                </a:lnTo>
                <a:lnTo>
                  <a:pt x="542152" y="3779838"/>
                </a:lnTo>
                <a:lnTo>
                  <a:pt x="0" y="3779838"/>
                </a:lnTo>
                <a:close/>
              </a:path>
            </a:pathLst>
          </a:custGeom>
          <a:gradFill>
            <a:gsLst>
              <a:gs pos="23000">
                <a:srgbClr val="F5E715"/>
              </a:gs>
              <a:gs pos="88000">
                <a:srgbClr val="F39205"/>
              </a:gs>
            </a:gsLst>
            <a:lin ang="6600000" scaled="0"/>
          </a:gradFill>
        </p:spPr>
        <p:txBody>
          <a:bodyPr wrap="square" lIns="504000" tIns="0" rIns="576000" bIns="1008000" anchor="ctr">
            <a:noAutofit/>
          </a:bodyPr>
          <a:lstStyle>
            <a:lvl1pPr algn="l">
              <a:spcBef>
                <a:spcPts val="0"/>
              </a:spcBef>
              <a:defRPr sz="1000" i="1" cap="none" baseline="0">
                <a:solidFill>
                  <a:schemeClr val="bg1"/>
                </a:solidFill>
              </a:defRPr>
            </a:lvl1pPr>
          </a:lstStyle>
          <a:p>
            <a:r>
              <a:rPr lang="fr-FR" dirty="0"/>
              <a:t>Si souhaité, </a:t>
            </a:r>
            <a:br>
              <a:rPr lang="fr-FR" dirty="0"/>
            </a:br>
            <a:r>
              <a:rPr lang="fr-FR" dirty="0"/>
              <a:t>glissez ou insérez votre image ici .</a:t>
            </a:r>
            <a:br>
              <a:rPr lang="fr-FR" dirty="0"/>
            </a:br>
            <a:r>
              <a:rPr lang="fr-FR" dirty="0"/>
              <a:t>Si non, laissez vide et ce texte sera invisible </a:t>
            </a:r>
            <a:br>
              <a:rPr lang="fr-FR" dirty="0"/>
            </a:br>
            <a:r>
              <a:rPr lang="fr-FR" dirty="0"/>
              <a:t>en projection/impression</a:t>
            </a:r>
          </a:p>
        </p:txBody>
      </p:sp>
      <p:sp>
        <p:nvSpPr>
          <p:cNvPr id="45" name="Espace réservé pour une image  44">
            <a:extLst>
              <a:ext uri="{FF2B5EF4-FFF2-40B4-BE49-F238E27FC236}">
                <a16:creationId xmlns:a16="http://schemas.microsoft.com/office/drawing/2014/main" id="{C44B4094-69CF-49C2-9FD3-8D8C148D4A33}"/>
              </a:ext>
            </a:extLst>
          </p:cNvPr>
          <p:cNvSpPr>
            <a:spLocks noGrp="1"/>
          </p:cNvSpPr>
          <p:nvPr>
            <p:ph type="pic" sz="quarter" idx="11" hasCustomPrompt="1"/>
          </p:nvPr>
        </p:nvSpPr>
        <p:spPr>
          <a:xfrm>
            <a:off x="4268062" y="1"/>
            <a:ext cx="7923939" cy="2519573"/>
          </a:xfrm>
          <a:custGeom>
            <a:avLst/>
            <a:gdLst>
              <a:gd name="connsiteX0" fmla="*/ 75323 w 7923939"/>
              <a:gd name="connsiteY0" fmla="*/ 0 h 2519573"/>
              <a:gd name="connsiteX1" fmla="*/ 7923939 w 7923939"/>
              <a:gd name="connsiteY1" fmla="*/ 0 h 2519573"/>
              <a:gd name="connsiteX2" fmla="*/ 7923939 w 7923939"/>
              <a:gd name="connsiteY2" fmla="*/ 4515 h 2519573"/>
              <a:gd name="connsiteX3" fmla="*/ 7923939 w 7923939"/>
              <a:gd name="connsiteY3" fmla="*/ 15236 h 2519573"/>
              <a:gd name="connsiteX4" fmla="*/ 7923939 w 7923939"/>
              <a:gd name="connsiteY4" fmla="*/ 36116 h 2519573"/>
              <a:gd name="connsiteX5" fmla="*/ 7923939 w 7923939"/>
              <a:gd name="connsiteY5" fmla="*/ 70538 h 2519573"/>
              <a:gd name="connsiteX6" fmla="*/ 7923939 w 7923939"/>
              <a:gd name="connsiteY6" fmla="*/ 121890 h 2519573"/>
              <a:gd name="connsiteX7" fmla="*/ 7923939 w 7923939"/>
              <a:gd name="connsiteY7" fmla="*/ 193557 h 2519573"/>
              <a:gd name="connsiteX8" fmla="*/ 7923939 w 7923939"/>
              <a:gd name="connsiteY8" fmla="*/ 288925 h 2519573"/>
              <a:gd name="connsiteX9" fmla="*/ 7923939 w 7923939"/>
              <a:gd name="connsiteY9" fmla="*/ 346555 h 2519573"/>
              <a:gd name="connsiteX10" fmla="*/ 7923939 w 7923939"/>
              <a:gd name="connsiteY10" fmla="*/ 411380 h 2519573"/>
              <a:gd name="connsiteX11" fmla="*/ 7923939 w 7923939"/>
              <a:gd name="connsiteY11" fmla="*/ 483823 h 2519573"/>
              <a:gd name="connsiteX12" fmla="*/ 7923939 w 7923939"/>
              <a:gd name="connsiteY12" fmla="*/ 564307 h 2519573"/>
              <a:gd name="connsiteX13" fmla="*/ 7923939 w 7923939"/>
              <a:gd name="connsiteY13" fmla="*/ 653256 h 2519573"/>
              <a:gd name="connsiteX14" fmla="*/ 7923939 w 7923939"/>
              <a:gd name="connsiteY14" fmla="*/ 751092 h 2519573"/>
              <a:gd name="connsiteX15" fmla="*/ 7923939 w 7923939"/>
              <a:gd name="connsiteY15" fmla="*/ 858240 h 2519573"/>
              <a:gd name="connsiteX16" fmla="*/ 7923939 w 7923939"/>
              <a:gd name="connsiteY16" fmla="*/ 975122 h 2519573"/>
              <a:gd name="connsiteX17" fmla="*/ 7923939 w 7923939"/>
              <a:gd name="connsiteY17" fmla="*/ 1102162 h 2519573"/>
              <a:gd name="connsiteX18" fmla="*/ 7923939 w 7923939"/>
              <a:gd name="connsiteY18" fmla="*/ 1239782 h 2519573"/>
              <a:gd name="connsiteX19" fmla="*/ 7923939 w 7923939"/>
              <a:gd name="connsiteY19" fmla="*/ 1388406 h 2519573"/>
              <a:gd name="connsiteX20" fmla="*/ 7923939 w 7923939"/>
              <a:gd name="connsiteY20" fmla="*/ 1548458 h 2519573"/>
              <a:gd name="connsiteX21" fmla="*/ 7923939 w 7923939"/>
              <a:gd name="connsiteY21" fmla="*/ 1720360 h 2519573"/>
              <a:gd name="connsiteX22" fmla="*/ 7923939 w 7923939"/>
              <a:gd name="connsiteY22" fmla="*/ 1904535 h 2519573"/>
              <a:gd name="connsiteX23" fmla="*/ 7923939 w 7923939"/>
              <a:gd name="connsiteY23" fmla="*/ 2101408 h 2519573"/>
              <a:gd name="connsiteX24" fmla="*/ 7923939 w 7923939"/>
              <a:gd name="connsiteY24" fmla="*/ 2311401 h 2519573"/>
              <a:gd name="connsiteX25" fmla="*/ 6751011 w 7923939"/>
              <a:gd name="connsiteY25" fmla="*/ 1916113 h 2519573"/>
              <a:gd name="connsiteX26" fmla="*/ 4933687 w 7923939"/>
              <a:gd name="connsiteY26" fmla="*/ 1803400 h 2519573"/>
              <a:gd name="connsiteX27" fmla="*/ 805427 w 7923939"/>
              <a:gd name="connsiteY27" fmla="*/ 2493963 h 2519573"/>
              <a:gd name="connsiteX28" fmla="*/ 2312 w 7923939"/>
              <a:gd name="connsiteY28" fmla="*/ 892175 h 2519573"/>
              <a:gd name="connsiteX29" fmla="*/ 75323 w 7923939"/>
              <a:gd name="connsiteY29" fmla="*/ 0 h 251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923939" h="2519573">
                <a:moveTo>
                  <a:pt x="75323" y="0"/>
                </a:moveTo>
                <a:lnTo>
                  <a:pt x="7923939" y="0"/>
                </a:lnTo>
                <a:lnTo>
                  <a:pt x="7923939" y="4515"/>
                </a:lnTo>
                <a:lnTo>
                  <a:pt x="7923939" y="15236"/>
                </a:lnTo>
                <a:lnTo>
                  <a:pt x="7923939" y="36116"/>
                </a:lnTo>
                <a:lnTo>
                  <a:pt x="7923939" y="70538"/>
                </a:lnTo>
                <a:lnTo>
                  <a:pt x="7923939" y="121890"/>
                </a:lnTo>
                <a:lnTo>
                  <a:pt x="7923939" y="193557"/>
                </a:lnTo>
                <a:lnTo>
                  <a:pt x="7923939" y="288925"/>
                </a:lnTo>
                <a:lnTo>
                  <a:pt x="7923939" y="346555"/>
                </a:lnTo>
                <a:lnTo>
                  <a:pt x="7923939" y="411380"/>
                </a:lnTo>
                <a:lnTo>
                  <a:pt x="7923939" y="483823"/>
                </a:lnTo>
                <a:lnTo>
                  <a:pt x="7923939" y="564307"/>
                </a:lnTo>
                <a:lnTo>
                  <a:pt x="7923939" y="653256"/>
                </a:lnTo>
                <a:lnTo>
                  <a:pt x="7923939" y="751092"/>
                </a:lnTo>
                <a:lnTo>
                  <a:pt x="7923939" y="858240"/>
                </a:lnTo>
                <a:lnTo>
                  <a:pt x="7923939" y="975122"/>
                </a:lnTo>
                <a:lnTo>
                  <a:pt x="7923939" y="1102162"/>
                </a:lnTo>
                <a:lnTo>
                  <a:pt x="7923939" y="1239782"/>
                </a:lnTo>
                <a:lnTo>
                  <a:pt x="7923939" y="1388406"/>
                </a:lnTo>
                <a:lnTo>
                  <a:pt x="7923939" y="1548458"/>
                </a:lnTo>
                <a:lnTo>
                  <a:pt x="7923939" y="1720360"/>
                </a:lnTo>
                <a:lnTo>
                  <a:pt x="7923939" y="1904535"/>
                </a:lnTo>
                <a:lnTo>
                  <a:pt x="7923939" y="2101408"/>
                </a:lnTo>
                <a:lnTo>
                  <a:pt x="7923939" y="2311401"/>
                </a:lnTo>
                <a:cubicBezTo>
                  <a:pt x="7546189" y="2146301"/>
                  <a:pt x="7155743" y="2009775"/>
                  <a:pt x="6751011" y="1916113"/>
                </a:cubicBezTo>
                <a:cubicBezTo>
                  <a:pt x="6171689" y="1779588"/>
                  <a:pt x="5568561" y="1724025"/>
                  <a:pt x="4933687" y="1803400"/>
                </a:cubicBezTo>
                <a:cubicBezTo>
                  <a:pt x="2927489" y="2055813"/>
                  <a:pt x="1606954" y="2649538"/>
                  <a:pt x="805427" y="2493963"/>
                </a:cubicBezTo>
                <a:cubicBezTo>
                  <a:pt x="373713" y="2409826"/>
                  <a:pt x="43579" y="1887538"/>
                  <a:pt x="2312" y="892175"/>
                </a:cubicBezTo>
                <a:cubicBezTo>
                  <a:pt x="-7211" y="660400"/>
                  <a:pt x="11835" y="357188"/>
                  <a:pt x="75323" y="0"/>
                </a:cubicBezTo>
                <a:close/>
              </a:path>
            </a:pathLst>
          </a:custGeom>
          <a:gradFill>
            <a:gsLst>
              <a:gs pos="23000">
                <a:srgbClr val="B5083D"/>
              </a:gs>
              <a:gs pos="68000">
                <a:srgbClr val="A60066"/>
              </a:gs>
            </a:gsLst>
            <a:lin ang="3000000" scaled="0"/>
          </a:gradFill>
        </p:spPr>
        <p:txBody>
          <a:bodyPr wrap="square" lIns="396000" tIns="360000">
            <a:noAutofit/>
          </a:bodyPr>
          <a:lstStyle>
            <a:lvl1pPr algn="l">
              <a:spcBef>
                <a:spcPts val="0"/>
              </a:spcBef>
              <a:defRPr sz="1000" i="1" cap="none" baseline="0">
                <a:solidFill>
                  <a:schemeClr val="bg1"/>
                </a:solidFill>
              </a:defRPr>
            </a:lvl1pPr>
          </a:lstStyle>
          <a:p>
            <a:r>
              <a:rPr lang="fr-FR" dirty="0"/>
              <a:t>Si souhaité,</a:t>
            </a:r>
            <a:br>
              <a:rPr lang="fr-FR" dirty="0"/>
            </a:br>
            <a:r>
              <a:rPr lang="fr-FR" dirty="0"/>
              <a:t>glissez ou insérez votre image ici .</a:t>
            </a:r>
            <a:br>
              <a:rPr lang="fr-FR" dirty="0"/>
            </a:br>
            <a:r>
              <a:rPr lang="fr-FR" dirty="0"/>
              <a:t>Si non, laissez vide et ce texte sera invisible </a:t>
            </a:r>
            <a:br>
              <a:rPr lang="fr-FR" dirty="0"/>
            </a:br>
            <a:r>
              <a:rPr lang="fr-FR" dirty="0"/>
              <a:t>en projection/impression</a:t>
            </a:r>
          </a:p>
        </p:txBody>
      </p:sp>
      <p:grpSp>
        <p:nvGrpSpPr>
          <p:cNvPr id="7" name="Logo">
            <a:extLst>
              <a:ext uri="{FF2B5EF4-FFF2-40B4-BE49-F238E27FC236}">
                <a16:creationId xmlns:a16="http://schemas.microsoft.com/office/drawing/2014/main" id="{A6556E0B-7A5D-4CC4-965B-41360942E10E}"/>
              </a:ext>
            </a:extLst>
          </p:cNvPr>
          <p:cNvGrpSpPr>
            <a:grpSpLocks noChangeAspect="1"/>
          </p:cNvGrpSpPr>
          <p:nvPr userDrawn="1"/>
        </p:nvGrpSpPr>
        <p:grpSpPr>
          <a:xfrm>
            <a:off x="9216697" y="5287128"/>
            <a:ext cx="2181600" cy="1221559"/>
            <a:chOff x="6425674" y="5392273"/>
            <a:chExt cx="2052000" cy="1148990"/>
          </a:xfrm>
        </p:grpSpPr>
        <p:grpSp>
          <p:nvGrpSpPr>
            <p:cNvPr id="8" name="Groupe 7">
              <a:extLst>
                <a:ext uri="{FF2B5EF4-FFF2-40B4-BE49-F238E27FC236}">
                  <a16:creationId xmlns:a16="http://schemas.microsoft.com/office/drawing/2014/main" id="{255AF13B-8B13-461A-9C4B-A2C43CC37AD0}"/>
                </a:ext>
              </a:extLst>
            </p:cNvPr>
            <p:cNvGrpSpPr/>
            <p:nvPr/>
          </p:nvGrpSpPr>
          <p:grpSpPr>
            <a:xfrm>
              <a:off x="6581081" y="5577217"/>
              <a:ext cx="357668" cy="359666"/>
              <a:chOff x="1009650" y="946150"/>
              <a:chExt cx="3979863" cy="4002088"/>
            </a:xfrm>
          </p:grpSpPr>
          <p:sp>
            <p:nvSpPr>
              <p:cNvPr id="10" name="Freeform 5">
                <a:extLst>
                  <a:ext uri="{FF2B5EF4-FFF2-40B4-BE49-F238E27FC236}">
                    <a16:creationId xmlns:a16="http://schemas.microsoft.com/office/drawing/2014/main" id="{63E3B7E8-D732-4622-82AD-E228D8106B51}"/>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adFill>
                <a:gsLst>
                  <a:gs pos="3000">
                    <a:srgbClr val="C7015E"/>
                  </a:gs>
                  <a:gs pos="93000">
                    <a:srgbClr val="D80B36"/>
                  </a:gs>
                </a:gsLst>
                <a:lin ang="17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1" name="Freeform 6">
                <a:extLst>
                  <a:ext uri="{FF2B5EF4-FFF2-40B4-BE49-F238E27FC236}">
                    <a16:creationId xmlns:a16="http://schemas.microsoft.com/office/drawing/2014/main" id="{A3CFBC8C-83D7-4CAD-A250-3509D88AE06C}"/>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solidFill>
                <a:srgbClr val="B4E0F9"/>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2" name="Freeform 7">
                <a:extLst>
                  <a:ext uri="{FF2B5EF4-FFF2-40B4-BE49-F238E27FC236}">
                    <a16:creationId xmlns:a16="http://schemas.microsoft.com/office/drawing/2014/main" id="{574520CF-15EA-4D8E-B8B6-6D389806513A}"/>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adFill>
                <a:gsLst>
                  <a:gs pos="3000">
                    <a:srgbClr val="07797A"/>
                  </a:gs>
                  <a:gs pos="84000">
                    <a:srgbClr val="8FCDCF"/>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3" name="Freeform 8">
                <a:extLst>
                  <a:ext uri="{FF2B5EF4-FFF2-40B4-BE49-F238E27FC236}">
                    <a16:creationId xmlns:a16="http://schemas.microsoft.com/office/drawing/2014/main" id="{8C6EDFC0-D86C-4371-9C7B-B6669A3D1F0B}"/>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adFill>
                <a:gsLst>
                  <a:gs pos="33000">
                    <a:srgbClr val="F7A605"/>
                  </a:gs>
                  <a:gs pos="93000">
                    <a:srgbClr val="E8520F"/>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9">
                <a:extLst>
                  <a:ext uri="{FF2B5EF4-FFF2-40B4-BE49-F238E27FC236}">
                    <a16:creationId xmlns:a16="http://schemas.microsoft.com/office/drawing/2014/main" id="{CDC230E8-0A8E-48B1-BE86-10C2CC002784}"/>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adFill>
                <a:gsLst>
                  <a:gs pos="3000">
                    <a:srgbClr val="DCDA01"/>
                  </a:gs>
                  <a:gs pos="73000">
                    <a:srgbClr val="95C11E"/>
                  </a:gs>
                </a:gsLst>
                <a:lin ang="12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5" name="Freeform 10">
                <a:extLst>
                  <a:ext uri="{FF2B5EF4-FFF2-40B4-BE49-F238E27FC236}">
                    <a16:creationId xmlns:a16="http://schemas.microsoft.com/office/drawing/2014/main" id="{0B511835-17CE-42B3-BA59-F575F5DDCD89}"/>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adFill>
                <a:gsLst>
                  <a:gs pos="3000">
                    <a:srgbClr val="FFDA00"/>
                  </a:gs>
                  <a:gs pos="84000">
                    <a:srgbClr val="F6A700"/>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6" name="Freeform 11">
                <a:extLst>
                  <a:ext uri="{FF2B5EF4-FFF2-40B4-BE49-F238E27FC236}">
                    <a16:creationId xmlns:a16="http://schemas.microsoft.com/office/drawing/2014/main" id="{3D2D817C-2EAA-4AC9-882B-D732CA824EB9}"/>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adFill>
                <a:gsLst>
                  <a:gs pos="0">
                    <a:srgbClr val="008283"/>
                  </a:gs>
                  <a:gs pos="83000">
                    <a:srgbClr val="009197"/>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7" name="Freeform 12">
                <a:extLst>
                  <a:ext uri="{FF2B5EF4-FFF2-40B4-BE49-F238E27FC236}">
                    <a16:creationId xmlns:a16="http://schemas.microsoft.com/office/drawing/2014/main" id="{FA2F38E1-3ECB-4574-AF6D-69A1B3AF004C}"/>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adFill>
                <a:gsLst>
                  <a:gs pos="22000">
                    <a:srgbClr val="BFB803"/>
                  </a:gs>
                  <a:gs pos="83000">
                    <a:srgbClr val="C59118"/>
                  </a:gs>
                </a:gsLst>
                <a:lin ang="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8" name="Freeform 13">
                <a:extLst>
                  <a:ext uri="{FF2B5EF4-FFF2-40B4-BE49-F238E27FC236}">
                    <a16:creationId xmlns:a16="http://schemas.microsoft.com/office/drawing/2014/main" id="{2FAAED39-A249-48B4-893E-03011D7FC801}"/>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adFill>
                <a:gsLst>
                  <a:gs pos="18000">
                    <a:srgbClr val="D20A18"/>
                  </a:gs>
                  <a:gs pos="85000">
                    <a:srgbClr val="C00E0E"/>
                  </a:gs>
                </a:gsLst>
                <a:lin ang="10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9" name="Freeform 14">
                <a:extLst>
                  <a:ext uri="{FF2B5EF4-FFF2-40B4-BE49-F238E27FC236}">
                    <a16:creationId xmlns:a16="http://schemas.microsoft.com/office/drawing/2014/main" id="{F8AE33D4-B703-47D2-999C-F3F5F0149C6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adFill>
                <a:gsLst>
                  <a:gs pos="31000">
                    <a:srgbClr val="9A151B"/>
                  </a:gs>
                  <a:gs pos="77000">
                    <a:srgbClr val="B8101C"/>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grpSp>
        <p:pic>
          <p:nvPicPr>
            <p:cNvPr id="9" name="Logo Relyens">
              <a:extLst>
                <a:ext uri="{FF2B5EF4-FFF2-40B4-BE49-F238E27FC236}">
                  <a16:creationId xmlns:a16="http://schemas.microsoft.com/office/drawing/2014/main" id="{B10518F2-BBE2-444A-A359-2F8A72D7EC6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425674" y="5392273"/>
              <a:ext cx="2052000" cy="1148990"/>
            </a:xfrm>
            <a:prstGeom prst="rect">
              <a:avLst/>
            </a:prstGeom>
          </p:spPr>
        </p:pic>
      </p:grpSp>
      <p:sp>
        <p:nvSpPr>
          <p:cNvPr id="2" name="Titre 1">
            <a:extLst>
              <a:ext uri="{FF2B5EF4-FFF2-40B4-BE49-F238E27FC236}">
                <a16:creationId xmlns:a16="http://schemas.microsoft.com/office/drawing/2014/main" id="{4F63BA6C-6416-4BA1-B8B0-0EC997BB2F80}"/>
              </a:ext>
            </a:extLst>
          </p:cNvPr>
          <p:cNvSpPr>
            <a:spLocks noGrp="1"/>
          </p:cNvSpPr>
          <p:nvPr>
            <p:ph type="ctrTitle"/>
          </p:nvPr>
        </p:nvSpPr>
        <p:spPr>
          <a:xfrm>
            <a:off x="7703999" y="2311400"/>
            <a:ext cx="3726000" cy="836613"/>
          </a:xfrm>
        </p:spPr>
        <p:txBody>
          <a:bodyPr anchor="b">
            <a:normAutofit/>
          </a:bodyPr>
          <a:lstStyle>
            <a:lvl1pPr algn="r">
              <a:defRPr sz="2400">
                <a:solidFill>
                  <a:schemeClr val="tx1"/>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CFF3F50C-7226-4699-82D9-AA9DB4F979F9}"/>
              </a:ext>
            </a:extLst>
          </p:cNvPr>
          <p:cNvSpPr>
            <a:spLocks noGrp="1"/>
          </p:cNvSpPr>
          <p:nvPr>
            <p:ph type="subTitle" idx="1"/>
          </p:nvPr>
        </p:nvSpPr>
        <p:spPr>
          <a:xfrm>
            <a:off x="7705724" y="3192464"/>
            <a:ext cx="3724275" cy="1970086"/>
          </a:xfrm>
        </p:spPr>
        <p:txBody>
          <a:bodyPr>
            <a:normAutofit/>
          </a:bodyPr>
          <a:lstStyle>
            <a:lvl1pPr marL="0" indent="0" algn="r">
              <a:buNone/>
              <a:defRPr sz="2700" b="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49" name="Forme libre : forme 48">
            <a:extLst>
              <a:ext uri="{FF2B5EF4-FFF2-40B4-BE49-F238E27FC236}">
                <a16:creationId xmlns:a16="http://schemas.microsoft.com/office/drawing/2014/main" id="{748A0FCA-8F8B-4002-96C0-AFE18E6B5A65}"/>
              </a:ext>
            </a:extLst>
          </p:cNvPr>
          <p:cNvSpPr>
            <a:spLocks/>
          </p:cNvSpPr>
          <p:nvPr userDrawn="1"/>
        </p:nvSpPr>
        <p:spPr bwMode="auto">
          <a:xfrm>
            <a:off x="8795658" y="1"/>
            <a:ext cx="3396343" cy="2311401"/>
          </a:xfrm>
          <a:custGeom>
            <a:avLst/>
            <a:gdLst>
              <a:gd name="connsiteX0" fmla="*/ 0 w 3396343"/>
              <a:gd name="connsiteY0" fmla="*/ 0 h 2311401"/>
              <a:gd name="connsiteX1" fmla="*/ 3396343 w 3396343"/>
              <a:gd name="connsiteY1" fmla="*/ 0 h 2311401"/>
              <a:gd name="connsiteX2" fmla="*/ 3396343 w 3396343"/>
              <a:gd name="connsiteY2" fmla="*/ 2311401 h 2311401"/>
              <a:gd name="connsiteX3" fmla="*/ 2223415 w 3396343"/>
              <a:gd name="connsiteY3" fmla="*/ 1916113 h 2311401"/>
              <a:gd name="connsiteX4" fmla="*/ 406091 w 3396343"/>
              <a:gd name="connsiteY4" fmla="*/ 1803400 h 2311401"/>
              <a:gd name="connsiteX5" fmla="*/ 37923 w 3396343"/>
              <a:gd name="connsiteY5" fmla="*/ 1854461 h 2311401"/>
              <a:gd name="connsiteX6" fmla="*/ 0 w 3396343"/>
              <a:gd name="connsiteY6" fmla="*/ 1860646 h 231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6343" h="2311401">
                <a:moveTo>
                  <a:pt x="0" y="0"/>
                </a:moveTo>
                <a:lnTo>
                  <a:pt x="3396343" y="0"/>
                </a:lnTo>
                <a:cubicBezTo>
                  <a:pt x="3396343" y="0"/>
                  <a:pt x="3396343" y="0"/>
                  <a:pt x="3396343" y="2311401"/>
                </a:cubicBezTo>
                <a:cubicBezTo>
                  <a:pt x="3018593" y="2146301"/>
                  <a:pt x="2628147" y="2009775"/>
                  <a:pt x="2223415" y="1916113"/>
                </a:cubicBezTo>
                <a:cubicBezTo>
                  <a:pt x="1644093" y="1779588"/>
                  <a:pt x="1040965" y="1724025"/>
                  <a:pt x="406091" y="1803400"/>
                </a:cubicBezTo>
                <a:cubicBezTo>
                  <a:pt x="280704" y="1819176"/>
                  <a:pt x="157995" y="1836285"/>
                  <a:pt x="37923" y="1854461"/>
                </a:cubicBezTo>
                <a:lnTo>
                  <a:pt x="0" y="1860646"/>
                </a:lnTo>
                <a:close/>
              </a:path>
            </a:pathLst>
          </a:custGeom>
          <a:gradFill flip="none" rotWithShape="1">
            <a:gsLst>
              <a:gs pos="0">
                <a:schemeClr val="tx1">
                  <a:lumMod val="50000"/>
                  <a:alpha val="0"/>
                </a:schemeClr>
              </a:gs>
              <a:gs pos="73000">
                <a:schemeClr val="tx1">
                  <a:lumMod val="50000"/>
                  <a:alpha val="43000"/>
                </a:schemeClr>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fr-FR" dirty="0"/>
          </a:p>
        </p:txBody>
      </p:sp>
      <p:sp>
        <p:nvSpPr>
          <p:cNvPr id="25" name="Rectangle : coins arrondis 24">
            <a:extLst>
              <a:ext uri="{FF2B5EF4-FFF2-40B4-BE49-F238E27FC236}">
                <a16:creationId xmlns:a16="http://schemas.microsoft.com/office/drawing/2014/main" id="{A486E09A-B02D-4C33-AE48-2345C7C0C20C}"/>
              </a:ext>
            </a:extLst>
          </p:cNvPr>
          <p:cNvSpPr/>
          <p:nvPr userDrawn="1"/>
        </p:nvSpPr>
        <p:spPr>
          <a:xfrm>
            <a:off x="9868749" y="941930"/>
            <a:ext cx="1446951" cy="204494"/>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spAutoFit/>
          </a:bodyPr>
          <a:lstStyle/>
          <a:p>
            <a:pPr algn="r">
              <a:lnSpc>
                <a:spcPct val="90000"/>
              </a:lnSpc>
            </a:pPr>
            <a:r>
              <a:rPr lang="fr-FR" sz="1050" dirty="0">
                <a:solidFill>
                  <a:schemeClr val="bg1"/>
                </a:solidFill>
              </a:rPr>
              <a:t>ressources humaines</a:t>
            </a:r>
          </a:p>
        </p:txBody>
      </p:sp>
      <p:sp>
        <p:nvSpPr>
          <p:cNvPr id="27" name="Rectangle : coins arrondis 26">
            <a:extLst>
              <a:ext uri="{FF2B5EF4-FFF2-40B4-BE49-F238E27FC236}">
                <a16:creationId xmlns:a16="http://schemas.microsoft.com/office/drawing/2014/main" id="{CA52BBCC-6B5E-47EF-94E6-880BCD077179}"/>
              </a:ext>
            </a:extLst>
          </p:cNvPr>
          <p:cNvSpPr/>
          <p:nvPr userDrawn="1"/>
        </p:nvSpPr>
        <p:spPr>
          <a:xfrm>
            <a:off x="10719164" y="668086"/>
            <a:ext cx="596536" cy="204494"/>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spAutoFit/>
          </a:bodyPr>
          <a:lstStyle/>
          <a:p>
            <a:pPr algn="r">
              <a:lnSpc>
                <a:spcPct val="90000"/>
              </a:lnSpc>
            </a:pPr>
            <a:r>
              <a:rPr lang="fr-FR" sz="1050" dirty="0">
                <a:solidFill>
                  <a:schemeClr val="bg1"/>
                </a:solidFill>
              </a:rPr>
              <a:t>médical</a:t>
            </a:r>
          </a:p>
        </p:txBody>
      </p:sp>
      <p:sp>
        <p:nvSpPr>
          <p:cNvPr id="28" name="Rectangle : coins arrondis 27">
            <a:extLst>
              <a:ext uri="{FF2B5EF4-FFF2-40B4-BE49-F238E27FC236}">
                <a16:creationId xmlns:a16="http://schemas.microsoft.com/office/drawing/2014/main" id="{C8BB6977-3764-4596-9AE6-63CF26990A65}"/>
              </a:ext>
            </a:extLst>
          </p:cNvPr>
          <p:cNvSpPr/>
          <p:nvPr userDrawn="1"/>
        </p:nvSpPr>
        <p:spPr>
          <a:xfrm>
            <a:off x="10308210" y="1222917"/>
            <a:ext cx="1007490" cy="204494"/>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spAutoFit/>
          </a:bodyPr>
          <a:lstStyle/>
          <a:p>
            <a:pPr algn="r">
              <a:lnSpc>
                <a:spcPct val="90000"/>
              </a:lnSpc>
            </a:pPr>
            <a:r>
              <a:rPr lang="fr-FR" sz="1050" dirty="0">
                <a:solidFill>
                  <a:schemeClr val="bg1"/>
                </a:solidFill>
              </a:rPr>
              <a:t>technologique</a:t>
            </a:r>
          </a:p>
        </p:txBody>
      </p:sp>
      <p:sp>
        <p:nvSpPr>
          <p:cNvPr id="29" name="ZoneTexte 28">
            <a:extLst>
              <a:ext uri="{FF2B5EF4-FFF2-40B4-BE49-F238E27FC236}">
                <a16:creationId xmlns:a16="http://schemas.microsoft.com/office/drawing/2014/main" id="{EFD1151F-C2F6-4E00-80FE-54B68F7A3679}"/>
              </a:ext>
            </a:extLst>
          </p:cNvPr>
          <p:cNvSpPr txBox="1"/>
          <p:nvPr userDrawn="1"/>
        </p:nvSpPr>
        <p:spPr>
          <a:xfrm>
            <a:off x="-76200" y="6858000"/>
            <a:ext cx="12268200" cy="430887"/>
          </a:xfrm>
          <a:prstGeom prst="rect">
            <a:avLst/>
          </a:prstGeom>
          <a:noFill/>
        </p:spPr>
        <p:txBody>
          <a:bodyPr wrap="square" rtlCol="0">
            <a:spAutoFit/>
          </a:bodyPr>
          <a:lstStyle/>
          <a:p>
            <a:r>
              <a:rPr lang="fr-FR" sz="1100" dirty="0">
                <a:solidFill>
                  <a:schemeClr val="bg1">
                    <a:lumMod val="65000"/>
                  </a:schemeClr>
                </a:solidFill>
              </a:rPr>
              <a:t>Astuce pour modifier une image déjà présente : Clic droit sur l'image + choisir "Changer d'image"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bg1">
                    <a:lumMod val="65000"/>
                  </a:schemeClr>
                </a:solidFill>
              </a:rPr>
              <a:t>Astuce pour modifier le cadrage d'une image : Clic droit sur l'image + choisir "Rogner"</a:t>
            </a:r>
          </a:p>
        </p:txBody>
      </p:sp>
      <p:sp>
        <p:nvSpPr>
          <p:cNvPr id="30" name="ZoneTexte 29">
            <a:extLst>
              <a:ext uri="{FF2B5EF4-FFF2-40B4-BE49-F238E27FC236}">
                <a16:creationId xmlns:a16="http://schemas.microsoft.com/office/drawing/2014/main" id="{5D82A431-2AC9-444C-A208-B0191BF3B4DF}"/>
              </a:ext>
            </a:extLst>
          </p:cNvPr>
          <p:cNvSpPr txBox="1"/>
          <p:nvPr userDrawn="1"/>
        </p:nvSpPr>
        <p:spPr>
          <a:xfrm>
            <a:off x="4752975" y="-461665"/>
            <a:ext cx="7439025" cy="430887"/>
          </a:xfrm>
          <a:prstGeom prst="rect">
            <a:avLst/>
          </a:prstGeom>
          <a:noFill/>
        </p:spPr>
        <p:txBody>
          <a:bodyPr wrap="square" rtlCol="0">
            <a:spAutoFit/>
          </a:bodyPr>
          <a:lstStyle/>
          <a:p>
            <a:r>
              <a:rPr lang="fr-FR" sz="1100" dirty="0">
                <a:solidFill>
                  <a:schemeClr val="bg1">
                    <a:lumMod val="65000"/>
                  </a:schemeClr>
                </a:solidFill>
              </a:rPr>
              <a:t>NOTE : Si vous insérez une image ci-dessous ou changez celle-ci, placez la ensuite en arrière plan (Clic droit sur l'image + Arrière plan) afin qu'elle se place derrière les 3 métiers et le dégradé gris qui doit la recouvrir.</a:t>
            </a:r>
          </a:p>
        </p:txBody>
      </p:sp>
    </p:spTree>
    <p:extLst>
      <p:ext uri="{BB962C8B-B14F-4D97-AF65-F5344CB8AC3E}">
        <p14:creationId xmlns:p14="http://schemas.microsoft.com/office/powerpoint/2010/main" val="18987040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Titre de section ORAN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332A700-CF8D-44A1-AB75-674643405236}"/>
              </a:ext>
            </a:extLst>
          </p:cNvPr>
          <p:cNvSpPr/>
          <p:nvPr userDrawn="1"/>
        </p:nvSpPr>
        <p:spPr>
          <a:xfrm>
            <a:off x="0" y="0"/>
            <a:ext cx="12192000" cy="6858000"/>
          </a:xfrm>
          <a:prstGeom prst="rect">
            <a:avLst/>
          </a:prstGeom>
          <a:gradFill flip="none" rotWithShape="1">
            <a:gsLst>
              <a:gs pos="52000">
                <a:srgbClr val="D77719"/>
              </a:gs>
              <a:gs pos="98000">
                <a:srgbClr val="EDBE14"/>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Freeform 5">
            <a:extLst>
              <a:ext uri="{FF2B5EF4-FFF2-40B4-BE49-F238E27FC236}">
                <a16:creationId xmlns:a16="http://schemas.microsoft.com/office/drawing/2014/main" id="{09A2B41D-8105-4AC1-93C4-7291D3CC44CF}"/>
              </a:ext>
            </a:extLst>
          </p:cNvPr>
          <p:cNvSpPr>
            <a:spLocks noEditPoints="1"/>
          </p:cNvSpPr>
          <p:nvPr userDrawn="1"/>
        </p:nvSpPr>
        <p:spPr bwMode="auto">
          <a:xfrm>
            <a:off x="458788" y="506413"/>
            <a:ext cx="11731625" cy="6351588"/>
          </a:xfrm>
          <a:custGeom>
            <a:avLst/>
            <a:gdLst>
              <a:gd name="T0" fmla="*/ 1797 w 7392"/>
              <a:gd name="T1" fmla="*/ 557 h 4001"/>
              <a:gd name="T2" fmla="*/ 1796 w 7392"/>
              <a:gd name="T3" fmla="*/ 557 h 4001"/>
              <a:gd name="T4" fmla="*/ 1797 w 7392"/>
              <a:gd name="T5" fmla="*/ 557 h 4001"/>
              <a:gd name="T6" fmla="*/ 1816 w 7392"/>
              <a:gd name="T7" fmla="*/ 552 h 4001"/>
              <a:gd name="T8" fmla="*/ 1816 w 7392"/>
              <a:gd name="T9" fmla="*/ 552 h 4001"/>
              <a:gd name="T10" fmla="*/ 4379 w 7392"/>
              <a:gd name="T11" fmla="*/ 4 h 4001"/>
              <a:gd name="T12" fmla="*/ 1793 w 7392"/>
              <a:gd name="T13" fmla="*/ 558 h 4001"/>
              <a:gd name="T14" fmla="*/ 1794 w 7392"/>
              <a:gd name="T15" fmla="*/ 557 h 4001"/>
              <a:gd name="T16" fmla="*/ 1793 w 7392"/>
              <a:gd name="T17" fmla="*/ 558 h 4001"/>
              <a:gd name="T18" fmla="*/ 541 w 7392"/>
              <a:gd name="T19" fmla="*/ 1395 h 4001"/>
              <a:gd name="T20" fmla="*/ 166 w 7392"/>
              <a:gd name="T21" fmla="*/ 2540 h 4001"/>
              <a:gd name="T22" fmla="*/ 2246 w 7392"/>
              <a:gd name="T23" fmla="*/ 4001 h 4001"/>
              <a:gd name="T24" fmla="*/ 6876 w 7392"/>
              <a:gd name="T25" fmla="*/ 4001 h 4001"/>
              <a:gd name="T26" fmla="*/ 7392 w 7392"/>
              <a:gd name="T27" fmla="*/ 3697 h 4001"/>
              <a:gd name="T28" fmla="*/ 7392 w 7392"/>
              <a:gd name="T29" fmla="*/ 539 h 4001"/>
              <a:gd name="T30" fmla="*/ 4691 w 7392"/>
              <a:gd name="T31" fmla="*/ 1 h 4001"/>
              <a:gd name="T32" fmla="*/ 4634 w 7392"/>
              <a:gd name="T33" fmla="*/ 0 h 4001"/>
              <a:gd name="T34" fmla="*/ 4379 w 7392"/>
              <a:gd name="T35" fmla="*/ 4 h 4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92" h="4001">
                <a:moveTo>
                  <a:pt x="1797" y="557"/>
                </a:moveTo>
                <a:cubicBezTo>
                  <a:pt x="1797" y="557"/>
                  <a:pt x="1796" y="557"/>
                  <a:pt x="1796" y="557"/>
                </a:cubicBezTo>
                <a:cubicBezTo>
                  <a:pt x="1796" y="557"/>
                  <a:pt x="1797" y="557"/>
                  <a:pt x="1797" y="557"/>
                </a:cubicBezTo>
                <a:moveTo>
                  <a:pt x="1816" y="552"/>
                </a:moveTo>
                <a:cubicBezTo>
                  <a:pt x="1883" y="533"/>
                  <a:pt x="1883" y="533"/>
                  <a:pt x="1816" y="552"/>
                </a:cubicBezTo>
                <a:moveTo>
                  <a:pt x="4379" y="4"/>
                </a:moveTo>
                <a:cubicBezTo>
                  <a:pt x="3292" y="36"/>
                  <a:pt x="2434" y="271"/>
                  <a:pt x="1793" y="558"/>
                </a:cubicBezTo>
                <a:cubicBezTo>
                  <a:pt x="1794" y="558"/>
                  <a:pt x="1794" y="557"/>
                  <a:pt x="1794" y="557"/>
                </a:cubicBezTo>
                <a:cubicBezTo>
                  <a:pt x="1794" y="557"/>
                  <a:pt x="1794" y="558"/>
                  <a:pt x="1793" y="558"/>
                </a:cubicBezTo>
                <a:cubicBezTo>
                  <a:pt x="1175" y="834"/>
                  <a:pt x="759" y="1157"/>
                  <a:pt x="541" y="1395"/>
                </a:cubicBezTo>
                <a:cubicBezTo>
                  <a:pt x="91" y="1889"/>
                  <a:pt x="0" y="2295"/>
                  <a:pt x="166" y="2540"/>
                </a:cubicBezTo>
                <a:cubicBezTo>
                  <a:pt x="455" y="2962"/>
                  <a:pt x="1265" y="3288"/>
                  <a:pt x="2246" y="4001"/>
                </a:cubicBezTo>
                <a:cubicBezTo>
                  <a:pt x="6876" y="4001"/>
                  <a:pt x="6876" y="4001"/>
                  <a:pt x="6876" y="4001"/>
                </a:cubicBezTo>
                <a:cubicBezTo>
                  <a:pt x="7054" y="3890"/>
                  <a:pt x="7227" y="3789"/>
                  <a:pt x="7392" y="3697"/>
                </a:cubicBezTo>
                <a:cubicBezTo>
                  <a:pt x="7392" y="539"/>
                  <a:pt x="7392" y="539"/>
                  <a:pt x="7392" y="539"/>
                </a:cubicBezTo>
                <a:cubicBezTo>
                  <a:pt x="6702" y="239"/>
                  <a:pt x="5800" y="9"/>
                  <a:pt x="4691" y="1"/>
                </a:cubicBezTo>
                <a:cubicBezTo>
                  <a:pt x="4672" y="0"/>
                  <a:pt x="4653" y="0"/>
                  <a:pt x="4634" y="0"/>
                </a:cubicBezTo>
                <a:cubicBezTo>
                  <a:pt x="4547" y="0"/>
                  <a:pt x="4462" y="2"/>
                  <a:pt x="4379" y="4"/>
                </a:cubicBezTo>
              </a:path>
            </a:pathLst>
          </a:custGeom>
          <a:gradFill flip="none" rotWithShape="1">
            <a:gsLst>
              <a:gs pos="21000">
                <a:srgbClr val="D05F1B"/>
              </a:gs>
              <a:gs pos="84000">
                <a:srgbClr val="F0C713"/>
              </a:gs>
            </a:gsLst>
            <a:lin ang="1350000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7">
            <a:extLst>
              <a:ext uri="{FF2B5EF4-FFF2-40B4-BE49-F238E27FC236}">
                <a16:creationId xmlns:a16="http://schemas.microsoft.com/office/drawing/2014/main" id="{4F43F8D7-2378-4E3F-BACB-A024A6AF745E}"/>
              </a:ext>
            </a:extLst>
          </p:cNvPr>
          <p:cNvSpPr>
            <a:spLocks/>
          </p:cNvSpPr>
          <p:nvPr userDrawn="1"/>
        </p:nvSpPr>
        <p:spPr bwMode="auto">
          <a:xfrm>
            <a:off x="1498601" y="447675"/>
            <a:ext cx="10691813" cy="6410325"/>
          </a:xfrm>
          <a:custGeom>
            <a:avLst/>
            <a:gdLst>
              <a:gd name="T0" fmla="*/ 2255 w 6737"/>
              <a:gd name="T1" fmla="*/ 3961 h 4038"/>
              <a:gd name="T2" fmla="*/ 2336 w 6737"/>
              <a:gd name="T3" fmla="*/ 4038 h 4038"/>
              <a:gd name="T4" fmla="*/ 6737 w 6737"/>
              <a:gd name="T5" fmla="*/ 4038 h 4038"/>
              <a:gd name="T6" fmla="*/ 6737 w 6737"/>
              <a:gd name="T7" fmla="*/ 534 h 4038"/>
              <a:gd name="T8" fmla="*/ 4761 w 6737"/>
              <a:gd name="T9" fmla="*/ 77 h 4038"/>
              <a:gd name="T10" fmla="*/ 4456 w 6737"/>
              <a:gd name="T11" fmla="*/ 55 h 4038"/>
              <a:gd name="T12" fmla="*/ 1889 w 6737"/>
              <a:gd name="T13" fmla="*/ 388 h 4038"/>
              <a:gd name="T14" fmla="*/ 601 w 6737"/>
              <a:gd name="T15" fmla="*/ 1105 h 4038"/>
              <a:gd name="T16" fmla="*/ 143 w 6737"/>
              <a:gd name="T17" fmla="*/ 2192 h 4038"/>
              <a:gd name="T18" fmla="*/ 2255 w 6737"/>
              <a:gd name="T19" fmla="*/ 3961 h 4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37" h="4038">
                <a:moveTo>
                  <a:pt x="2255" y="3961"/>
                </a:moveTo>
                <a:cubicBezTo>
                  <a:pt x="2283" y="3987"/>
                  <a:pt x="2310" y="4012"/>
                  <a:pt x="2336" y="4038"/>
                </a:cubicBezTo>
                <a:cubicBezTo>
                  <a:pt x="6737" y="4038"/>
                  <a:pt x="6737" y="4038"/>
                  <a:pt x="6737" y="4038"/>
                </a:cubicBezTo>
                <a:cubicBezTo>
                  <a:pt x="6737" y="534"/>
                  <a:pt x="6737" y="534"/>
                  <a:pt x="6737" y="534"/>
                </a:cubicBezTo>
                <a:cubicBezTo>
                  <a:pt x="6188" y="316"/>
                  <a:pt x="5530" y="146"/>
                  <a:pt x="4761" y="77"/>
                </a:cubicBezTo>
                <a:cubicBezTo>
                  <a:pt x="4658" y="68"/>
                  <a:pt x="4556" y="61"/>
                  <a:pt x="4456" y="55"/>
                </a:cubicBezTo>
                <a:cubicBezTo>
                  <a:pt x="3393" y="0"/>
                  <a:pt x="2537" y="160"/>
                  <a:pt x="1889" y="388"/>
                </a:cubicBezTo>
                <a:cubicBezTo>
                  <a:pt x="1264" y="608"/>
                  <a:pt x="831" y="890"/>
                  <a:pt x="601" y="1105"/>
                </a:cubicBezTo>
                <a:cubicBezTo>
                  <a:pt x="121" y="1551"/>
                  <a:pt x="0" y="1940"/>
                  <a:pt x="143" y="2192"/>
                </a:cubicBezTo>
                <a:cubicBezTo>
                  <a:pt x="409" y="2659"/>
                  <a:pt x="1270" y="3066"/>
                  <a:pt x="2255" y="396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 name="Titre 1">
            <a:extLst>
              <a:ext uri="{FF2B5EF4-FFF2-40B4-BE49-F238E27FC236}">
                <a16:creationId xmlns:a16="http://schemas.microsoft.com/office/drawing/2014/main" id="{D8F67E35-89EA-4626-926F-7246A8E02034}"/>
              </a:ext>
            </a:extLst>
          </p:cNvPr>
          <p:cNvSpPr>
            <a:spLocks noGrp="1"/>
          </p:cNvSpPr>
          <p:nvPr>
            <p:ph type="title"/>
          </p:nvPr>
        </p:nvSpPr>
        <p:spPr>
          <a:xfrm>
            <a:off x="3462338" y="2779712"/>
            <a:ext cx="7804150" cy="1739900"/>
          </a:xfrm>
        </p:spPr>
        <p:txBody>
          <a:bodyPr anchor="t">
            <a:normAutofit/>
          </a:bodyPr>
          <a:lstStyle>
            <a:lvl1pPr algn="r">
              <a:defRPr sz="3200">
                <a:solidFill>
                  <a:schemeClr val="tx1"/>
                </a:solidFill>
                <a:latin typeface="+mn-lt"/>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74BC511D-5C3B-46BF-9F99-8BC2E2FA2EF0}"/>
              </a:ext>
            </a:extLst>
          </p:cNvPr>
          <p:cNvSpPr>
            <a:spLocks noGrp="1"/>
          </p:cNvSpPr>
          <p:nvPr>
            <p:ph type="body" idx="1" hasCustomPrompt="1"/>
          </p:nvPr>
        </p:nvSpPr>
        <p:spPr>
          <a:xfrm>
            <a:off x="10079038" y="2038351"/>
            <a:ext cx="1187450" cy="717550"/>
          </a:xfrm>
        </p:spPr>
        <p:txBody>
          <a:bodyPr anchor="b">
            <a:noAutofit/>
          </a:bodyPr>
          <a:lstStyle>
            <a:lvl1pPr marL="0" indent="0" algn="r">
              <a:buNone/>
              <a:defRPr sz="51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00</a:t>
            </a:r>
          </a:p>
        </p:txBody>
      </p:sp>
      <p:sp>
        <p:nvSpPr>
          <p:cNvPr id="4" name="Espace réservé de la date 3">
            <a:extLst>
              <a:ext uri="{FF2B5EF4-FFF2-40B4-BE49-F238E27FC236}">
                <a16:creationId xmlns:a16="http://schemas.microsoft.com/office/drawing/2014/main" id="{FF7EEB74-066A-486F-A807-17A300B0C51F}"/>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F575D73F-ECDF-49F0-A7E6-CCD8CFAB9D2A}"/>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BEFE1BC3-4CE5-43DF-A1BA-5C4160EC4BB4}"/>
              </a:ext>
            </a:extLst>
          </p:cNvPr>
          <p:cNvSpPr>
            <a:spLocks noGrp="1"/>
          </p:cNvSpPr>
          <p:nvPr>
            <p:ph type="sldNum" sz="quarter" idx="12"/>
          </p:nvPr>
        </p:nvSpPr>
        <p:spPr/>
        <p:txBody>
          <a:bodyPr/>
          <a:lstStyle/>
          <a:p>
            <a:fld id="{4F7C0F30-2BA6-4E2D-AFC7-62C5E77ECC9C}" type="slidenum">
              <a:rPr lang="fr-FR" smtClean="0"/>
              <a:t>‹N°›</a:t>
            </a:fld>
            <a:endParaRPr lang="fr-FR" dirty="0"/>
          </a:p>
        </p:txBody>
      </p:sp>
      <p:cxnSp>
        <p:nvCxnSpPr>
          <p:cNvPr id="16" name="Connecteur droit 15">
            <a:extLst>
              <a:ext uri="{FF2B5EF4-FFF2-40B4-BE49-F238E27FC236}">
                <a16:creationId xmlns:a16="http://schemas.microsoft.com/office/drawing/2014/main" id="{31753CB8-FC4C-461E-B8BE-3710F2D0A38E}"/>
              </a:ext>
            </a:extLst>
          </p:cNvPr>
          <p:cNvCxnSpPr>
            <a:cxnSpLocks/>
          </p:cNvCxnSpPr>
          <p:nvPr userDrawn="1"/>
        </p:nvCxnSpPr>
        <p:spPr>
          <a:xfrm>
            <a:off x="11156158" y="6374606"/>
            <a:ext cx="0" cy="302419"/>
          </a:xfrm>
          <a:prstGeom prst="line">
            <a:avLst/>
          </a:prstGeom>
          <a:ln w="12700">
            <a:solidFill>
              <a:srgbClr val="9EA2A5"/>
            </a:solidFill>
          </a:ln>
        </p:spPr>
        <p:style>
          <a:lnRef idx="1">
            <a:schemeClr val="accent1"/>
          </a:lnRef>
          <a:fillRef idx="0">
            <a:schemeClr val="accent1"/>
          </a:fillRef>
          <a:effectRef idx="0">
            <a:schemeClr val="accent1"/>
          </a:effectRef>
          <a:fontRef idx="minor">
            <a:schemeClr val="tx1"/>
          </a:fontRef>
        </p:style>
      </p:cxnSp>
      <p:grpSp>
        <p:nvGrpSpPr>
          <p:cNvPr id="17" name="Groupe 16">
            <a:extLst>
              <a:ext uri="{FF2B5EF4-FFF2-40B4-BE49-F238E27FC236}">
                <a16:creationId xmlns:a16="http://schemas.microsoft.com/office/drawing/2014/main" id="{C99CDC11-3947-44C2-B514-7181E718B0E0}"/>
              </a:ext>
            </a:extLst>
          </p:cNvPr>
          <p:cNvGrpSpPr/>
          <p:nvPr userDrawn="1"/>
        </p:nvGrpSpPr>
        <p:grpSpPr>
          <a:xfrm>
            <a:off x="11594100" y="6394655"/>
            <a:ext cx="281193" cy="282763"/>
            <a:chOff x="1009650" y="946150"/>
            <a:chExt cx="3979863" cy="4002088"/>
          </a:xfrm>
        </p:grpSpPr>
        <p:sp>
          <p:nvSpPr>
            <p:cNvPr id="18" name="Freeform 5">
              <a:extLst>
                <a:ext uri="{FF2B5EF4-FFF2-40B4-BE49-F238E27FC236}">
                  <a16:creationId xmlns:a16="http://schemas.microsoft.com/office/drawing/2014/main" id="{7584D018-B2AC-4426-8FC5-E47A25104480}"/>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adFill>
              <a:gsLst>
                <a:gs pos="3000">
                  <a:srgbClr val="C7015E"/>
                </a:gs>
                <a:gs pos="93000">
                  <a:srgbClr val="D80B36"/>
                </a:gs>
              </a:gsLst>
              <a:lin ang="17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9" name="Freeform 6">
              <a:extLst>
                <a:ext uri="{FF2B5EF4-FFF2-40B4-BE49-F238E27FC236}">
                  <a16:creationId xmlns:a16="http://schemas.microsoft.com/office/drawing/2014/main" id="{DBA7DA36-5FCF-4F83-88C5-88AC668C5477}"/>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solidFill>
              <a:srgbClr val="B4E0F9"/>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0" name="Freeform 7">
              <a:extLst>
                <a:ext uri="{FF2B5EF4-FFF2-40B4-BE49-F238E27FC236}">
                  <a16:creationId xmlns:a16="http://schemas.microsoft.com/office/drawing/2014/main" id="{AD777200-E69F-4B5B-A41B-3C934ADA21F3}"/>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adFill>
              <a:gsLst>
                <a:gs pos="3000">
                  <a:srgbClr val="07797A"/>
                </a:gs>
                <a:gs pos="84000">
                  <a:srgbClr val="8FCDCF"/>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1" name="Freeform 8">
              <a:extLst>
                <a:ext uri="{FF2B5EF4-FFF2-40B4-BE49-F238E27FC236}">
                  <a16:creationId xmlns:a16="http://schemas.microsoft.com/office/drawing/2014/main" id="{18180CA7-D9BF-41D4-8C0C-46ACF99E4189}"/>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adFill>
              <a:gsLst>
                <a:gs pos="33000">
                  <a:srgbClr val="F7A605"/>
                </a:gs>
                <a:gs pos="93000">
                  <a:srgbClr val="E8520F"/>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2" name="Freeform 9">
              <a:extLst>
                <a:ext uri="{FF2B5EF4-FFF2-40B4-BE49-F238E27FC236}">
                  <a16:creationId xmlns:a16="http://schemas.microsoft.com/office/drawing/2014/main" id="{37939A1C-2063-4E46-9549-F6B3C11CCADF}"/>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adFill>
              <a:gsLst>
                <a:gs pos="3000">
                  <a:srgbClr val="DCDA01"/>
                </a:gs>
                <a:gs pos="73000">
                  <a:srgbClr val="95C11E"/>
                </a:gs>
              </a:gsLst>
              <a:lin ang="12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3" name="Freeform 10">
              <a:extLst>
                <a:ext uri="{FF2B5EF4-FFF2-40B4-BE49-F238E27FC236}">
                  <a16:creationId xmlns:a16="http://schemas.microsoft.com/office/drawing/2014/main" id="{ED4247ED-1422-4AF3-9AD5-B9A8683259BB}"/>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adFill>
              <a:gsLst>
                <a:gs pos="3000">
                  <a:srgbClr val="FFDA00"/>
                </a:gs>
                <a:gs pos="84000">
                  <a:srgbClr val="F6A700"/>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4" name="Freeform 11">
              <a:extLst>
                <a:ext uri="{FF2B5EF4-FFF2-40B4-BE49-F238E27FC236}">
                  <a16:creationId xmlns:a16="http://schemas.microsoft.com/office/drawing/2014/main" id="{D9A19906-ADC8-4555-8339-C76AF48B19D2}"/>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adFill>
              <a:gsLst>
                <a:gs pos="0">
                  <a:srgbClr val="008283"/>
                </a:gs>
                <a:gs pos="83000">
                  <a:srgbClr val="009197"/>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5" name="Freeform 12">
              <a:extLst>
                <a:ext uri="{FF2B5EF4-FFF2-40B4-BE49-F238E27FC236}">
                  <a16:creationId xmlns:a16="http://schemas.microsoft.com/office/drawing/2014/main" id="{29B61404-2101-4A73-962F-9F7D399B5459}"/>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adFill>
              <a:gsLst>
                <a:gs pos="22000">
                  <a:srgbClr val="BFB803"/>
                </a:gs>
                <a:gs pos="83000">
                  <a:srgbClr val="C59118"/>
                </a:gs>
              </a:gsLst>
              <a:lin ang="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6" name="Freeform 13">
              <a:extLst>
                <a:ext uri="{FF2B5EF4-FFF2-40B4-BE49-F238E27FC236}">
                  <a16:creationId xmlns:a16="http://schemas.microsoft.com/office/drawing/2014/main" id="{CC8B60FF-6A36-4845-A67F-D94264C712EF}"/>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adFill>
              <a:gsLst>
                <a:gs pos="18000">
                  <a:srgbClr val="D20A18"/>
                </a:gs>
                <a:gs pos="85000">
                  <a:srgbClr val="C00E0E"/>
                </a:gs>
              </a:gsLst>
              <a:lin ang="10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7" name="Freeform 14">
              <a:extLst>
                <a:ext uri="{FF2B5EF4-FFF2-40B4-BE49-F238E27FC236}">
                  <a16:creationId xmlns:a16="http://schemas.microsoft.com/office/drawing/2014/main" id="{45E9B3DF-9EBE-417E-8FBB-71B7201212B0}"/>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adFill>
              <a:gsLst>
                <a:gs pos="31000">
                  <a:srgbClr val="9A151B"/>
                </a:gs>
                <a:gs pos="77000">
                  <a:srgbClr val="B8101C"/>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grpSp>
    </p:spTree>
    <p:extLst>
      <p:ext uri="{BB962C8B-B14F-4D97-AF65-F5344CB8AC3E}">
        <p14:creationId xmlns:p14="http://schemas.microsoft.com/office/powerpoint/2010/main" val="2183517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Titre de section VER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332A700-CF8D-44A1-AB75-674643405236}"/>
              </a:ext>
            </a:extLst>
          </p:cNvPr>
          <p:cNvSpPr/>
          <p:nvPr userDrawn="1"/>
        </p:nvSpPr>
        <p:spPr>
          <a:xfrm>
            <a:off x="0" y="0"/>
            <a:ext cx="12192000" cy="6858000"/>
          </a:xfrm>
          <a:prstGeom prst="rect">
            <a:avLst/>
          </a:prstGeom>
          <a:gradFill flip="none" rotWithShape="1">
            <a:gsLst>
              <a:gs pos="52000">
                <a:srgbClr val="9FBE38"/>
              </a:gs>
              <a:gs pos="98000">
                <a:srgbClr val="C9D229"/>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Freeform 5">
            <a:extLst>
              <a:ext uri="{FF2B5EF4-FFF2-40B4-BE49-F238E27FC236}">
                <a16:creationId xmlns:a16="http://schemas.microsoft.com/office/drawing/2014/main" id="{09A2B41D-8105-4AC1-93C4-7291D3CC44CF}"/>
              </a:ext>
            </a:extLst>
          </p:cNvPr>
          <p:cNvSpPr>
            <a:spLocks noEditPoints="1"/>
          </p:cNvSpPr>
          <p:nvPr userDrawn="1"/>
        </p:nvSpPr>
        <p:spPr bwMode="auto">
          <a:xfrm>
            <a:off x="458788" y="506413"/>
            <a:ext cx="11731625" cy="6351588"/>
          </a:xfrm>
          <a:custGeom>
            <a:avLst/>
            <a:gdLst>
              <a:gd name="T0" fmla="*/ 1797 w 7392"/>
              <a:gd name="T1" fmla="*/ 557 h 4001"/>
              <a:gd name="T2" fmla="*/ 1796 w 7392"/>
              <a:gd name="T3" fmla="*/ 557 h 4001"/>
              <a:gd name="T4" fmla="*/ 1797 w 7392"/>
              <a:gd name="T5" fmla="*/ 557 h 4001"/>
              <a:gd name="T6" fmla="*/ 1816 w 7392"/>
              <a:gd name="T7" fmla="*/ 552 h 4001"/>
              <a:gd name="T8" fmla="*/ 1816 w 7392"/>
              <a:gd name="T9" fmla="*/ 552 h 4001"/>
              <a:gd name="T10" fmla="*/ 4379 w 7392"/>
              <a:gd name="T11" fmla="*/ 4 h 4001"/>
              <a:gd name="T12" fmla="*/ 1793 w 7392"/>
              <a:gd name="T13" fmla="*/ 558 h 4001"/>
              <a:gd name="T14" fmla="*/ 1794 w 7392"/>
              <a:gd name="T15" fmla="*/ 557 h 4001"/>
              <a:gd name="T16" fmla="*/ 1793 w 7392"/>
              <a:gd name="T17" fmla="*/ 558 h 4001"/>
              <a:gd name="T18" fmla="*/ 541 w 7392"/>
              <a:gd name="T19" fmla="*/ 1395 h 4001"/>
              <a:gd name="T20" fmla="*/ 166 w 7392"/>
              <a:gd name="T21" fmla="*/ 2540 h 4001"/>
              <a:gd name="T22" fmla="*/ 2246 w 7392"/>
              <a:gd name="T23" fmla="*/ 4001 h 4001"/>
              <a:gd name="T24" fmla="*/ 6876 w 7392"/>
              <a:gd name="T25" fmla="*/ 4001 h 4001"/>
              <a:gd name="T26" fmla="*/ 7392 w 7392"/>
              <a:gd name="T27" fmla="*/ 3697 h 4001"/>
              <a:gd name="T28" fmla="*/ 7392 w 7392"/>
              <a:gd name="T29" fmla="*/ 539 h 4001"/>
              <a:gd name="T30" fmla="*/ 4691 w 7392"/>
              <a:gd name="T31" fmla="*/ 1 h 4001"/>
              <a:gd name="T32" fmla="*/ 4634 w 7392"/>
              <a:gd name="T33" fmla="*/ 0 h 4001"/>
              <a:gd name="T34" fmla="*/ 4379 w 7392"/>
              <a:gd name="T35" fmla="*/ 4 h 4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92" h="4001">
                <a:moveTo>
                  <a:pt x="1797" y="557"/>
                </a:moveTo>
                <a:cubicBezTo>
                  <a:pt x="1797" y="557"/>
                  <a:pt x="1796" y="557"/>
                  <a:pt x="1796" y="557"/>
                </a:cubicBezTo>
                <a:cubicBezTo>
                  <a:pt x="1796" y="557"/>
                  <a:pt x="1797" y="557"/>
                  <a:pt x="1797" y="557"/>
                </a:cubicBezTo>
                <a:moveTo>
                  <a:pt x="1816" y="552"/>
                </a:moveTo>
                <a:cubicBezTo>
                  <a:pt x="1883" y="533"/>
                  <a:pt x="1883" y="533"/>
                  <a:pt x="1816" y="552"/>
                </a:cubicBezTo>
                <a:moveTo>
                  <a:pt x="4379" y="4"/>
                </a:moveTo>
                <a:cubicBezTo>
                  <a:pt x="3292" y="36"/>
                  <a:pt x="2434" y="271"/>
                  <a:pt x="1793" y="558"/>
                </a:cubicBezTo>
                <a:cubicBezTo>
                  <a:pt x="1794" y="558"/>
                  <a:pt x="1794" y="557"/>
                  <a:pt x="1794" y="557"/>
                </a:cubicBezTo>
                <a:cubicBezTo>
                  <a:pt x="1794" y="557"/>
                  <a:pt x="1794" y="558"/>
                  <a:pt x="1793" y="558"/>
                </a:cubicBezTo>
                <a:cubicBezTo>
                  <a:pt x="1175" y="834"/>
                  <a:pt x="759" y="1157"/>
                  <a:pt x="541" y="1395"/>
                </a:cubicBezTo>
                <a:cubicBezTo>
                  <a:pt x="91" y="1889"/>
                  <a:pt x="0" y="2295"/>
                  <a:pt x="166" y="2540"/>
                </a:cubicBezTo>
                <a:cubicBezTo>
                  <a:pt x="455" y="2962"/>
                  <a:pt x="1265" y="3288"/>
                  <a:pt x="2246" y="4001"/>
                </a:cubicBezTo>
                <a:cubicBezTo>
                  <a:pt x="6876" y="4001"/>
                  <a:pt x="6876" y="4001"/>
                  <a:pt x="6876" y="4001"/>
                </a:cubicBezTo>
                <a:cubicBezTo>
                  <a:pt x="7054" y="3890"/>
                  <a:pt x="7227" y="3789"/>
                  <a:pt x="7392" y="3697"/>
                </a:cubicBezTo>
                <a:cubicBezTo>
                  <a:pt x="7392" y="539"/>
                  <a:pt x="7392" y="539"/>
                  <a:pt x="7392" y="539"/>
                </a:cubicBezTo>
                <a:cubicBezTo>
                  <a:pt x="6702" y="239"/>
                  <a:pt x="5800" y="9"/>
                  <a:pt x="4691" y="1"/>
                </a:cubicBezTo>
                <a:cubicBezTo>
                  <a:pt x="4672" y="0"/>
                  <a:pt x="4653" y="0"/>
                  <a:pt x="4634" y="0"/>
                </a:cubicBezTo>
                <a:cubicBezTo>
                  <a:pt x="4547" y="0"/>
                  <a:pt x="4462" y="2"/>
                  <a:pt x="4379" y="4"/>
                </a:cubicBezTo>
              </a:path>
            </a:pathLst>
          </a:custGeom>
          <a:gradFill flip="none" rotWithShape="1">
            <a:gsLst>
              <a:gs pos="40000">
                <a:srgbClr val="ABC435"/>
              </a:gs>
              <a:gs pos="84000">
                <a:srgbClr val="DAD923"/>
              </a:gs>
            </a:gsLst>
            <a:lin ang="1350000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7">
            <a:extLst>
              <a:ext uri="{FF2B5EF4-FFF2-40B4-BE49-F238E27FC236}">
                <a16:creationId xmlns:a16="http://schemas.microsoft.com/office/drawing/2014/main" id="{4F43F8D7-2378-4E3F-BACB-A024A6AF745E}"/>
              </a:ext>
            </a:extLst>
          </p:cNvPr>
          <p:cNvSpPr>
            <a:spLocks/>
          </p:cNvSpPr>
          <p:nvPr userDrawn="1"/>
        </p:nvSpPr>
        <p:spPr bwMode="auto">
          <a:xfrm>
            <a:off x="1498601" y="447675"/>
            <a:ext cx="10691813" cy="6410325"/>
          </a:xfrm>
          <a:custGeom>
            <a:avLst/>
            <a:gdLst>
              <a:gd name="T0" fmla="*/ 2255 w 6737"/>
              <a:gd name="T1" fmla="*/ 3961 h 4038"/>
              <a:gd name="T2" fmla="*/ 2336 w 6737"/>
              <a:gd name="T3" fmla="*/ 4038 h 4038"/>
              <a:gd name="T4" fmla="*/ 6737 w 6737"/>
              <a:gd name="T5" fmla="*/ 4038 h 4038"/>
              <a:gd name="T6" fmla="*/ 6737 w 6737"/>
              <a:gd name="T7" fmla="*/ 534 h 4038"/>
              <a:gd name="T8" fmla="*/ 4761 w 6737"/>
              <a:gd name="T9" fmla="*/ 77 h 4038"/>
              <a:gd name="T10" fmla="*/ 4456 w 6737"/>
              <a:gd name="T11" fmla="*/ 55 h 4038"/>
              <a:gd name="T12" fmla="*/ 1889 w 6737"/>
              <a:gd name="T13" fmla="*/ 388 h 4038"/>
              <a:gd name="T14" fmla="*/ 601 w 6737"/>
              <a:gd name="T15" fmla="*/ 1105 h 4038"/>
              <a:gd name="T16" fmla="*/ 143 w 6737"/>
              <a:gd name="T17" fmla="*/ 2192 h 4038"/>
              <a:gd name="T18" fmla="*/ 2255 w 6737"/>
              <a:gd name="T19" fmla="*/ 3961 h 4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37" h="4038">
                <a:moveTo>
                  <a:pt x="2255" y="3961"/>
                </a:moveTo>
                <a:cubicBezTo>
                  <a:pt x="2283" y="3987"/>
                  <a:pt x="2310" y="4012"/>
                  <a:pt x="2336" y="4038"/>
                </a:cubicBezTo>
                <a:cubicBezTo>
                  <a:pt x="6737" y="4038"/>
                  <a:pt x="6737" y="4038"/>
                  <a:pt x="6737" y="4038"/>
                </a:cubicBezTo>
                <a:cubicBezTo>
                  <a:pt x="6737" y="534"/>
                  <a:pt x="6737" y="534"/>
                  <a:pt x="6737" y="534"/>
                </a:cubicBezTo>
                <a:cubicBezTo>
                  <a:pt x="6188" y="316"/>
                  <a:pt x="5530" y="146"/>
                  <a:pt x="4761" y="77"/>
                </a:cubicBezTo>
                <a:cubicBezTo>
                  <a:pt x="4658" y="68"/>
                  <a:pt x="4556" y="61"/>
                  <a:pt x="4456" y="55"/>
                </a:cubicBezTo>
                <a:cubicBezTo>
                  <a:pt x="3393" y="0"/>
                  <a:pt x="2537" y="160"/>
                  <a:pt x="1889" y="388"/>
                </a:cubicBezTo>
                <a:cubicBezTo>
                  <a:pt x="1264" y="608"/>
                  <a:pt x="831" y="890"/>
                  <a:pt x="601" y="1105"/>
                </a:cubicBezTo>
                <a:cubicBezTo>
                  <a:pt x="121" y="1551"/>
                  <a:pt x="0" y="1940"/>
                  <a:pt x="143" y="2192"/>
                </a:cubicBezTo>
                <a:cubicBezTo>
                  <a:pt x="409" y="2659"/>
                  <a:pt x="1270" y="3066"/>
                  <a:pt x="2255" y="396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 name="Titre 1">
            <a:extLst>
              <a:ext uri="{FF2B5EF4-FFF2-40B4-BE49-F238E27FC236}">
                <a16:creationId xmlns:a16="http://schemas.microsoft.com/office/drawing/2014/main" id="{D8F67E35-89EA-4626-926F-7246A8E02034}"/>
              </a:ext>
            </a:extLst>
          </p:cNvPr>
          <p:cNvSpPr>
            <a:spLocks noGrp="1"/>
          </p:cNvSpPr>
          <p:nvPr>
            <p:ph type="title"/>
          </p:nvPr>
        </p:nvSpPr>
        <p:spPr>
          <a:xfrm>
            <a:off x="3462338" y="2779712"/>
            <a:ext cx="7804150" cy="1739900"/>
          </a:xfrm>
        </p:spPr>
        <p:txBody>
          <a:bodyPr anchor="t">
            <a:normAutofit/>
          </a:bodyPr>
          <a:lstStyle>
            <a:lvl1pPr algn="r">
              <a:defRPr sz="3200">
                <a:solidFill>
                  <a:schemeClr val="tx1"/>
                </a:solidFill>
                <a:latin typeface="+mn-lt"/>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74BC511D-5C3B-46BF-9F99-8BC2E2FA2EF0}"/>
              </a:ext>
            </a:extLst>
          </p:cNvPr>
          <p:cNvSpPr>
            <a:spLocks noGrp="1"/>
          </p:cNvSpPr>
          <p:nvPr>
            <p:ph type="body" idx="1" hasCustomPrompt="1"/>
          </p:nvPr>
        </p:nvSpPr>
        <p:spPr>
          <a:xfrm>
            <a:off x="10079038" y="2038351"/>
            <a:ext cx="1187450" cy="717550"/>
          </a:xfrm>
        </p:spPr>
        <p:txBody>
          <a:bodyPr anchor="b">
            <a:noAutofit/>
          </a:bodyPr>
          <a:lstStyle>
            <a:lvl1pPr marL="0" indent="0" algn="r">
              <a:buNone/>
              <a:defRPr sz="51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00</a:t>
            </a:r>
          </a:p>
        </p:txBody>
      </p:sp>
      <p:sp>
        <p:nvSpPr>
          <p:cNvPr id="4" name="Espace réservé de la date 3">
            <a:extLst>
              <a:ext uri="{FF2B5EF4-FFF2-40B4-BE49-F238E27FC236}">
                <a16:creationId xmlns:a16="http://schemas.microsoft.com/office/drawing/2014/main" id="{FF7EEB74-066A-486F-A807-17A300B0C51F}"/>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F575D73F-ECDF-49F0-A7E6-CCD8CFAB9D2A}"/>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BEFE1BC3-4CE5-43DF-A1BA-5C4160EC4BB4}"/>
              </a:ext>
            </a:extLst>
          </p:cNvPr>
          <p:cNvSpPr>
            <a:spLocks noGrp="1"/>
          </p:cNvSpPr>
          <p:nvPr>
            <p:ph type="sldNum" sz="quarter" idx="12"/>
          </p:nvPr>
        </p:nvSpPr>
        <p:spPr/>
        <p:txBody>
          <a:bodyPr/>
          <a:lstStyle/>
          <a:p>
            <a:fld id="{4F7C0F30-2BA6-4E2D-AFC7-62C5E77ECC9C}" type="slidenum">
              <a:rPr lang="fr-FR" smtClean="0"/>
              <a:t>‹N°›</a:t>
            </a:fld>
            <a:endParaRPr lang="fr-FR" dirty="0"/>
          </a:p>
        </p:txBody>
      </p:sp>
      <p:cxnSp>
        <p:nvCxnSpPr>
          <p:cNvPr id="16" name="Connecteur droit 15">
            <a:extLst>
              <a:ext uri="{FF2B5EF4-FFF2-40B4-BE49-F238E27FC236}">
                <a16:creationId xmlns:a16="http://schemas.microsoft.com/office/drawing/2014/main" id="{31753CB8-FC4C-461E-B8BE-3710F2D0A38E}"/>
              </a:ext>
            </a:extLst>
          </p:cNvPr>
          <p:cNvCxnSpPr>
            <a:cxnSpLocks/>
          </p:cNvCxnSpPr>
          <p:nvPr userDrawn="1"/>
        </p:nvCxnSpPr>
        <p:spPr>
          <a:xfrm>
            <a:off x="11156158" y="6374606"/>
            <a:ext cx="0" cy="302419"/>
          </a:xfrm>
          <a:prstGeom prst="line">
            <a:avLst/>
          </a:prstGeom>
          <a:ln w="12700">
            <a:solidFill>
              <a:srgbClr val="9EA2A5"/>
            </a:solidFill>
          </a:ln>
        </p:spPr>
        <p:style>
          <a:lnRef idx="1">
            <a:schemeClr val="accent1"/>
          </a:lnRef>
          <a:fillRef idx="0">
            <a:schemeClr val="accent1"/>
          </a:fillRef>
          <a:effectRef idx="0">
            <a:schemeClr val="accent1"/>
          </a:effectRef>
          <a:fontRef idx="minor">
            <a:schemeClr val="tx1"/>
          </a:fontRef>
        </p:style>
      </p:cxnSp>
      <p:grpSp>
        <p:nvGrpSpPr>
          <p:cNvPr id="17" name="Groupe 16">
            <a:extLst>
              <a:ext uri="{FF2B5EF4-FFF2-40B4-BE49-F238E27FC236}">
                <a16:creationId xmlns:a16="http://schemas.microsoft.com/office/drawing/2014/main" id="{C99CDC11-3947-44C2-B514-7181E718B0E0}"/>
              </a:ext>
            </a:extLst>
          </p:cNvPr>
          <p:cNvGrpSpPr/>
          <p:nvPr userDrawn="1"/>
        </p:nvGrpSpPr>
        <p:grpSpPr>
          <a:xfrm>
            <a:off x="11594100" y="6394655"/>
            <a:ext cx="281193" cy="282763"/>
            <a:chOff x="1009650" y="946150"/>
            <a:chExt cx="3979863" cy="4002088"/>
          </a:xfrm>
        </p:grpSpPr>
        <p:sp>
          <p:nvSpPr>
            <p:cNvPr id="18" name="Freeform 5">
              <a:extLst>
                <a:ext uri="{FF2B5EF4-FFF2-40B4-BE49-F238E27FC236}">
                  <a16:creationId xmlns:a16="http://schemas.microsoft.com/office/drawing/2014/main" id="{7584D018-B2AC-4426-8FC5-E47A25104480}"/>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adFill>
              <a:gsLst>
                <a:gs pos="3000">
                  <a:srgbClr val="C7015E"/>
                </a:gs>
                <a:gs pos="93000">
                  <a:srgbClr val="D80B36"/>
                </a:gs>
              </a:gsLst>
              <a:lin ang="17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9" name="Freeform 6">
              <a:extLst>
                <a:ext uri="{FF2B5EF4-FFF2-40B4-BE49-F238E27FC236}">
                  <a16:creationId xmlns:a16="http://schemas.microsoft.com/office/drawing/2014/main" id="{DBA7DA36-5FCF-4F83-88C5-88AC668C5477}"/>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solidFill>
              <a:srgbClr val="B4E0F9"/>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0" name="Freeform 7">
              <a:extLst>
                <a:ext uri="{FF2B5EF4-FFF2-40B4-BE49-F238E27FC236}">
                  <a16:creationId xmlns:a16="http://schemas.microsoft.com/office/drawing/2014/main" id="{AD777200-E69F-4B5B-A41B-3C934ADA21F3}"/>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adFill>
              <a:gsLst>
                <a:gs pos="3000">
                  <a:srgbClr val="07797A"/>
                </a:gs>
                <a:gs pos="84000">
                  <a:srgbClr val="8FCDCF"/>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1" name="Freeform 8">
              <a:extLst>
                <a:ext uri="{FF2B5EF4-FFF2-40B4-BE49-F238E27FC236}">
                  <a16:creationId xmlns:a16="http://schemas.microsoft.com/office/drawing/2014/main" id="{18180CA7-D9BF-41D4-8C0C-46ACF99E4189}"/>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adFill>
              <a:gsLst>
                <a:gs pos="33000">
                  <a:srgbClr val="F7A605"/>
                </a:gs>
                <a:gs pos="93000">
                  <a:srgbClr val="E8520F"/>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2" name="Freeform 9">
              <a:extLst>
                <a:ext uri="{FF2B5EF4-FFF2-40B4-BE49-F238E27FC236}">
                  <a16:creationId xmlns:a16="http://schemas.microsoft.com/office/drawing/2014/main" id="{37939A1C-2063-4E46-9549-F6B3C11CCADF}"/>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adFill>
              <a:gsLst>
                <a:gs pos="3000">
                  <a:srgbClr val="DCDA01"/>
                </a:gs>
                <a:gs pos="73000">
                  <a:srgbClr val="95C11E"/>
                </a:gs>
              </a:gsLst>
              <a:lin ang="12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3" name="Freeform 10">
              <a:extLst>
                <a:ext uri="{FF2B5EF4-FFF2-40B4-BE49-F238E27FC236}">
                  <a16:creationId xmlns:a16="http://schemas.microsoft.com/office/drawing/2014/main" id="{ED4247ED-1422-4AF3-9AD5-B9A8683259BB}"/>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adFill>
              <a:gsLst>
                <a:gs pos="3000">
                  <a:srgbClr val="FFDA00"/>
                </a:gs>
                <a:gs pos="84000">
                  <a:srgbClr val="F6A700"/>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4" name="Freeform 11">
              <a:extLst>
                <a:ext uri="{FF2B5EF4-FFF2-40B4-BE49-F238E27FC236}">
                  <a16:creationId xmlns:a16="http://schemas.microsoft.com/office/drawing/2014/main" id="{D9A19906-ADC8-4555-8339-C76AF48B19D2}"/>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adFill>
              <a:gsLst>
                <a:gs pos="0">
                  <a:srgbClr val="008283"/>
                </a:gs>
                <a:gs pos="83000">
                  <a:srgbClr val="009197"/>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5" name="Freeform 12">
              <a:extLst>
                <a:ext uri="{FF2B5EF4-FFF2-40B4-BE49-F238E27FC236}">
                  <a16:creationId xmlns:a16="http://schemas.microsoft.com/office/drawing/2014/main" id="{29B61404-2101-4A73-962F-9F7D399B5459}"/>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adFill>
              <a:gsLst>
                <a:gs pos="22000">
                  <a:srgbClr val="BFB803"/>
                </a:gs>
                <a:gs pos="83000">
                  <a:srgbClr val="C59118"/>
                </a:gs>
              </a:gsLst>
              <a:lin ang="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6" name="Freeform 13">
              <a:extLst>
                <a:ext uri="{FF2B5EF4-FFF2-40B4-BE49-F238E27FC236}">
                  <a16:creationId xmlns:a16="http://schemas.microsoft.com/office/drawing/2014/main" id="{CC8B60FF-6A36-4845-A67F-D94264C712EF}"/>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adFill>
              <a:gsLst>
                <a:gs pos="18000">
                  <a:srgbClr val="D20A18"/>
                </a:gs>
                <a:gs pos="85000">
                  <a:srgbClr val="C00E0E"/>
                </a:gs>
              </a:gsLst>
              <a:lin ang="10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7" name="Freeform 14">
              <a:extLst>
                <a:ext uri="{FF2B5EF4-FFF2-40B4-BE49-F238E27FC236}">
                  <a16:creationId xmlns:a16="http://schemas.microsoft.com/office/drawing/2014/main" id="{45E9B3DF-9EBE-417E-8FBB-71B7201212B0}"/>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adFill>
              <a:gsLst>
                <a:gs pos="31000">
                  <a:srgbClr val="9A151B"/>
                </a:gs>
                <a:gs pos="77000">
                  <a:srgbClr val="B8101C"/>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grpSp>
    </p:spTree>
    <p:extLst>
      <p:ext uri="{BB962C8B-B14F-4D97-AF65-F5344CB8AC3E}">
        <p14:creationId xmlns:p14="http://schemas.microsoft.com/office/powerpoint/2010/main" val="3359110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Titre de section BLEU">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332A700-CF8D-44A1-AB75-674643405236}"/>
              </a:ext>
            </a:extLst>
          </p:cNvPr>
          <p:cNvSpPr/>
          <p:nvPr userDrawn="1"/>
        </p:nvSpPr>
        <p:spPr>
          <a:xfrm>
            <a:off x="0" y="0"/>
            <a:ext cx="12192000" cy="6858000"/>
          </a:xfrm>
          <a:prstGeom prst="rect">
            <a:avLst/>
          </a:prstGeom>
          <a:gradFill flip="none" rotWithShape="1">
            <a:gsLst>
              <a:gs pos="52000">
                <a:srgbClr val="03939B"/>
              </a:gs>
              <a:gs pos="98000">
                <a:srgbClr val="91C9CA"/>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Freeform 5">
            <a:extLst>
              <a:ext uri="{FF2B5EF4-FFF2-40B4-BE49-F238E27FC236}">
                <a16:creationId xmlns:a16="http://schemas.microsoft.com/office/drawing/2014/main" id="{09A2B41D-8105-4AC1-93C4-7291D3CC44CF}"/>
              </a:ext>
            </a:extLst>
          </p:cNvPr>
          <p:cNvSpPr>
            <a:spLocks noEditPoints="1"/>
          </p:cNvSpPr>
          <p:nvPr userDrawn="1"/>
        </p:nvSpPr>
        <p:spPr bwMode="auto">
          <a:xfrm>
            <a:off x="458788" y="506413"/>
            <a:ext cx="11731625" cy="6351588"/>
          </a:xfrm>
          <a:custGeom>
            <a:avLst/>
            <a:gdLst>
              <a:gd name="T0" fmla="*/ 1797 w 7392"/>
              <a:gd name="T1" fmla="*/ 557 h 4001"/>
              <a:gd name="T2" fmla="*/ 1796 w 7392"/>
              <a:gd name="T3" fmla="*/ 557 h 4001"/>
              <a:gd name="T4" fmla="*/ 1797 w 7392"/>
              <a:gd name="T5" fmla="*/ 557 h 4001"/>
              <a:gd name="T6" fmla="*/ 1816 w 7392"/>
              <a:gd name="T7" fmla="*/ 552 h 4001"/>
              <a:gd name="T8" fmla="*/ 1816 w 7392"/>
              <a:gd name="T9" fmla="*/ 552 h 4001"/>
              <a:gd name="T10" fmla="*/ 4379 w 7392"/>
              <a:gd name="T11" fmla="*/ 4 h 4001"/>
              <a:gd name="T12" fmla="*/ 1793 w 7392"/>
              <a:gd name="T13" fmla="*/ 558 h 4001"/>
              <a:gd name="T14" fmla="*/ 1794 w 7392"/>
              <a:gd name="T15" fmla="*/ 557 h 4001"/>
              <a:gd name="T16" fmla="*/ 1793 w 7392"/>
              <a:gd name="T17" fmla="*/ 558 h 4001"/>
              <a:gd name="T18" fmla="*/ 541 w 7392"/>
              <a:gd name="T19" fmla="*/ 1395 h 4001"/>
              <a:gd name="T20" fmla="*/ 166 w 7392"/>
              <a:gd name="T21" fmla="*/ 2540 h 4001"/>
              <a:gd name="T22" fmla="*/ 2246 w 7392"/>
              <a:gd name="T23" fmla="*/ 4001 h 4001"/>
              <a:gd name="T24" fmla="*/ 6876 w 7392"/>
              <a:gd name="T25" fmla="*/ 4001 h 4001"/>
              <a:gd name="T26" fmla="*/ 7392 w 7392"/>
              <a:gd name="T27" fmla="*/ 3697 h 4001"/>
              <a:gd name="T28" fmla="*/ 7392 w 7392"/>
              <a:gd name="T29" fmla="*/ 539 h 4001"/>
              <a:gd name="T30" fmla="*/ 4691 w 7392"/>
              <a:gd name="T31" fmla="*/ 1 h 4001"/>
              <a:gd name="T32" fmla="*/ 4634 w 7392"/>
              <a:gd name="T33" fmla="*/ 0 h 4001"/>
              <a:gd name="T34" fmla="*/ 4379 w 7392"/>
              <a:gd name="T35" fmla="*/ 4 h 4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92" h="4001">
                <a:moveTo>
                  <a:pt x="1797" y="557"/>
                </a:moveTo>
                <a:cubicBezTo>
                  <a:pt x="1797" y="557"/>
                  <a:pt x="1796" y="557"/>
                  <a:pt x="1796" y="557"/>
                </a:cubicBezTo>
                <a:cubicBezTo>
                  <a:pt x="1796" y="557"/>
                  <a:pt x="1797" y="557"/>
                  <a:pt x="1797" y="557"/>
                </a:cubicBezTo>
                <a:moveTo>
                  <a:pt x="1816" y="552"/>
                </a:moveTo>
                <a:cubicBezTo>
                  <a:pt x="1883" y="533"/>
                  <a:pt x="1883" y="533"/>
                  <a:pt x="1816" y="552"/>
                </a:cubicBezTo>
                <a:moveTo>
                  <a:pt x="4379" y="4"/>
                </a:moveTo>
                <a:cubicBezTo>
                  <a:pt x="3292" y="36"/>
                  <a:pt x="2434" y="271"/>
                  <a:pt x="1793" y="558"/>
                </a:cubicBezTo>
                <a:cubicBezTo>
                  <a:pt x="1794" y="558"/>
                  <a:pt x="1794" y="557"/>
                  <a:pt x="1794" y="557"/>
                </a:cubicBezTo>
                <a:cubicBezTo>
                  <a:pt x="1794" y="557"/>
                  <a:pt x="1794" y="558"/>
                  <a:pt x="1793" y="558"/>
                </a:cubicBezTo>
                <a:cubicBezTo>
                  <a:pt x="1175" y="834"/>
                  <a:pt x="759" y="1157"/>
                  <a:pt x="541" y="1395"/>
                </a:cubicBezTo>
                <a:cubicBezTo>
                  <a:pt x="91" y="1889"/>
                  <a:pt x="0" y="2295"/>
                  <a:pt x="166" y="2540"/>
                </a:cubicBezTo>
                <a:cubicBezTo>
                  <a:pt x="455" y="2962"/>
                  <a:pt x="1265" y="3288"/>
                  <a:pt x="2246" y="4001"/>
                </a:cubicBezTo>
                <a:cubicBezTo>
                  <a:pt x="6876" y="4001"/>
                  <a:pt x="6876" y="4001"/>
                  <a:pt x="6876" y="4001"/>
                </a:cubicBezTo>
                <a:cubicBezTo>
                  <a:pt x="7054" y="3890"/>
                  <a:pt x="7227" y="3789"/>
                  <a:pt x="7392" y="3697"/>
                </a:cubicBezTo>
                <a:cubicBezTo>
                  <a:pt x="7392" y="539"/>
                  <a:pt x="7392" y="539"/>
                  <a:pt x="7392" y="539"/>
                </a:cubicBezTo>
                <a:cubicBezTo>
                  <a:pt x="6702" y="239"/>
                  <a:pt x="5800" y="9"/>
                  <a:pt x="4691" y="1"/>
                </a:cubicBezTo>
                <a:cubicBezTo>
                  <a:pt x="4672" y="0"/>
                  <a:pt x="4653" y="0"/>
                  <a:pt x="4634" y="0"/>
                </a:cubicBezTo>
                <a:cubicBezTo>
                  <a:pt x="4547" y="0"/>
                  <a:pt x="4462" y="2"/>
                  <a:pt x="4379" y="4"/>
                </a:cubicBezTo>
              </a:path>
            </a:pathLst>
          </a:custGeom>
          <a:gradFill flip="none" rotWithShape="1">
            <a:gsLst>
              <a:gs pos="36000">
                <a:srgbClr val="159AA1"/>
              </a:gs>
              <a:gs pos="84000">
                <a:srgbClr val="9ACBCD"/>
              </a:gs>
            </a:gsLst>
            <a:lin ang="1350000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7">
            <a:extLst>
              <a:ext uri="{FF2B5EF4-FFF2-40B4-BE49-F238E27FC236}">
                <a16:creationId xmlns:a16="http://schemas.microsoft.com/office/drawing/2014/main" id="{4F43F8D7-2378-4E3F-BACB-A024A6AF745E}"/>
              </a:ext>
            </a:extLst>
          </p:cNvPr>
          <p:cNvSpPr>
            <a:spLocks/>
          </p:cNvSpPr>
          <p:nvPr userDrawn="1"/>
        </p:nvSpPr>
        <p:spPr bwMode="auto">
          <a:xfrm>
            <a:off x="1498601" y="447675"/>
            <a:ext cx="10691813" cy="6410325"/>
          </a:xfrm>
          <a:custGeom>
            <a:avLst/>
            <a:gdLst>
              <a:gd name="T0" fmla="*/ 2255 w 6737"/>
              <a:gd name="T1" fmla="*/ 3961 h 4038"/>
              <a:gd name="T2" fmla="*/ 2336 w 6737"/>
              <a:gd name="T3" fmla="*/ 4038 h 4038"/>
              <a:gd name="T4" fmla="*/ 6737 w 6737"/>
              <a:gd name="T5" fmla="*/ 4038 h 4038"/>
              <a:gd name="T6" fmla="*/ 6737 w 6737"/>
              <a:gd name="T7" fmla="*/ 534 h 4038"/>
              <a:gd name="T8" fmla="*/ 4761 w 6737"/>
              <a:gd name="T9" fmla="*/ 77 h 4038"/>
              <a:gd name="T10" fmla="*/ 4456 w 6737"/>
              <a:gd name="T11" fmla="*/ 55 h 4038"/>
              <a:gd name="T12" fmla="*/ 1889 w 6737"/>
              <a:gd name="T13" fmla="*/ 388 h 4038"/>
              <a:gd name="T14" fmla="*/ 601 w 6737"/>
              <a:gd name="T15" fmla="*/ 1105 h 4038"/>
              <a:gd name="T16" fmla="*/ 143 w 6737"/>
              <a:gd name="T17" fmla="*/ 2192 h 4038"/>
              <a:gd name="T18" fmla="*/ 2255 w 6737"/>
              <a:gd name="T19" fmla="*/ 3961 h 4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37" h="4038">
                <a:moveTo>
                  <a:pt x="2255" y="3961"/>
                </a:moveTo>
                <a:cubicBezTo>
                  <a:pt x="2283" y="3987"/>
                  <a:pt x="2310" y="4012"/>
                  <a:pt x="2336" y="4038"/>
                </a:cubicBezTo>
                <a:cubicBezTo>
                  <a:pt x="6737" y="4038"/>
                  <a:pt x="6737" y="4038"/>
                  <a:pt x="6737" y="4038"/>
                </a:cubicBezTo>
                <a:cubicBezTo>
                  <a:pt x="6737" y="534"/>
                  <a:pt x="6737" y="534"/>
                  <a:pt x="6737" y="534"/>
                </a:cubicBezTo>
                <a:cubicBezTo>
                  <a:pt x="6188" y="316"/>
                  <a:pt x="5530" y="146"/>
                  <a:pt x="4761" y="77"/>
                </a:cubicBezTo>
                <a:cubicBezTo>
                  <a:pt x="4658" y="68"/>
                  <a:pt x="4556" y="61"/>
                  <a:pt x="4456" y="55"/>
                </a:cubicBezTo>
                <a:cubicBezTo>
                  <a:pt x="3393" y="0"/>
                  <a:pt x="2537" y="160"/>
                  <a:pt x="1889" y="388"/>
                </a:cubicBezTo>
                <a:cubicBezTo>
                  <a:pt x="1264" y="608"/>
                  <a:pt x="831" y="890"/>
                  <a:pt x="601" y="1105"/>
                </a:cubicBezTo>
                <a:cubicBezTo>
                  <a:pt x="121" y="1551"/>
                  <a:pt x="0" y="1940"/>
                  <a:pt x="143" y="2192"/>
                </a:cubicBezTo>
                <a:cubicBezTo>
                  <a:pt x="409" y="2659"/>
                  <a:pt x="1270" y="3066"/>
                  <a:pt x="2255" y="396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 name="Titre 1">
            <a:extLst>
              <a:ext uri="{FF2B5EF4-FFF2-40B4-BE49-F238E27FC236}">
                <a16:creationId xmlns:a16="http://schemas.microsoft.com/office/drawing/2014/main" id="{D8F67E35-89EA-4626-926F-7246A8E02034}"/>
              </a:ext>
            </a:extLst>
          </p:cNvPr>
          <p:cNvSpPr>
            <a:spLocks noGrp="1"/>
          </p:cNvSpPr>
          <p:nvPr>
            <p:ph type="title"/>
          </p:nvPr>
        </p:nvSpPr>
        <p:spPr>
          <a:xfrm>
            <a:off x="3462338" y="2779712"/>
            <a:ext cx="7804150" cy="1739900"/>
          </a:xfrm>
        </p:spPr>
        <p:txBody>
          <a:bodyPr anchor="t">
            <a:normAutofit/>
          </a:bodyPr>
          <a:lstStyle>
            <a:lvl1pPr algn="r">
              <a:defRPr sz="3200">
                <a:solidFill>
                  <a:schemeClr val="tx1"/>
                </a:solidFill>
                <a:latin typeface="+mn-lt"/>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74BC511D-5C3B-46BF-9F99-8BC2E2FA2EF0}"/>
              </a:ext>
            </a:extLst>
          </p:cNvPr>
          <p:cNvSpPr>
            <a:spLocks noGrp="1"/>
          </p:cNvSpPr>
          <p:nvPr>
            <p:ph type="body" idx="1" hasCustomPrompt="1"/>
          </p:nvPr>
        </p:nvSpPr>
        <p:spPr>
          <a:xfrm>
            <a:off x="10079038" y="2038351"/>
            <a:ext cx="1187450" cy="717550"/>
          </a:xfrm>
        </p:spPr>
        <p:txBody>
          <a:bodyPr anchor="b">
            <a:noAutofit/>
          </a:bodyPr>
          <a:lstStyle>
            <a:lvl1pPr marL="0" indent="0" algn="r">
              <a:buNone/>
              <a:defRPr sz="51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00</a:t>
            </a:r>
          </a:p>
        </p:txBody>
      </p:sp>
      <p:sp>
        <p:nvSpPr>
          <p:cNvPr id="4" name="Espace réservé de la date 3">
            <a:extLst>
              <a:ext uri="{FF2B5EF4-FFF2-40B4-BE49-F238E27FC236}">
                <a16:creationId xmlns:a16="http://schemas.microsoft.com/office/drawing/2014/main" id="{FF7EEB74-066A-486F-A807-17A300B0C51F}"/>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F575D73F-ECDF-49F0-A7E6-CCD8CFAB9D2A}"/>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BEFE1BC3-4CE5-43DF-A1BA-5C4160EC4BB4}"/>
              </a:ext>
            </a:extLst>
          </p:cNvPr>
          <p:cNvSpPr>
            <a:spLocks noGrp="1"/>
          </p:cNvSpPr>
          <p:nvPr>
            <p:ph type="sldNum" sz="quarter" idx="12"/>
          </p:nvPr>
        </p:nvSpPr>
        <p:spPr/>
        <p:txBody>
          <a:bodyPr/>
          <a:lstStyle/>
          <a:p>
            <a:fld id="{4F7C0F30-2BA6-4E2D-AFC7-62C5E77ECC9C}" type="slidenum">
              <a:rPr lang="fr-FR" smtClean="0"/>
              <a:t>‹N°›</a:t>
            </a:fld>
            <a:endParaRPr lang="fr-FR" dirty="0"/>
          </a:p>
        </p:txBody>
      </p:sp>
      <p:cxnSp>
        <p:nvCxnSpPr>
          <p:cNvPr id="16" name="Connecteur droit 15">
            <a:extLst>
              <a:ext uri="{FF2B5EF4-FFF2-40B4-BE49-F238E27FC236}">
                <a16:creationId xmlns:a16="http://schemas.microsoft.com/office/drawing/2014/main" id="{31753CB8-FC4C-461E-B8BE-3710F2D0A38E}"/>
              </a:ext>
            </a:extLst>
          </p:cNvPr>
          <p:cNvCxnSpPr>
            <a:cxnSpLocks/>
          </p:cNvCxnSpPr>
          <p:nvPr userDrawn="1"/>
        </p:nvCxnSpPr>
        <p:spPr>
          <a:xfrm>
            <a:off x="11156158" y="6374606"/>
            <a:ext cx="0" cy="302419"/>
          </a:xfrm>
          <a:prstGeom prst="line">
            <a:avLst/>
          </a:prstGeom>
          <a:ln w="12700">
            <a:solidFill>
              <a:srgbClr val="9EA2A5"/>
            </a:solidFill>
          </a:ln>
        </p:spPr>
        <p:style>
          <a:lnRef idx="1">
            <a:schemeClr val="accent1"/>
          </a:lnRef>
          <a:fillRef idx="0">
            <a:schemeClr val="accent1"/>
          </a:fillRef>
          <a:effectRef idx="0">
            <a:schemeClr val="accent1"/>
          </a:effectRef>
          <a:fontRef idx="minor">
            <a:schemeClr val="tx1"/>
          </a:fontRef>
        </p:style>
      </p:cxnSp>
      <p:grpSp>
        <p:nvGrpSpPr>
          <p:cNvPr id="17" name="Groupe 16">
            <a:extLst>
              <a:ext uri="{FF2B5EF4-FFF2-40B4-BE49-F238E27FC236}">
                <a16:creationId xmlns:a16="http://schemas.microsoft.com/office/drawing/2014/main" id="{C99CDC11-3947-44C2-B514-7181E718B0E0}"/>
              </a:ext>
            </a:extLst>
          </p:cNvPr>
          <p:cNvGrpSpPr/>
          <p:nvPr userDrawn="1"/>
        </p:nvGrpSpPr>
        <p:grpSpPr>
          <a:xfrm>
            <a:off x="11594100" y="6394655"/>
            <a:ext cx="281193" cy="282763"/>
            <a:chOff x="1009650" y="946150"/>
            <a:chExt cx="3979863" cy="4002088"/>
          </a:xfrm>
        </p:grpSpPr>
        <p:sp>
          <p:nvSpPr>
            <p:cNvPr id="18" name="Freeform 5">
              <a:extLst>
                <a:ext uri="{FF2B5EF4-FFF2-40B4-BE49-F238E27FC236}">
                  <a16:creationId xmlns:a16="http://schemas.microsoft.com/office/drawing/2014/main" id="{7584D018-B2AC-4426-8FC5-E47A25104480}"/>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adFill>
              <a:gsLst>
                <a:gs pos="3000">
                  <a:srgbClr val="C7015E"/>
                </a:gs>
                <a:gs pos="93000">
                  <a:srgbClr val="D80B36"/>
                </a:gs>
              </a:gsLst>
              <a:lin ang="17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9" name="Freeform 6">
              <a:extLst>
                <a:ext uri="{FF2B5EF4-FFF2-40B4-BE49-F238E27FC236}">
                  <a16:creationId xmlns:a16="http://schemas.microsoft.com/office/drawing/2014/main" id="{DBA7DA36-5FCF-4F83-88C5-88AC668C5477}"/>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solidFill>
              <a:srgbClr val="B4E0F9"/>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0" name="Freeform 7">
              <a:extLst>
                <a:ext uri="{FF2B5EF4-FFF2-40B4-BE49-F238E27FC236}">
                  <a16:creationId xmlns:a16="http://schemas.microsoft.com/office/drawing/2014/main" id="{AD777200-E69F-4B5B-A41B-3C934ADA21F3}"/>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adFill>
              <a:gsLst>
                <a:gs pos="3000">
                  <a:srgbClr val="07797A"/>
                </a:gs>
                <a:gs pos="84000">
                  <a:srgbClr val="8FCDCF"/>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1" name="Freeform 8">
              <a:extLst>
                <a:ext uri="{FF2B5EF4-FFF2-40B4-BE49-F238E27FC236}">
                  <a16:creationId xmlns:a16="http://schemas.microsoft.com/office/drawing/2014/main" id="{18180CA7-D9BF-41D4-8C0C-46ACF99E4189}"/>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adFill>
              <a:gsLst>
                <a:gs pos="33000">
                  <a:srgbClr val="F7A605"/>
                </a:gs>
                <a:gs pos="93000">
                  <a:srgbClr val="E8520F"/>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2" name="Freeform 9">
              <a:extLst>
                <a:ext uri="{FF2B5EF4-FFF2-40B4-BE49-F238E27FC236}">
                  <a16:creationId xmlns:a16="http://schemas.microsoft.com/office/drawing/2014/main" id="{37939A1C-2063-4E46-9549-F6B3C11CCADF}"/>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adFill>
              <a:gsLst>
                <a:gs pos="3000">
                  <a:srgbClr val="DCDA01"/>
                </a:gs>
                <a:gs pos="73000">
                  <a:srgbClr val="95C11E"/>
                </a:gs>
              </a:gsLst>
              <a:lin ang="12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3" name="Freeform 10">
              <a:extLst>
                <a:ext uri="{FF2B5EF4-FFF2-40B4-BE49-F238E27FC236}">
                  <a16:creationId xmlns:a16="http://schemas.microsoft.com/office/drawing/2014/main" id="{ED4247ED-1422-4AF3-9AD5-B9A8683259BB}"/>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adFill>
              <a:gsLst>
                <a:gs pos="3000">
                  <a:srgbClr val="FFDA00"/>
                </a:gs>
                <a:gs pos="84000">
                  <a:srgbClr val="F6A700"/>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4" name="Freeform 11">
              <a:extLst>
                <a:ext uri="{FF2B5EF4-FFF2-40B4-BE49-F238E27FC236}">
                  <a16:creationId xmlns:a16="http://schemas.microsoft.com/office/drawing/2014/main" id="{D9A19906-ADC8-4555-8339-C76AF48B19D2}"/>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adFill>
              <a:gsLst>
                <a:gs pos="0">
                  <a:srgbClr val="008283"/>
                </a:gs>
                <a:gs pos="83000">
                  <a:srgbClr val="009197"/>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5" name="Freeform 12">
              <a:extLst>
                <a:ext uri="{FF2B5EF4-FFF2-40B4-BE49-F238E27FC236}">
                  <a16:creationId xmlns:a16="http://schemas.microsoft.com/office/drawing/2014/main" id="{29B61404-2101-4A73-962F-9F7D399B5459}"/>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adFill>
              <a:gsLst>
                <a:gs pos="22000">
                  <a:srgbClr val="BFB803"/>
                </a:gs>
                <a:gs pos="83000">
                  <a:srgbClr val="C59118"/>
                </a:gs>
              </a:gsLst>
              <a:lin ang="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6" name="Freeform 13">
              <a:extLst>
                <a:ext uri="{FF2B5EF4-FFF2-40B4-BE49-F238E27FC236}">
                  <a16:creationId xmlns:a16="http://schemas.microsoft.com/office/drawing/2014/main" id="{CC8B60FF-6A36-4845-A67F-D94264C712EF}"/>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adFill>
              <a:gsLst>
                <a:gs pos="18000">
                  <a:srgbClr val="D20A18"/>
                </a:gs>
                <a:gs pos="85000">
                  <a:srgbClr val="C00E0E"/>
                </a:gs>
              </a:gsLst>
              <a:lin ang="10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7" name="Freeform 14">
              <a:extLst>
                <a:ext uri="{FF2B5EF4-FFF2-40B4-BE49-F238E27FC236}">
                  <a16:creationId xmlns:a16="http://schemas.microsoft.com/office/drawing/2014/main" id="{45E9B3DF-9EBE-417E-8FBB-71B7201212B0}"/>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adFill>
              <a:gsLst>
                <a:gs pos="31000">
                  <a:srgbClr val="9A151B"/>
                </a:gs>
                <a:gs pos="77000">
                  <a:srgbClr val="B8101C"/>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grpSp>
    </p:spTree>
    <p:extLst>
      <p:ext uri="{BB962C8B-B14F-4D97-AF65-F5344CB8AC3E}">
        <p14:creationId xmlns:p14="http://schemas.microsoft.com/office/powerpoint/2010/main" val="1050260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ORAN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332A700-CF8D-44A1-AB75-674643405236}"/>
              </a:ext>
            </a:extLst>
          </p:cNvPr>
          <p:cNvSpPr/>
          <p:nvPr userDrawn="1"/>
        </p:nvSpPr>
        <p:spPr>
          <a:xfrm>
            <a:off x="0" y="0"/>
            <a:ext cx="12192000" cy="6858000"/>
          </a:xfrm>
          <a:prstGeom prst="rect">
            <a:avLst/>
          </a:prstGeom>
          <a:gradFill flip="none" rotWithShape="1">
            <a:gsLst>
              <a:gs pos="52000">
                <a:srgbClr val="D77719"/>
              </a:gs>
              <a:gs pos="98000">
                <a:srgbClr val="EDBE14"/>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Freeform 5">
            <a:extLst>
              <a:ext uri="{FF2B5EF4-FFF2-40B4-BE49-F238E27FC236}">
                <a16:creationId xmlns:a16="http://schemas.microsoft.com/office/drawing/2014/main" id="{09A2B41D-8105-4AC1-93C4-7291D3CC44CF}"/>
              </a:ext>
            </a:extLst>
          </p:cNvPr>
          <p:cNvSpPr>
            <a:spLocks noEditPoints="1"/>
          </p:cNvSpPr>
          <p:nvPr userDrawn="1"/>
        </p:nvSpPr>
        <p:spPr bwMode="auto">
          <a:xfrm>
            <a:off x="458788" y="506413"/>
            <a:ext cx="11731625" cy="6351588"/>
          </a:xfrm>
          <a:custGeom>
            <a:avLst/>
            <a:gdLst>
              <a:gd name="T0" fmla="*/ 1797 w 7392"/>
              <a:gd name="T1" fmla="*/ 557 h 4001"/>
              <a:gd name="T2" fmla="*/ 1796 w 7392"/>
              <a:gd name="T3" fmla="*/ 557 h 4001"/>
              <a:gd name="T4" fmla="*/ 1797 w 7392"/>
              <a:gd name="T5" fmla="*/ 557 h 4001"/>
              <a:gd name="T6" fmla="*/ 1816 w 7392"/>
              <a:gd name="T7" fmla="*/ 552 h 4001"/>
              <a:gd name="T8" fmla="*/ 1816 w 7392"/>
              <a:gd name="T9" fmla="*/ 552 h 4001"/>
              <a:gd name="T10" fmla="*/ 4379 w 7392"/>
              <a:gd name="T11" fmla="*/ 4 h 4001"/>
              <a:gd name="T12" fmla="*/ 1793 w 7392"/>
              <a:gd name="T13" fmla="*/ 558 h 4001"/>
              <a:gd name="T14" fmla="*/ 1794 w 7392"/>
              <a:gd name="T15" fmla="*/ 557 h 4001"/>
              <a:gd name="T16" fmla="*/ 1793 w 7392"/>
              <a:gd name="T17" fmla="*/ 558 h 4001"/>
              <a:gd name="T18" fmla="*/ 541 w 7392"/>
              <a:gd name="T19" fmla="*/ 1395 h 4001"/>
              <a:gd name="T20" fmla="*/ 166 w 7392"/>
              <a:gd name="T21" fmla="*/ 2540 h 4001"/>
              <a:gd name="T22" fmla="*/ 2246 w 7392"/>
              <a:gd name="T23" fmla="*/ 4001 h 4001"/>
              <a:gd name="T24" fmla="*/ 6876 w 7392"/>
              <a:gd name="T25" fmla="*/ 4001 h 4001"/>
              <a:gd name="T26" fmla="*/ 7392 w 7392"/>
              <a:gd name="T27" fmla="*/ 3697 h 4001"/>
              <a:gd name="T28" fmla="*/ 7392 w 7392"/>
              <a:gd name="T29" fmla="*/ 539 h 4001"/>
              <a:gd name="T30" fmla="*/ 4691 w 7392"/>
              <a:gd name="T31" fmla="*/ 1 h 4001"/>
              <a:gd name="T32" fmla="*/ 4634 w 7392"/>
              <a:gd name="T33" fmla="*/ 0 h 4001"/>
              <a:gd name="T34" fmla="*/ 4379 w 7392"/>
              <a:gd name="T35" fmla="*/ 4 h 4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92" h="4001">
                <a:moveTo>
                  <a:pt x="1797" y="557"/>
                </a:moveTo>
                <a:cubicBezTo>
                  <a:pt x="1797" y="557"/>
                  <a:pt x="1796" y="557"/>
                  <a:pt x="1796" y="557"/>
                </a:cubicBezTo>
                <a:cubicBezTo>
                  <a:pt x="1796" y="557"/>
                  <a:pt x="1797" y="557"/>
                  <a:pt x="1797" y="557"/>
                </a:cubicBezTo>
                <a:moveTo>
                  <a:pt x="1816" y="552"/>
                </a:moveTo>
                <a:cubicBezTo>
                  <a:pt x="1883" y="533"/>
                  <a:pt x="1883" y="533"/>
                  <a:pt x="1816" y="552"/>
                </a:cubicBezTo>
                <a:moveTo>
                  <a:pt x="4379" y="4"/>
                </a:moveTo>
                <a:cubicBezTo>
                  <a:pt x="3292" y="36"/>
                  <a:pt x="2434" y="271"/>
                  <a:pt x="1793" y="558"/>
                </a:cubicBezTo>
                <a:cubicBezTo>
                  <a:pt x="1794" y="558"/>
                  <a:pt x="1794" y="557"/>
                  <a:pt x="1794" y="557"/>
                </a:cubicBezTo>
                <a:cubicBezTo>
                  <a:pt x="1794" y="557"/>
                  <a:pt x="1794" y="558"/>
                  <a:pt x="1793" y="558"/>
                </a:cubicBezTo>
                <a:cubicBezTo>
                  <a:pt x="1175" y="834"/>
                  <a:pt x="759" y="1157"/>
                  <a:pt x="541" y="1395"/>
                </a:cubicBezTo>
                <a:cubicBezTo>
                  <a:pt x="91" y="1889"/>
                  <a:pt x="0" y="2295"/>
                  <a:pt x="166" y="2540"/>
                </a:cubicBezTo>
                <a:cubicBezTo>
                  <a:pt x="455" y="2962"/>
                  <a:pt x="1265" y="3288"/>
                  <a:pt x="2246" y="4001"/>
                </a:cubicBezTo>
                <a:cubicBezTo>
                  <a:pt x="6876" y="4001"/>
                  <a:pt x="6876" y="4001"/>
                  <a:pt x="6876" y="4001"/>
                </a:cubicBezTo>
                <a:cubicBezTo>
                  <a:pt x="7054" y="3890"/>
                  <a:pt x="7227" y="3789"/>
                  <a:pt x="7392" y="3697"/>
                </a:cubicBezTo>
                <a:cubicBezTo>
                  <a:pt x="7392" y="539"/>
                  <a:pt x="7392" y="539"/>
                  <a:pt x="7392" y="539"/>
                </a:cubicBezTo>
                <a:cubicBezTo>
                  <a:pt x="6702" y="239"/>
                  <a:pt x="5800" y="9"/>
                  <a:pt x="4691" y="1"/>
                </a:cubicBezTo>
                <a:cubicBezTo>
                  <a:pt x="4672" y="0"/>
                  <a:pt x="4653" y="0"/>
                  <a:pt x="4634" y="0"/>
                </a:cubicBezTo>
                <a:cubicBezTo>
                  <a:pt x="4547" y="0"/>
                  <a:pt x="4462" y="2"/>
                  <a:pt x="4379" y="4"/>
                </a:cubicBezTo>
              </a:path>
            </a:pathLst>
          </a:custGeom>
          <a:gradFill flip="none" rotWithShape="1">
            <a:gsLst>
              <a:gs pos="21000">
                <a:srgbClr val="D05F1B"/>
              </a:gs>
              <a:gs pos="84000">
                <a:srgbClr val="F0C713"/>
              </a:gs>
            </a:gsLst>
            <a:lin ang="1350000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7">
            <a:extLst>
              <a:ext uri="{FF2B5EF4-FFF2-40B4-BE49-F238E27FC236}">
                <a16:creationId xmlns:a16="http://schemas.microsoft.com/office/drawing/2014/main" id="{4F43F8D7-2378-4E3F-BACB-A024A6AF745E}"/>
              </a:ext>
            </a:extLst>
          </p:cNvPr>
          <p:cNvSpPr>
            <a:spLocks/>
          </p:cNvSpPr>
          <p:nvPr userDrawn="1"/>
        </p:nvSpPr>
        <p:spPr bwMode="auto">
          <a:xfrm>
            <a:off x="1498601" y="447675"/>
            <a:ext cx="10691813" cy="6410325"/>
          </a:xfrm>
          <a:custGeom>
            <a:avLst/>
            <a:gdLst>
              <a:gd name="T0" fmla="*/ 2255 w 6737"/>
              <a:gd name="T1" fmla="*/ 3961 h 4038"/>
              <a:gd name="T2" fmla="*/ 2336 w 6737"/>
              <a:gd name="T3" fmla="*/ 4038 h 4038"/>
              <a:gd name="T4" fmla="*/ 6737 w 6737"/>
              <a:gd name="T5" fmla="*/ 4038 h 4038"/>
              <a:gd name="T6" fmla="*/ 6737 w 6737"/>
              <a:gd name="T7" fmla="*/ 534 h 4038"/>
              <a:gd name="T8" fmla="*/ 4761 w 6737"/>
              <a:gd name="T9" fmla="*/ 77 h 4038"/>
              <a:gd name="T10" fmla="*/ 4456 w 6737"/>
              <a:gd name="T11" fmla="*/ 55 h 4038"/>
              <a:gd name="T12" fmla="*/ 1889 w 6737"/>
              <a:gd name="T13" fmla="*/ 388 h 4038"/>
              <a:gd name="T14" fmla="*/ 601 w 6737"/>
              <a:gd name="T15" fmla="*/ 1105 h 4038"/>
              <a:gd name="T16" fmla="*/ 143 w 6737"/>
              <a:gd name="T17" fmla="*/ 2192 h 4038"/>
              <a:gd name="T18" fmla="*/ 2255 w 6737"/>
              <a:gd name="T19" fmla="*/ 3961 h 4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37" h="4038">
                <a:moveTo>
                  <a:pt x="2255" y="3961"/>
                </a:moveTo>
                <a:cubicBezTo>
                  <a:pt x="2283" y="3987"/>
                  <a:pt x="2310" y="4012"/>
                  <a:pt x="2336" y="4038"/>
                </a:cubicBezTo>
                <a:cubicBezTo>
                  <a:pt x="6737" y="4038"/>
                  <a:pt x="6737" y="4038"/>
                  <a:pt x="6737" y="4038"/>
                </a:cubicBezTo>
                <a:cubicBezTo>
                  <a:pt x="6737" y="534"/>
                  <a:pt x="6737" y="534"/>
                  <a:pt x="6737" y="534"/>
                </a:cubicBezTo>
                <a:cubicBezTo>
                  <a:pt x="6188" y="316"/>
                  <a:pt x="5530" y="146"/>
                  <a:pt x="4761" y="77"/>
                </a:cubicBezTo>
                <a:cubicBezTo>
                  <a:pt x="4658" y="68"/>
                  <a:pt x="4556" y="61"/>
                  <a:pt x="4456" y="55"/>
                </a:cubicBezTo>
                <a:cubicBezTo>
                  <a:pt x="3393" y="0"/>
                  <a:pt x="2537" y="160"/>
                  <a:pt x="1889" y="388"/>
                </a:cubicBezTo>
                <a:cubicBezTo>
                  <a:pt x="1264" y="608"/>
                  <a:pt x="831" y="890"/>
                  <a:pt x="601" y="1105"/>
                </a:cubicBezTo>
                <a:cubicBezTo>
                  <a:pt x="121" y="1551"/>
                  <a:pt x="0" y="1940"/>
                  <a:pt x="143" y="2192"/>
                </a:cubicBezTo>
                <a:cubicBezTo>
                  <a:pt x="409" y="2659"/>
                  <a:pt x="1270" y="3066"/>
                  <a:pt x="2255" y="396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 name="Titre 1">
            <a:extLst>
              <a:ext uri="{FF2B5EF4-FFF2-40B4-BE49-F238E27FC236}">
                <a16:creationId xmlns:a16="http://schemas.microsoft.com/office/drawing/2014/main" id="{D8F67E35-89EA-4626-926F-7246A8E02034}"/>
              </a:ext>
            </a:extLst>
          </p:cNvPr>
          <p:cNvSpPr>
            <a:spLocks noGrp="1"/>
          </p:cNvSpPr>
          <p:nvPr>
            <p:ph type="title"/>
          </p:nvPr>
        </p:nvSpPr>
        <p:spPr>
          <a:xfrm>
            <a:off x="3462338" y="2779712"/>
            <a:ext cx="7804150" cy="1739900"/>
          </a:xfrm>
        </p:spPr>
        <p:txBody>
          <a:bodyPr anchor="t">
            <a:normAutofit/>
          </a:bodyPr>
          <a:lstStyle>
            <a:lvl1pPr algn="r">
              <a:defRPr sz="3200">
                <a:solidFill>
                  <a:schemeClr val="tx1"/>
                </a:solidFill>
                <a:latin typeface="+mn-lt"/>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74BC511D-5C3B-46BF-9F99-8BC2E2FA2EF0}"/>
              </a:ext>
            </a:extLst>
          </p:cNvPr>
          <p:cNvSpPr>
            <a:spLocks noGrp="1"/>
          </p:cNvSpPr>
          <p:nvPr>
            <p:ph type="body" idx="1" hasCustomPrompt="1"/>
          </p:nvPr>
        </p:nvSpPr>
        <p:spPr>
          <a:xfrm>
            <a:off x="10079038" y="2038351"/>
            <a:ext cx="1187450" cy="717550"/>
          </a:xfrm>
        </p:spPr>
        <p:txBody>
          <a:bodyPr anchor="b">
            <a:noAutofit/>
          </a:bodyPr>
          <a:lstStyle>
            <a:lvl1pPr marL="0" indent="0" algn="r">
              <a:buNone/>
              <a:defRPr sz="51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00</a:t>
            </a:r>
          </a:p>
        </p:txBody>
      </p:sp>
      <p:sp>
        <p:nvSpPr>
          <p:cNvPr id="4" name="Espace réservé de la date 3">
            <a:extLst>
              <a:ext uri="{FF2B5EF4-FFF2-40B4-BE49-F238E27FC236}">
                <a16:creationId xmlns:a16="http://schemas.microsoft.com/office/drawing/2014/main" id="{FF7EEB74-066A-486F-A807-17A300B0C51F}"/>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F575D73F-ECDF-49F0-A7E6-CCD8CFAB9D2A}"/>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BEFE1BC3-4CE5-43DF-A1BA-5C4160EC4BB4}"/>
              </a:ext>
            </a:extLst>
          </p:cNvPr>
          <p:cNvSpPr>
            <a:spLocks noGrp="1"/>
          </p:cNvSpPr>
          <p:nvPr>
            <p:ph type="sldNum" sz="quarter" idx="12"/>
          </p:nvPr>
        </p:nvSpPr>
        <p:spPr/>
        <p:txBody>
          <a:bodyPr/>
          <a:lstStyle/>
          <a:p>
            <a:fld id="{4F7C0F30-2BA6-4E2D-AFC7-62C5E77ECC9C}" type="slidenum">
              <a:rPr lang="fr-FR" smtClean="0"/>
              <a:t>‹N°›</a:t>
            </a:fld>
            <a:endParaRPr lang="fr-FR" dirty="0"/>
          </a:p>
        </p:txBody>
      </p:sp>
      <p:cxnSp>
        <p:nvCxnSpPr>
          <p:cNvPr id="16" name="Connecteur droit 15">
            <a:extLst>
              <a:ext uri="{FF2B5EF4-FFF2-40B4-BE49-F238E27FC236}">
                <a16:creationId xmlns:a16="http://schemas.microsoft.com/office/drawing/2014/main" id="{31753CB8-FC4C-461E-B8BE-3710F2D0A38E}"/>
              </a:ext>
            </a:extLst>
          </p:cNvPr>
          <p:cNvCxnSpPr>
            <a:cxnSpLocks/>
          </p:cNvCxnSpPr>
          <p:nvPr userDrawn="1"/>
        </p:nvCxnSpPr>
        <p:spPr>
          <a:xfrm>
            <a:off x="11156158" y="6374606"/>
            <a:ext cx="0" cy="302419"/>
          </a:xfrm>
          <a:prstGeom prst="line">
            <a:avLst/>
          </a:prstGeom>
          <a:ln w="12700">
            <a:solidFill>
              <a:srgbClr val="9EA2A5"/>
            </a:solidFill>
          </a:ln>
        </p:spPr>
        <p:style>
          <a:lnRef idx="1">
            <a:schemeClr val="accent1"/>
          </a:lnRef>
          <a:fillRef idx="0">
            <a:schemeClr val="accent1"/>
          </a:fillRef>
          <a:effectRef idx="0">
            <a:schemeClr val="accent1"/>
          </a:effectRef>
          <a:fontRef idx="minor">
            <a:schemeClr val="tx1"/>
          </a:fontRef>
        </p:style>
      </p:cxnSp>
      <p:grpSp>
        <p:nvGrpSpPr>
          <p:cNvPr id="17" name="Groupe 16">
            <a:extLst>
              <a:ext uri="{FF2B5EF4-FFF2-40B4-BE49-F238E27FC236}">
                <a16:creationId xmlns:a16="http://schemas.microsoft.com/office/drawing/2014/main" id="{C99CDC11-3947-44C2-B514-7181E718B0E0}"/>
              </a:ext>
            </a:extLst>
          </p:cNvPr>
          <p:cNvGrpSpPr/>
          <p:nvPr userDrawn="1"/>
        </p:nvGrpSpPr>
        <p:grpSpPr>
          <a:xfrm>
            <a:off x="11594100" y="6394655"/>
            <a:ext cx="281193" cy="282763"/>
            <a:chOff x="1009650" y="946150"/>
            <a:chExt cx="3979863" cy="4002088"/>
          </a:xfrm>
        </p:grpSpPr>
        <p:sp>
          <p:nvSpPr>
            <p:cNvPr id="18" name="Freeform 5">
              <a:extLst>
                <a:ext uri="{FF2B5EF4-FFF2-40B4-BE49-F238E27FC236}">
                  <a16:creationId xmlns:a16="http://schemas.microsoft.com/office/drawing/2014/main" id="{7584D018-B2AC-4426-8FC5-E47A25104480}"/>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adFill>
              <a:gsLst>
                <a:gs pos="3000">
                  <a:srgbClr val="C7015E"/>
                </a:gs>
                <a:gs pos="93000">
                  <a:srgbClr val="D80B36"/>
                </a:gs>
              </a:gsLst>
              <a:lin ang="17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9" name="Freeform 6">
              <a:extLst>
                <a:ext uri="{FF2B5EF4-FFF2-40B4-BE49-F238E27FC236}">
                  <a16:creationId xmlns:a16="http://schemas.microsoft.com/office/drawing/2014/main" id="{DBA7DA36-5FCF-4F83-88C5-88AC668C5477}"/>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solidFill>
              <a:srgbClr val="B4E0F9"/>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0" name="Freeform 7">
              <a:extLst>
                <a:ext uri="{FF2B5EF4-FFF2-40B4-BE49-F238E27FC236}">
                  <a16:creationId xmlns:a16="http://schemas.microsoft.com/office/drawing/2014/main" id="{AD777200-E69F-4B5B-A41B-3C934ADA21F3}"/>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adFill>
              <a:gsLst>
                <a:gs pos="3000">
                  <a:srgbClr val="07797A"/>
                </a:gs>
                <a:gs pos="84000">
                  <a:srgbClr val="8FCDCF"/>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1" name="Freeform 8">
              <a:extLst>
                <a:ext uri="{FF2B5EF4-FFF2-40B4-BE49-F238E27FC236}">
                  <a16:creationId xmlns:a16="http://schemas.microsoft.com/office/drawing/2014/main" id="{18180CA7-D9BF-41D4-8C0C-46ACF99E4189}"/>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adFill>
              <a:gsLst>
                <a:gs pos="33000">
                  <a:srgbClr val="F7A605"/>
                </a:gs>
                <a:gs pos="93000">
                  <a:srgbClr val="E8520F"/>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2" name="Freeform 9">
              <a:extLst>
                <a:ext uri="{FF2B5EF4-FFF2-40B4-BE49-F238E27FC236}">
                  <a16:creationId xmlns:a16="http://schemas.microsoft.com/office/drawing/2014/main" id="{37939A1C-2063-4E46-9549-F6B3C11CCADF}"/>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adFill>
              <a:gsLst>
                <a:gs pos="3000">
                  <a:srgbClr val="DCDA01"/>
                </a:gs>
                <a:gs pos="73000">
                  <a:srgbClr val="95C11E"/>
                </a:gs>
              </a:gsLst>
              <a:lin ang="12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3" name="Freeform 10">
              <a:extLst>
                <a:ext uri="{FF2B5EF4-FFF2-40B4-BE49-F238E27FC236}">
                  <a16:creationId xmlns:a16="http://schemas.microsoft.com/office/drawing/2014/main" id="{ED4247ED-1422-4AF3-9AD5-B9A8683259BB}"/>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adFill>
              <a:gsLst>
                <a:gs pos="3000">
                  <a:srgbClr val="FFDA00"/>
                </a:gs>
                <a:gs pos="84000">
                  <a:srgbClr val="F6A700"/>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4" name="Freeform 11">
              <a:extLst>
                <a:ext uri="{FF2B5EF4-FFF2-40B4-BE49-F238E27FC236}">
                  <a16:creationId xmlns:a16="http://schemas.microsoft.com/office/drawing/2014/main" id="{D9A19906-ADC8-4555-8339-C76AF48B19D2}"/>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adFill>
              <a:gsLst>
                <a:gs pos="0">
                  <a:srgbClr val="008283"/>
                </a:gs>
                <a:gs pos="83000">
                  <a:srgbClr val="009197"/>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5" name="Freeform 12">
              <a:extLst>
                <a:ext uri="{FF2B5EF4-FFF2-40B4-BE49-F238E27FC236}">
                  <a16:creationId xmlns:a16="http://schemas.microsoft.com/office/drawing/2014/main" id="{29B61404-2101-4A73-962F-9F7D399B5459}"/>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adFill>
              <a:gsLst>
                <a:gs pos="22000">
                  <a:srgbClr val="BFB803"/>
                </a:gs>
                <a:gs pos="83000">
                  <a:srgbClr val="C59118"/>
                </a:gs>
              </a:gsLst>
              <a:lin ang="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6" name="Freeform 13">
              <a:extLst>
                <a:ext uri="{FF2B5EF4-FFF2-40B4-BE49-F238E27FC236}">
                  <a16:creationId xmlns:a16="http://schemas.microsoft.com/office/drawing/2014/main" id="{CC8B60FF-6A36-4845-A67F-D94264C712EF}"/>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adFill>
              <a:gsLst>
                <a:gs pos="18000">
                  <a:srgbClr val="D20A18"/>
                </a:gs>
                <a:gs pos="85000">
                  <a:srgbClr val="C00E0E"/>
                </a:gs>
              </a:gsLst>
              <a:lin ang="10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7" name="Freeform 14">
              <a:extLst>
                <a:ext uri="{FF2B5EF4-FFF2-40B4-BE49-F238E27FC236}">
                  <a16:creationId xmlns:a16="http://schemas.microsoft.com/office/drawing/2014/main" id="{45E9B3DF-9EBE-417E-8FBB-71B7201212B0}"/>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adFill>
              <a:gsLst>
                <a:gs pos="31000">
                  <a:srgbClr val="9A151B"/>
                </a:gs>
                <a:gs pos="77000">
                  <a:srgbClr val="B8101C"/>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grpSp>
      <p:sp>
        <p:nvSpPr>
          <p:cNvPr id="28" name="ZoneTexte 27">
            <a:extLst>
              <a:ext uri="{FF2B5EF4-FFF2-40B4-BE49-F238E27FC236}">
                <a16:creationId xmlns:a16="http://schemas.microsoft.com/office/drawing/2014/main" id="{F33117C8-595B-4851-B968-75A74E7461FC}"/>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Titre de section ORANGE</a:t>
            </a:r>
          </a:p>
        </p:txBody>
      </p:sp>
    </p:spTree>
    <p:extLst>
      <p:ext uri="{BB962C8B-B14F-4D97-AF65-F5344CB8AC3E}">
        <p14:creationId xmlns:p14="http://schemas.microsoft.com/office/powerpoint/2010/main" val="5620769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Titre de section FUSCHIA">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332A700-CF8D-44A1-AB75-674643405236}"/>
              </a:ext>
            </a:extLst>
          </p:cNvPr>
          <p:cNvSpPr/>
          <p:nvPr userDrawn="1"/>
        </p:nvSpPr>
        <p:spPr>
          <a:xfrm>
            <a:off x="0" y="0"/>
            <a:ext cx="12192000" cy="6858000"/>
          </a:xfrm>
          <a:prstGeom prst="rect">
            <a:avLst/>
          </a:prstGeom>
          <a:gradFill flip="none" rotWithShape="1">
            <a:gsLst>
              <a:gs pos="52000">
                <a:srgbClr val="BE0C26"/>
              </a:gs>
              <a:gs pos="93000">
                <a:srgbClr val="A70163"/>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Freeform 5">
            <a:extLst>
              <a:ext uri="{FF2B5EF4-FFF2-40B4-BE49-F238E27FC236}">
                <a16:creationId xmlns:a16="http://schemas.microsoft.com/office/drawing/2014/main" id="{09A2B41D-8105-4AC1-93C4-7291D3CC44CF}"/>
              </a:ext>
            </a:extLst>
          </p:cNvPr>
          <p:cNvSpPr>
            <a:spLocks noEditPoints="1"/>
          </p:cNvSpPr>
          <p:nvPr userDrawn="1"/>
        </p:nvSpPr>
        <p:spPr bwMode="auto">
          <a:xfrm>
            <a:off x="458788" y="506413"/>
            <a:ext cx="11731625" cy="6351588"/>
          </a:xfrm>
          <a:custGeom>
            <a:avLst/>
            <a:gdLst>
              <a:gd name="T0" fmla="*/ 1797 w 7392"/>
              <a:gd name="T1" fmla="*/ 557 h 4001"/>
              <a:gd name="T2" fmla="*/ 1796 w 7392"/>
              <a:gd name="T3" fmla="*/ 557 h 4001"/>
              <a:gd name="T4" fmla="*/ 1797 w 7392"/>
              <a:gd name="T5" fmla="*/ 557 h 4001"/>
              <a:gd name="T6" fmla="*/ 1816 w 7392"/>
              <a:gd name="T7" fmla="*/ 552 h 4001"/>
              <a:gd name="T8" fmla="*/ 1816 w 7392"/>
              <a:gd name="T9" fmla="*/ 552 h 4001"/>
              <a:gd name="T10" fmla="*/ 4379 w 7392"/>
              <a:gd name="T11" fmla="*/ 4 h 4001"/>
              <a:gd name="T12" fmla="*/ 1793 w 7392"/>
              <a:gd name="T13" fmla="*/ 558 h 4001"/>
              <a:gd name="T14" fmla="*/ 1794 w 7392"/>
              <a:gd name="T15" fmla="*/ 557 h 4001"/>
              <a:gd name="T16" fmla="*/ 1793 w 7392"/>
              <a:gd name="T17" fmla="*/ 558 h 4001"/>
              <a:gd name="T18" fmla="*/ 541 w 7392"/>
              <a:gd name="T19" fmla="*/ 1395 h 4001"/>
              <a:gd name="T20" fmla="*/ 166 w 7392"/>
              <a:gd name="T21" fmla="*/ 2540 h 4001"/>
              <a:gd name="T22" fmla="*/ 2246 w 7392"/>
              <a:gd name="T23" fmla="*/ 4001 h 4001"/>
              <a:gd name="T24" fmla="*/ 6876 w 7392"/>
              <a:gd name="T25" fmla="*/ 4001 h 4001"/>
              <a:gd name="T26" fmla="*/ 7392 w 7392"/>
              <a:gd name="T27" fmla="*/ 3697 h 4001"/>
              <a:gd name="T28" fmla="*/ 7392 w 7392"/>
              <a:gd name="T29" fmla="*/ 539 h 4001"/>
              <a:gd name="T30" fmla="*/ 4691 w 7392"/>
              <a:gd name="T31" fmla="*/ 1 h 4001"/>
              <a:gd name="T32" fmla="*/ 4634 w 7392"/>
              <a:gd name="T33" fmla="*/ 0 h 4001"/>
              <a:gd name="T34" fmla="*/ 4379 w 7392"/>
              <a:gd name="T35" fmla="*/ 4 h 4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92" h="4001">
                <a:moveTo>
                  <a:pt x="1797" y="557"/>
                </a:moveTo>
                <a:cubicBezTo>
                  <a:pt x="1797" y="557"/>
                  <a:pt x="1796" y="557"/>
                  <a:pt x="1796" y="557"/>
                </a:cubicBezTo>
                <a:cubicBezTo>
                  <a:pt x="1796" y="557"/>
                  <a:pt x="1797" y="557"/>
                  <a:pt x="1797" y="557"/>
                </a:cubicBezTo>
                <a:moveTo>
                  <a:pt x="1816" y="552"/>
                </a:moveTo>
                <a:cubicBezTo>
                  <a:pt x="1883" y="533"/>
                  <a:pt x="1883" y="533"/>
                  <a:pt x="1816" y="552"/>
                </a:cubicBezTo>
                <a:moveTo>
                  <a:pt x="4379" y="4"/>
                </a:moveTo>
                <a:cubicBezTo>
                  <a:pt x="3292" y="36"/>
                  <a:pt x="2434" y="271"/>
                  <a:pt x="1793" y="558"/>
                </a:cubicBezTo>
                <a:cubicBezTo>
                  <a:pt x="1794" y="558"/>
                  <a:pt x="1794" y="557"/>
                  <a:pt x="1794" y="557"/>
                </a:cubicBezTo>
                <a:cubicBezTo>
                  <a:pt x="1794" y="557"/>
                  <a:pt x="1794" y="558"/>
                  <a:pt x="1793" y="558"/>
                </a:cubicBezTo>
                <a:cubicBezTo>
                  <a:pt x="1175" y="834"/>
                  <a:pt x="759" y="1157"/>
                  <a:pt x="541" y="1395"/>
                </a:cubicBezTo>
                <a:cubicBezTo>
                  <a:pt x="91" y="1889"/>
                  <a:pt x="0" y="2295"/>
                  <a:pt x="166" y="2540"/>
                </a:cubicBezTo>
                <a:cubicBezTo>
                  <a:pt x="455" y="2962"/>
                  <a:pt x="1265" y="3288"/>
                  <a:pt x="2246" y="4001"/>
                </a:cubicBezTo>
                <a:cubicBezTo>
                  <a:pt x="6876" y="4001"/>
                  <a:pt x="6876" y="4001"/>
                  <a:pt x="6876" y="4001"/>
                </a:cubicBezTo>
                <a:cubicBezTo>
                  <a:pt x="7054" y="3890"/>
                  <a:pt x="7227" y="3789"/>
                  <a:pt x="7392" y="3697"/>
                </a:cubicBezTo>
                <a:cubicBezTo>
                  <a:pt x="7392" y="539"/>
                  <a:pt x="7392" y="539"/>
                  <a:pt x="7392" y="539"/>
                </a:cubicBezTo>
                <a:cubicBezTo>
                  <a:pt x="6702" y="239"/>
                  <a:pt x="5800" y="9"/>
                  <a:pt x="4691" y="1"/>
                </a:cubicBezTo>
                <a:cubicBezTo>
                  <a:pt x="4672" y="0"/>
                  <a:pt x="4653" y="0"/>
                  <a:pt x="4634" y="0"/>
                </a:cubicBezTo>
                <a:cubicBezTo>
                  <a:pt x="4547" y="0"/>
                  <a:pt x="4462" y="2"/>
                  <a:pt x="4379" y="4"/>
                </a:cubicBezTo>
              </a:path>
            </a:pathLst>
          </a:custGeom>
          <a:gradFill flip="none" rotWithShape="1">
            <a:gsLst>
              <a:gs pos="39000">
                <a:srgbClr val="B5083E"/>
              </a:gs>
              <a:gs pos="84000">
                <a:srgbClr val="A50069"/>
              </a:gs>
            </a:gsLst>
            <a:lin ang="1350000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7">
            <a:extLst>
              <a:ext uri="{FF2B5EF4-FFF2-40B4-BE49-F238E27FC236}">
                <a16:creationId xmlns:a16="http://schemas.microsoft.com/office/drawing/2014/main" id="{4F43F8D7-2378-4E3F-BACB-A024A6AF745E}"/>
              </a:ext>
            </a:extLst>
          </p:cNvPr>
          <p:cNvSpPr>
            <a:spLocks/>
          </p:cNvSpPr>
          <p:nvPr userDrawn="1"/>
        </p:nvSpPr>
        <p:spPr bwMode="auto">
          <a:xfrm>
            <a:off x="1498601" y="447675"/>
            <a:ext cx="10691813" cy="6410325"/>
          </a:xfrm>
          <a:custGeom>
            <a:avLst/>
            <a:gdLst>
              <a:gd name="T0" fmla="*/ 2255 w 6737"/>
              <a:gd name="T1" fmla="*/ 3961 h 4038"/>
              <a:gd name="T2" fmla="*/ 2336 w 6737"/>
              <a:gd name="T3" fmla="*/ 4038 h 4038"/>
              <a:gd name="T4" fmla="*/ 6737 w 6737"/>
              <a:gd name="T5" fmla="*/ 4038 h 4038"/>
              <a:gd name="T6" fmla="*/ 6737 w 6737"/>
              <a:gd name="T7" fmla="*/ 534 h 4038"/>
              <a:gd name="T8" fmla="*/ 4761 w 6737"/>
              <a:gd name="T9" fmla="*/ 77 h 4038"/>
              <a:gd name="T10" fmla="*/ 4456 w 6737"/>
              <a:gd name="T11" fmla="*/ 55 h 4038"/>
              <a:gd name="T12" fmla="*/ 1889 w 6737"/>
              <a:gd name="T13" fmla="*/ 388 h 4038"/>
              <a:gd name="T14" fmla="*/ 601 w 6737"/>
              <a:gd name="T15" fmla="*/ 1105 h 4038"/>
              <a:gd name="T16" fmla="*/ 143 w 6737"/>
              <a:gd name="T17" fmla="*/ 2192 h 4038"/>
              <a:gd name="T18" fmla="*/ 2255 w 6737"/>
              <a:gd name="T19" fmla="*/ 3961 h 4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37" h="4038">
                <a:moveTo>
                  <a:pt x="2255" y="3961"/>
                </a:moveTo>
                <a:cubicBezTo>
                  <a:pt x="2283" y="3987"/>
                  <a:pt x="2310" y="4012"/>
                  <a:pt x="2336" y="4038"/>
                </a:cubicBezTo>
                <a:cubicBezTo>
                  <a:pt x="6737" y="4038"/>
                  <a:pt x="6737" y="4038"/>
                  <a:pt x="6737" y="4038"/>
                </a:cubicBezTo>
                <a:cubicBezTo>
                  <a:pt x="6737" y="534"/>
                  <a:pt x="6737" y="534"/>
                  <a:pt x="6737" y="534"/>
                </a:cubicBezTo>
                <a:cubicBezTo>
                  <a:pt x="6188" y="316"/>
                  <a:pt x="5530" y="146"/>
                  <a:pt x="4761" y="77"/>
                </a:cubicBezTo>
                <a:cubicBezTo>
                  <a:pt x="4658" y="68"/>
                  <a:pt x="4556" y="61"/>
                  <a:pt x="4456" y="55"/>
                </a:cubicBezTo>
                <a:cubicBezTo>
                  <a:pt x="3393" y="0"/>
                  <a:pt x="2537" y="160"/>
                  <a:pt x="1889" y="388"/>
                </a:cubicBezTo>
                <a:cubicBezTo>
                  <a:pt x="1264" y="608"/>
                  <a:pt x="831" y="890"/>
                  <a:pt x="601" y="1105"/>
                </a:cubicBezTo>
                <a:cubicBezTo>
                  <a:pt x="121" y="1551"/>
                  <a:pt x="0" y="1940"/>
                  <a:pt x="143" y="2192"/>
                </a:cubicBezTo>
                <a:cubicBezTo>
                  <a:pt x="409" y="2659"/>
                  <a:pt x="1270" y="3066"/>
                  <a:pt x="2255" y="396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 name="Titre 1">
            <a:extLst>
              <a:ext uri="{FF2B5EF4-FFF2-40B4-BE49-F238E27FC236}">
                <a16:creationId xmlns:a16="http://schemas.microsoft.com/office/drawing/2014/main" id="{D8F67E35-89EA-4626-926F-7246A8E02034}"/>
              </a:ext>
            </a:extLst>
          </p:cNvPr>
          <p:cNvSpPr>
            <a:spLocks noGrp="1"/>
          </p:cNvSpPr>
          <p:nvPr>
            <p:ph type="title"/>
          </p:nvPr>
        </p:nvSpPr>
        <p:spPr>
          <a:xfrm>
            <a:off x="3462338" y="2779712"/>
            <a:ext cx="7804150" cy="1739900"/>
          </a:xfrm>
        </p:spPr>
        <p:txBody>
          <a:bodyPr anchor="t">
            <a:normAutofit/>
          </a:bodyPr>
          <a:lstStyle>
            <a:lvl1pPr algn="r">
              <a:defRPr sz="3200">
                <a:solidFill>
                  <a:schemeClr val="tx1"/>
                </a:solidFill>
                <a:latin typeface="+mn-lt"/>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74BC511D-5C3B-46BF-9F99-8BC2E2FA2EF0}"/>
              </a:ext>
            </a:extLst>
          </p:cNvPr>
          <p:cNvSpPr>
            <a:spLocks noGrp="1"/>
          </p:cNvSpPr>
          <p:nvPr>
            <p:ph type="body" idx="1" hasCustomPrompt="1"/>
          </p:nvPr>
        </p:nvSpPr>
        <p:spPr>
          <a:xfrm>
            <a:off x="10079038" y="2038351"/>
            <a:ext cx="1187450" cy="717550"/>
          </a:xfrm>
        </p:spPr>
        <p:txBody>
          <a:bodyPr anchor="b">
            <a:noAutofit/>
          </a:bodyPr>
          <a:lstStyle>
            <a:lvl1pPr marL="0" indent="0" algn="r">
              <a:buNone/>
              <a:defRPr sz="51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00</a:t>
            </a:r>
          </a:p>
        </p:txBody>
      </p:sp>
      <p:sp>
        <p:nvSpPr>
          <p:cNvPr id="4" name="Espace réservé de la date 3">
            <a:extLst>
              <a:ext uri="{FF2B5EF4-FFF2-40B4-BE49-F238E27FC236}">
                <a16:creationId xmlns:a16="http://schemas.microsoft.com/office/drawing/2014/main" id="{FF7EEB74-066A-486F-A807-17A300B0C51F}"/>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F575D73F-ECDF-49F0-A7E6-CCD8CFAB9D2A}"/>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BEFE1BC3-4CE5-43DF-A1BA-5C4160EC4BB4}"/>
              </a:ext>
            </a:extLst>
          </p:cNvPr>
          <p:cNvSpPr>
            <a:spLocks noGrp="1"/>
          </p:cNvSpPr>
          <p:nvPr>
            <p:ph type="sldNum" sz="quarter" idx="12"/>
          </p:nvPr>
        </p:nvSpPr>
        <p:spPr/>
        <p:txBody>
          <a:bodyPr/>
          <a:lstStyle/>
          <a:p>
            <a:fld id="{4F7C0F30-2BA6-4E2D-AFC7-62C5E77ECC9C}" type="slidenum">
              <a:rPr lang="fr-FR" smtClean="0"/>
              <a:t>‹N°›</a:t>
            </a:fld>
            <a:endParaRPr lang="fr-FR" dirty="0"/>
          </a:p>
        </p:txBody>
      </p:sp>
      <p:cxnSp>
        <p:nvCxnSpPr>
          <p:cNvPr id="16" name="Connecteur droit 15">
            <a:extLst>
              <a:ext uri="{FF2B5EF4-FFF2-40B4-BE49-F238E27FC236}">
                <a16:creationId xmlns:a16="http://schemas.microsoft.com/office/drawing/2014/main" id="{31753CB8-FC4C-461E-B8BE-3710F2D0A38E}"/>
              </a:ext>
            </a:extLst>
          </p:cNvPr>
          <p:cNvCxnSpPr>
            <a:cxnSpLocks/>
          </p:cNvCxnSpPr>
          <p:nvPr userDrawn="1"/>
        </p:nvCxnSpPr>
        <p:spPr>
          <a:xfrm>
            <a:off x="11156158" y="6374606"/>
            <a:ext cx="0" cy="302419"/>
          </a:xfrm>
          <a:prstGeom prst="line">
            <a:avLst/>
          </a:prstGeom>
          <a:ln w="12700">
            <a:solidFill>
              <a:srgbClr val="9EA2A5"/>
            </a:solidFill>
          </a:ln>
        </p:spPr>
        <p:style>
          <a:lnRef idx="1">
            <a:schemeClr val="accent1"/>
          </a:lnRef>
          <a:fillRef idx="0">
            <a:schemeClr val="accent1"/>
          </a:fillRef>
          <a:effectRef idx="0">
            <a:schemeClr val="accent1"/>
          </a:effectRef>
          <a:fontRef idx="minor">
            <a:schemeClr val="tx1"/>
          </a:fontRef>
        </p:style>
      </p:cxnSp>
      <p:grpSp>
        <p:nvGrpSpPr>
          <p:cNvPr id="17" name="Groupe 16">
            <a:extLst>
              <a:ext uri="{FF2B5EF4-FFF2-40B4-BE49-F238E27FC236}">
                <a16:creationId xmlns:a16="http://schemas.microsoft.com/office/drawing/2014/main" id="{C99CDC11-3947-44C2-B514-7181E718B0E0}"/>
              </a:ext>
            </a:extLst>
          </p:cNvPr>
          <p:cNvGrpSpPr/>
          <p:nvPr userDrawn="1"/>
        </p:nvGrpSpPr>
        <p:grpSpPr>
          <a:xfrm>
            <a:off x="11594100" y="6394655"/>
            <a:ext cx="281193" cy="282763"/>
            <a:chOff x="1009650" y="946150"/>
            <a:chExt cx="3979863" cy="4002088"/>
          </a:xfrm>
        </p:grpSpPr>
        <p:sp>
          <p:nvSpPr>
            <p:cNvPr id="18" name="Freeform 5">
              <a:extLst>
                <a:ext uri="{FF2B5EF4-FFF2-40B4-BE49-F238E27FC236}">
                  <a16:creationId xmlns:a16="http://schemas.microsoft.com/office/drawing/2014/main" id="{7584D018-B2AC-4426-8FC5-E47A25104480}"/>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adFill>
              <a:gsLst>
                <a:gs pos="3000">
                  <a:srgbClr val="C7015E"/>
                </a:gs>
                <a:gs pos="93000">
                  <a:srgbClr val="D80B36"/>
                </a:gs>
              </a:gsLst>
              <a:lin ang="17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9" name="Freeform 6">
              <a:extLst>
                <a:ext uri="{FF2B5EF4-FFF2-40B4-BE49-F238E27FC236}">
                  <a16:creationId xmlns:a16="http://schemas.microsoft.com/office/drawing/2014/main" id="{DBA7DA36-5FCF-4F83-88C5-88AC668C5477}"/>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solidFill>
              <a:srgbClr val="B4E0F9"/>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0" name="Freeform 7">
              <a:extLst>
                <a:ext uri="{FF2B5EF4-FFF2-40B4-BE49-F238E27FC236}">
                  <a16:creationId xmlns:a16="http://schemas.microsoft.com/office/drawing/2014/main" id="{AD777200-E69F-4B5B-A41B-3C934ADA21F3}"/>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adFill>
              <a:gsLst>
                <a:gs pos="3000">
                  <a:srgbClr val="07797A"/>
                </a:gs>
                <a:gs pos="84000">
                  <a:srgbClr val="8FCDCF"/>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1" name="Freeform 8">
              <a:extLst>
                <a:ext uri="{FF2B5EF4-FFF2-40B4-BE49-F238E27FC236}">
                  <a16:creationId xmlns:a16="http://schemas.microsoft.com/office/drawing/2014/main" id="{18180CA7-D9BF-41D4-8C0C-46ACF99E4189}"/>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adFill>
              <a:gsLst>
                <a:gs pos="33000">
                  <a:srgbClr val="F7A605"/>
                </a:gs>
                <a:gs pos="93000">
                  <a:srgbClr val="E8520F"/>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2" name="Freeform 9">
              <a:extLst>
                <a:ext uri="{FF2B5EF4-FFF2-40B4-BE49-F238E27FC236}">
                  <a16:creationId xmlns:a16="http://schemas.microsoft.com/office/drawing/2014/main" id="{37939A1C-2063-4E46-9549-F6B3C11CCADF}"/>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adFill>
              <a:gsLst>
                <a:gs pos="3000">
                  <a:srgbClr val="DCDA01"/>
                </a:gs>
                <a:gs pos="73000">
                  <a:srgbClr val="95C11E"/>
                </a:gs>
              </a:gsLst>
              <a:lin ang="12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3" name="Freeform 10">
              <a:extLst>
                <a:ext uri="{FF2B5EF4-FFF2-40B4-BE49-F238E27FC236}">
                  <a16:creationId xmlns:a16="http://schemas.microsoft.com/office/drawing/2014/main" id="{ED4247ED-1422-4AF3-9AD5-B9A8683259BB}"/>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adFill>
              <a:gsLst>
                <a:gs pos="3000">
                  <a:srgbClr val="FFDA00"/>
                </a:gs>
                <a:gs pos="84000">
                  <a:srgbClr val="F6A700"/>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4" name="Freeform 11">
              <a:extLst>
                <a:ext uri="{FF2B5EF4-FFF2-40B4-BE49-F238E27FC236}">
                  <a16:creationId xmlns:a16="http://schemas.microsoft.com/office/drawing/2014/main" id="{D9A19906-ADC8-4555-8339-C76AF48B19D2}"/>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adFill>
              <a:gsLst>
                <a:gs pos="0">
                  <a:srgbClr val="008283"/>
                </a:gs>
                <a:gs pos="83000">
                  <a:srgbClr val="009197"/>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5" name="Freeform 12">
              <a:extLst>
                <a:ext uri="{FF2B5EF4-FFF2-40B4-BE49-F238E27FC236}">
                  <a16:creationId xmlns:a16="http://schemas.microsoft.com/office/drawing/2014/main" id="{29B61404-2101-4A73-962F-9F7D399B5459}"/>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adFill>
              <a:gsLst>
                <a:gs pos="22000">
                  <a:srgbClr val="BFB803"/>
                </a:gs>
                <a:gs pos="83000">
                  <a:srgbClr val="C59118"/>
                </a:gs>
              </a:gsLst>
              <a:lin ang="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6" name="Freeform 13">
              <a:extLst>
                <a:ext uri="{FF2B5EF4-FFF2-40B4-BE49-F238E27FC236}">
                  <a16:creationId xmlns:a16="http://schemas.microsoft.com/office/drawing/2014/main" id="{CC8B60FF-6A36-4845-A67F-D94264C712EF}"/>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adFill>
              <a:gsLst>
                <a:gs pos="18000">
                  <a:srgbClr val="D20A18"/>
                </a:gs>
                <a:gs pos="85000">
                  <a:srgbClr val="C00E0E"/>
                </a:gs>
              </a:gsLst>
              <a:lin ang="10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7" name="Freeform 14">
              <a:extLst>
                <a:ext uri="{FF2B5EF4-FFF2-40B4-BE49-F238E27FC236}">
                  <a16:creationId xmlns:a16="http://schemas.microsoft.com/office/drawing/2014/main" id="{45E9B3DF-9EBE-417E-8FBB-71B7201212B0}"/>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adFill>
              <a:gsLst>
                <a:gs pos="31000">
                  <a:srgbClr val="9A151B"/>
                </a:gs>
                <a:gs pos="77000">
                  <a:srgbClr val="B8101C"/>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grpSp>
    </p:spTree>
    <p:extLst>
      <p:ext uri="{BB962C8B-B14F-4D97-AF65-F5344CB8AC3E}">
        <p14:creationId xmlns:p14="http://schemas.microsoft.com/office/powerpoint/2010/main" val="412966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u VERT/ORANGE">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5F718E4-5BC3-4401-A8C6-E621D9E2171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p>
            <a:fld id="{4F7C0F30-2BA6-4E2D-AFC7-62C5E77ECC9C}" type="slidenum">
              <a:rPr lang="fr-FR" smtClean="0"/>
              <a:t>‹N°›</a:t>
            </a:fld>
            <a:endParaRPr lang="fr-FR" dirty="0"/>
          </a:p>
        </p:txBody>
      </p:sp>
      <p:sp>
        <p:nvSpPr>
          <p:cNvPr id="13" name="Freeform 5">
            <a:extLst>
              <a:ext uri="{FF2B5EF4-FFF2-40B4-BE49-F238E27FC236}">
                <a16:creationId xmlns:a16="http://schemas.microsoft.com/office/drawing/2014/main" id="{7DD5DB01-A621-4BBA-A91A-14B2E7FCE0E2}"/>
              </a:ext>
            </a:extLst>
          </p:cNvPr>
          <p:cNvSpPr>
            <a:spLocks/>
          </p:cNvSpPr>
          <p:nvPr userDrawn="1"/>
        </p:nvSpPr>
        <p:spPr bwMode="auto">
          <a:xfrm>
            <a:off x="9875838" y="0"/>
            <a:ext cx="2314575" cy="1898650"/>
          </a:xfrm>
          <a:custGeom>
            <a:avLst/>
            <a:gdLst>
              <a:gd name="T0" fmla="*/ 26 w 1458"/>
              <a:gd name="T1" fmla="*/ 0 h 1196"/>
              <a:gd name="T2" fmla="*/ 55 w 1458"/>
              <a:gd name="T3" fmla="*/ 230 h 1196"/>
              <a:gd name="T4" fmla="*/ 1125 w 1458"/>
              <a:gd name="T5" fmla="*/ 886 h 1196"/>
              <a:gd name="T6" fmla="*/ 1458 w 1458"/>
              <a:gd name="T7" fmla="*/ 1196 h 1196"/>
              <a:gd name="T8" fmla="*/ 1458 w 1458"/>
              <a:gd name="T9" fmla="*/ 0 h 1196"/>
              <a:gd name="T10" fmla="*/ 26 w 1458"/>
              <a:gd name="T11" fmla="*/ 0 h 1196"/>
            </a:gdLst>
            <a:ahLst/>
            <a:cxnLst>
              <a:cxn ang="0">
                <a:pos x="T0" y="T1"/>
              </a:cxn>
              <a:cxn ang="0">
                <a:pos x="T2" y="T3"/>
              </a:cxn>
              <a:cxn ang="0">
                <a:pos x="T4" y="T5"/>
              </a:cxn>
              <a:cxn ang="0">
                <a:pos x="T6" y="T7"/>
              </a:cxn>
              <a:cxn ang="0">
                <a:pos x="T8" y="T9"/>
              </a:cxn>
              <a:cxn ang="0">
                <a:pos x="T10" y="T11"/>
              </a:cxn>
            </a:cxnLst>
            <a:rect l="0" t="0" r="r" b="b"/>
            <a:pathLst>
              <a:path w="1458" h="1196">
                <a:moveTo>
                  <a:pt x="26" y="0"/>
                </a:moveTo>
                <a:cubicBezTo>
                  <a:pt x="0" y="96"/>
                  <a:pt x="12" y="175"/>
                  <a:pt x="55" y="230"/>
                </a:cubicBezTo>
                <a:cubicBezTo>
                  <a:pt x="206" y="423"/>
                  <a:pt x="622" y="549"/>
                  <a:pt x="1125" y="886"/>
                </a:cubicBezTo>
                <a:cubicBezTo>
                  <a:pt x="1257" y="975"/>
                  <a:pt x="1365" y="1080"/>
                  <a:pt x="1458" y="1196"/>
                </a:cubicBezTo>
                <a:cubicBezTo>
                  <a:pt x="1458" y="0"/>
                  <a:pt x="1458" y="0"/>
                  <a:pt x="1458" y="0"/>
                </a:cubicBezTo>
                <a:lnTo>
                  <a:pt x="26" y="0"/>
                </a:lnTo>
                <a:close/>
              </a:path>
            </a:pathLst>
          </a:custGeom>
          <a:gradFill>
            <a:gsLst>
              <a:gs pos="13000">
                <a:srgbClr val="D87C19"/>
              </a:gs>
              <a:gs pos="94000">
                <a:srgbClr val="F3D013"/>
              </a:gs>
            </a:gsLst>
            <a:lin ang="15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6">
            <a:extLst>
              <a:ext uri="{FF2B5EF4-FFF2-40B4-BE49-F238E27FC236}">
                <a16:creationId xmlns:a16="http://schemas.microsoft.com/office/drawing/2014/main" id="{F979A49E-B57C-4378-94B3-DB3360792DD2}"/>
              </a:ext>
            </a:extLst>
          </p:cNvPr>
          <p:cNvSpPr>
            <a:spLocks/>
          </p:cNvSpPr>
          <p:nvPr userDrawn="1"/>
        </p:nvSpPr>
        <p:spPr bwMode="auto">
          <a:xfrm>
            <a:off x="10279063" y="0"/>
            <a:ext cx="1911350" cy="1647825"/>
          </a:xfrm>
          <a:custGeom>
            <a:avLst/>
            <a:gdLst>
              <a:gd name="T0" fmla="*/ 0 w 1204"/>
              <a:gd name="T1" fmla="*/ 0 h 1038"/>
              <a:gd name="T2" fmla="*/ 21 w 1204"/>
              <a:gd name="T3" fmla="*/ 48 h 1038"/>
              <a:gd name="T4" fmla="*/ 1008 w 1204"/>
              <a:gd name="T5" fmla="*/ 830 h 1038"/>
              <a:gd name="T6" fmla="*/ 1204 w 1204"/>
              <a:gd name="T7" fmla="*/ 1038 h 1038"/>
              <a:gd name="T8" fmla="*/ 1204 w 1204"/>
              <a:gd name="T9" fmla="*/ 0 h 1038"/>
              <a:gd name="T10" fmla="*/ 0 w 1204"/>
              <a:gd name="T11" fmla="*/ 0 h 1038"/>
            </a:gdLst>
            <a:ahLst/>
            <a:cxnLst>
              <a:cxn ang="0">
                <a:pos x="T0" y="T1"/>
              </a:cxn>
              <a:cxn ang="0">
                <a:pos x="T2" y="T3"/>
              </a:cxn>
              <a:cxn ang="0">
                <a:pos x="T4" y="T5"/>
              </a:cxn>
              <a:cxn ang="0">
                <a:pos x="T6" y="T7"/>
              </a:cxn>
              <a:cxn ang="0">
                <a:pos x="T8" y="T9"/>
              </a:cxn>
              <a:cxn ang="0">
                <a:pos x="T10" y="T11"/>
              </a:cxn>
            </a:cxnLst>
            <a:rect l="0" t="0" r="r" b="b"/>
            <a:pathLst>
              <a:path w="1204" h="1038">
                <a:moveTo>
                  <a:pt x="0" y="0"/>
                </a:moveTo>
                <a:cubicBezTo>
                  <a:pt x="5" y="17"/>
                  <a:pt x="12" y="33"/>
                  <a:pt x="21" y="48"/>
                </a:cubicBezTo>
                <a:cubicBezTo>
                  <a:pt x="148" y="258"/>
                  <a:pt x="547" y="433"/>
                  <a:pt x="1008" y="830"/>
                </a:cubicBezTo>
                <a:cubicBezTo>
                  <a:pt x="1082" y="895"/>
                  <a:pt x="1147" y="964"/>
                  <a:pt x="1204" y="1038"/>
                </a:cubicBezTo>
                <a:cubicBezTo>
                  <a:pt x="1204" y="0"/>
                  <a:pt x="1204" y="0"/>
                  <a:pt x="1204" y="0"/>
                </a:cubicBezTo>
                <a:lnTo>
                  <a:pt x="0" y="0"/>
                </a:lnTo>
                <a:close/>
              </a:path>
            </a:pathLst>
          </a:custGeom>
          <a:gradFill flip="none" rotWithShape="1">
            <a:gsLst>
              <a:gs pos="13000">
                <a:srgbClr val="D36A1B"/>
              </a:gs>
              <a:gs pos="88000">
                <a:srgbClr val="E09517"/>
              </a:gs>
            </a:gsLst>
            <a:lin ang="156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5" name="Freeform 7">
            <a:extLst>
              <a:ext uri="{FF2B5EF4-FFF2-40B4-BE49-F238E27FC236}">
                <a16:creationId xmlns:a16="http://schemas.microsoft.com/office/drawing/2014/main" id="{360CBB2C-4173-4B5D-BAD5-C0A9712EFE43}"/>
              </a:ext>
            </a:extLst>
          </p:cNvPr>
          <p:cNvSpPr>
            <a:spLocks/>
          </p:cNvSpPr>
          <p:nvPr userDrawn="1"/>
        </p:nvSpPr>
        <p:spPr bwMode="auto">
          <a:xfrm>
            <a:off x="1588" y="5248275"/>
            <a:ext cx="1465263" cy="1609725"/>
          </a:xfrm>
          <a:custGeom>
            <a:avLst/>
            <a:gdLst>
              <a:gd name="T0" fmla="*/ 0 w 923"/>
              <a:gd name="T1" fmla="*/ 1014 h 1014"/>
              <a:gd name="T2" fmla="*/ 923 w 923"/>
              <a:gd name="T3" fmla="*/ 1014 h 1014"/>
              <a:gd name="T4" fmla="*/ 464 w 923"/>
              <a:gd name="T5" fmla="*/ 370 h 1014"/>
              <a:gd name="T6" fmla="*/ 391 w 923"/>
              <a:gd name="T7" fmla="*/ 299 h 1014"/>
              <a:gd name="T8" fmla="*/ 0 w 923"/>
              <a:gd name="T9" fmla="*/ 0 h 1014"/>
              <a:gd name="T10" fmla="*/ 0 w 923"/>
              <a:gd name="T11" fmla="*/ 1014 h 1014"/>
            </a:gdLst>
            <a:ahLst/>
            <a:cxnLst>
              <a:cxn ang="0">
                <a:pos x="T0" y="T1"/>
              </a:cxn>
              <a:cxn ang="0">
                <a:pos x="T2" y="T3"/>
              </a:cxn>
              <a:cxn ang="0">
                <a:pos x="T4" y="T5"/>
              </a:cxn>
              <a:cxn ang="0">
                <a:pos x="T6" y="T7"/>
              </a:cxn>
              <a:cxn ang="0">
                <a:pos x="T8" y="T9"/>
              </a:cxn>
              <a:cxn ang="0">
                <a:pos x="T10" y="T11"/>
              </a:cxn>
            </a:cxnLst>
            <a:rect l="0" t="0" r="r" b="b"/>
            <a:pathLst>
              <a:path w="923" h="1014">
                <a:moveTo>
                  <a:pt x="0" y="1014"/>
                </a:moveTo>
                <a:cubicBezTo>
                  <a:pt x="923" y="1014"/>
                  <a:pt x="923" y="1014"/>
                  <a:pt x="923" y="1014"/>
                </a:cubicBezTo>
                <a:cubicBezTo>
                  <a:pt x="828" y="812"/>
                  <a:pt x="683" y="589"/>
                  <a:pt x="464" y="370"/>
                </a:cubicBezTo>
                <a:cubicBezTo>
                  <a:pt x="440" y="345"/>
                  <a:pt x="416" y="322"/>
                  <a:pt x="391" y="299"/>
                </a:cubicBezTo>
                <a:cubicBezTo>
                  <a:pt x="258" y="175"/>
                  <a:pt x="126" y="76"/>
                  <a:pt x="0" y="0"/>
                </a:cubicBezTo>
                <a:lnTo>
                  <a:pt x="0" y="1014"/>
                </a:lnTo>
                <a:close/>
              </a:path>
            </a:pathLst>
          </a:custGeom>
          <a:gradFill>
            <a:gsLst>
              <a:gs pos="0">
                <a:srgbClr val="C6D02A"/>
              </a:gs>
              <a:gs pos="62000">
                <a:srgbClr val="DAD923"/>
              </a:gs>
            </a:gsLst>
            <a:lin ang="18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6" name="Freeform 8">
            <a:extLst>
              <a:ext uri="{FF2B5EF4-FFF2-40B4-BE49-F238E27FC236}">
                <a16:creationId xmlns:a16="http://schemas.microsoft.com/office/drawing/2014/main" id="{02BACA92-FE2B-4C5E-B368-CF390F014D09}"/>
              </a:ext>
            </a:extLst>
          </p:cNvPr>
          <p:cNvSpPr>
            <a:spLocks/>
          </p:cNvSpPr>
          <p:nvPr userDrawn="1"/>
        </p:nvSpPr>
        <p:spPr bwMode="auto">
          <a:xfrm>
            <a:off x="1588" y="5235575"/>
            <a:ext cx="1243013" cy="1622425"/>
          </a:xfrm>
          <a:custGeom>
            <a:avLst/>
            <a:gdLst>
              <a:gd name="T0" fmla="*/ 0 w 783"/>
              <a:gd name="T1" fmla="*/ 1022 h 1022"/>
              <a:gd name="T2" fmla="*/ 783 w 783"/>
              <a:gd name="T3" fmla="*/ 1022 h 1022"/>
              <a:gd name="T4" fmla="*/ 449 w 783"/>
              <a:gd name="T5" fmla="*/ 449 h 1022"/>
              <a:gd name="T6" fmla="*/ 385 w 783"/>
              <a:gd name="T7" fmla="*/ 370 h 1022"/>
              <a:gd name="T8" fmla="*/ 0 w 783"/>
              <a:gd name="T9" fmla="*/ 0 h 1022"/>
              <a:gd name="T10" fmla="*/ 0 w 783"/>
              <a:gd name="T11" fmla="*/ 1022 h 1022"/>
            </a:gdLst>
            <a:ahLst/>
            <a:cxnLst>
              <a:cxn ang="0">
                <a:pos x="T0" y="T1"/>
              </a:cxn>
              <a:cxn ang="0">
                <a:pos x="T2" y="T3"/>
              </a:cxn>
              <a:cxn ang="0">
                <a:pos x="T4" y="T5"/>
              </a:cxn>
              <a:cxn ang="0">
                <a:pos x="T6" y="T7"/>
              </a:cxn>
              <a:cxn ang="0">
                <a:pos x="T8" y="T9"/>
              </a:cxn>
              <a:cxn ang="0">
                <a:pos x="T10" y="T11"/>
              </a:cxn>
            </a:cxnLst>
            <a:rect l="0" t="0" r="r" b="b"/>
            <a:pathLst>
              <a:path w="783" h="1022">
                <a:moveTo>
                  <a:pt x="0" y="1022"/>
                </a:moveTo>
                <a:cubicBezTo>
                  <a:pt x="783" y="1022"/>
                  <a:pt x="783" y="1022"/>
                  <a:pt x="783" y="1022"/>
                </a:cubicBezTo>
                <a:cubicBezTo>
                  <a:pt x="711" y="842"/>
                  <a:pt x="604" y="648"/>
                  <a:pt x="449" y="449"/>
                </a:cubicBezTo>
                <a:cubicBezTo>
                  <a:pt x="428" y="422"/>
                  <a:pt x="407" y="396"/>
                  <a:pt x="385" y="370"/>
                </a:cubicBezTo>
                <a:cubicBezTo>
                  <a:pt x="256" y="217"/>
                  <a:pt x="126" y="96"/>
                  <a:pt x="0" y="0"/>
                </a:cubicBezTo>
                <a:lnTo>
                  <a:pt x="0" y="1022"/>
                </a:lnTo>
                <a:close/>
              </a:path>
            </a:pathLst>
          </a:custGeom>
          <a:gradFill flip="none" rotWithShape="1">
            <a:gsLst>
              <a:gs pos="0">
                <a:srgbClr val="A7C236"/>
              </a:gs>
              <a:gs pos="77000">
                <a:srgbClr val="DADA22"/>
              </a:gs>
            </a:gsLst>
            <a:lin ang="156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4" name="Titre 23">
            <a:extLst>
              <a:ext uri="{FF2B5EF4-FFF2-40B4-BE49-F238E27FC236}">
                <a16:creationId xmlns:a16="http://schemas.microsoft.com/office/drawing/2014/main" id="{4D1A5ADF-9CD6-4F72-BA12-7E13FF5F45D3}"/>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6057102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u ORANGE/FUSCHIA">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5F718E4-5BC3-4401-A8C6-E621D9E2171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p>
            <a:fld id="{4F7C0F30-2BA6-4E2D-AFC7-62C5E77ECC9C}" type="slidenum">
              <a:rPr lang="fr-FR" smtClean="0"/>
              <a:t>‹N°›</a:t>
            </a:fld>
            <a:endParaRPr lang="fr-FR" dirty="0"/>
          </a:p>
        </p:txBody>
      </p:sp>
      <p:sp>
        <p:nvSpPr>
          <p:cNvPr id="13" name="Freeform 5">
            <a:extLst>
              <a:ext uri="{FF2B5EF4-FFF2-40B4-BE49-F238E27FC236}">
                <a16:creationId xmlns:a16="http://schemas.microsoft.com/office/drawing/2014/main" id="{7DD5DB01-A621-4BBA-A91A-14B2E7FCE0E2}"/>
              </a:ext>
            </a:extLst>
          </p:cNvPr>
          <p:cNvSpPr>
            <a:spLocks/>
          </p:cNvSpPr>
          <p:nvPr userDrawn="1"/>
        </p:nvSpPr>
        <p:spPr bwMode="auto">
          <a:xfrm>
            <a:off x="9875838" y="0"/>
            <a:ext cx="2314575" cy="1898650"/>
          </a:xfrm>
          <a:custGeom>
            <a:avLst/>
            <a:gdLst>
              <a:gd name="T0" fmla="*/ 26 w 1458"/>
              <a:gd name="T1" fmla="*/ 0 h 1196"/>
              <a:gd name="T2" fmla="*/ 55 w 1458"/>
              <a:gd name="T3" fmla="*/ 230 h 1196"/>
              <a:gd name="T4" fmla="*/ 1125 w 1458"/>
              <a:gd name="T5" fmla="*/ 886 h 1196"/>
              <a:gd name="T6" fmla="*/ 1458 w 1458"/>
              <a:gd name="T7" fmla="*/ 1196 h 1196"/>
              <a:gd name="T8" fmla="*/ 1458 w 1458"/>
              <a:gd name="T9" fmla="*/ 0 h 1196"/>
              <a:gd name="T10" fmla="*/ 26 w 1458"/>
              <a:gd name="T11" fmla="*/ 0 h 1196"/>
            </a:gdLst>
            <a:ahLst/>
            <a:cxnLst>
              <a:cxn ang="0">
                <a:pos x="T0" y="T1"/>
              </a:cxn>
              <a:cxn ang="0">
                <a:pos x="T2" y="T3"/>
              </a:cxn>
              <a:cxn ang="0">
                <a:pos x="T4" y="T5"/>
              </a:cxn>
              <a:cxn ang="0">
                <a:pos x="T6" y="T7"/>
              </a:cxn>
              <a:cxn ang="0">
                <a:pos x="T8" y="T9"/>
              </a:cxn>
              <a:cxn ang="0">
                <a:pos x="T10" y="T11"/>
              </a:cxn>
            </a:cxnLst>
            <a:rect l="0" t="0" r="r" b="b"/>
            <a:pathLst>
              <a:path w="1458" h="1196">
                <a:moveTo>
                  <a:pt x="26" y="0"/>
                </a:moveTo>
                <a:cubicBezTo>
                  <a:pt x="0" y="96"/>
                  <a:pt x="12" y="175"/>
                  <a:pt x="55" y="230"/>
                </a:cubicBezTo>
                <a:cubicBezTo>
                  <a:pt x="206" y="423"/>
                  <a:pt x="622" y="549"/>
                  <a:pt x="1125" y="886"/>
                </a:cubicBezTo>
                <a:cubicBezTo>
                  <a:pt x="1257" y="975"/>
                  <a:pt x="1365" y="1080"/>
                  <a:pt x="1458" y="1196"/>
                </a:cubicBezTo>
                <a:cubicBezTo>
                  <a:pt x="1458" y="0"/>
                  <a:pt x="1458" y="0"/>
                  <a:pt x="1458" y="0"/>
                </a:cubicBezTo>
                <a:lnTo>
                  <a:pt x="26" y="0"/>
                </a:lnTo>
                <a:close/>
              </a:path>
            </a:pathLst>
          </a:custGeom>
          <a:gradFill>
            <a:gsLst>
              <a:gs pos="13000">
                <a:srgbClr val="AF054E"/>
              </a:gs>
              <a:gs pos="94000">
                <a:srgbClr val="C20E1A"/>
              </a:gs>
            </a:gsLst>
            <a:lin ang="15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6">
            <a:extLst>
              <a:ext uri="{FF2B5EF4-FFF2-40B4-BE49-F238E27FC236}">
                <a16:creationId xmlns:a16="http://schemas.microsoft.com/office/drawing/2014/main" id="{F979A49E-B57C-4378-94B3-DB3360792DD2}"/>
              </a:ext>
            </a:extLst>
          </p:cNvPr>
          <p:cNvSpPr>
            <a:spLocks/>
          </p:cNvSpPr>
          <p:nvPr userDrawn="1"/>
        </p:nvSpPr>
        <p:spPr bwMode="auto">
          <a:xfrm>
            <a:off x="10279063" y="0"/>
            <a:ext cx="1911350" cy="1647825"/>
          </a:xfrm>
          <a:custGeom>
            <a:avLst/>
            <a:gdLst>
              <a:gd name="T0" fmla="*/ 0 w 1204"/>
              <a:gd name="T1" fmla="*/ 0 h 1038"/>
              <a:gd name="T2" fmla="*/ 21 w 1204"/>
              <a:gd name="T3" fmla="*/ 48 h 1038"/>
              <a:gd name="T4" fmla="*/ 1008 w 1204"/>
              <a:gd name="T5" fmla="*/ 830 h 1038"/>
              <a:gd name="T6" fmla="*/ 1204 w 1204"/>
              <a:gd name="T7" fmla="*/ 1038 h 1038"/>
              <a:gd name="T8" fmla="*/ 1204 w 1204"/>
              <a:gd name="T9" fmla="*/ 0 h 1038"/>
              <a:gd name="T10" fmla="*/ 0 w 1204"/>
              <a:gd name="T11" fmla="*/ 0 h 1038"/>
            </a:gdLst>
            <a:ahLst/>
            <a:cxnLst>
              <a:cxn ang="0">
                <a:pos x="T0" y="T1"/>
              </a:cxn>
              <a:cxn ang="0">
                <a:pos x="T2" y="T3"/>
              </a:cxn>
              <a:cxn ang="0">
                <a:pos x="T4" y="T5"/>
              </a:cxn>
              <a:cxn ang="0">
                <a:pos x="T6" y="T7"/>
              </a:cxn>
              <a:cxn ang="0">
                <a:pos x="T8" y="T9"/>
              </a:cxn>
              <a:cxn ang="0">
                <a:pos x="T10" y="T11"/>
              </a:cxn>
            </a:cxnLst>
            <a:rect l="0" t="0" r="r" b="b"/>
            <a:pathLst>
              <a:path w="1204" h="1038">
                <a:moveTo>
                  <a:pt x="0" y="0"/>
                </a:moveTo>
                <a:cubicBezTo>
                  <a:pt x="5" y="17"/>
                  <a:pt x="12" y="33"/>
                  <a:pt x="21" y="48"/>
                </a:cubicBezTo>
                <a:cubicBezTo>
                  <a:pt x="148" y="258"/>
                  <a:pt x="547" y="433"/>
                  <a:pt x="1008" y="830"/>
                </a:cubicBezTo>
                <a:cubicBezTo>
                  <a:pt x="1082" y="895"/>
                  <a:pt x="1147" y="964"/>
                  <a:pt x="1204" y="1038"/>
                </a:cubicBezTo>
                <a:cubicBezTo>
                  <a:pt x="1204" y="0"/>
                  <a:pt x="1204" y="0"/>
                  <a:pt x="1204" y="0"/>
                </a:cubicBezTo>
                <a:lnTo>
                  <a:pt x="0" y="0"/>
                </a:lnTo>
                <a:close/>
              </a:path>
            </a:pathLst>
          </a:custGeom>
          <a:gradFill flip="none" rotWithShape="1">
            <a:gsLst>
              <a:gs pos="13000">
                <a:srgbClr val="A50069"/>
              </a:gs>
              <a:gs pos="94000">
                <a:srgbClr val="B4083D"/>
              </a:gs>
            </a:gsLst>
            <a:lin ang="156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5" name="Freeform 7">
            <a:extLst>
              <a:ext uri="{FF2B5EF4-FFF2-40B4-BE49-F238E27FC236}">
                <a16:creationId xmlns:a16="http://schemas.microsoft.com/office/drawing/2014/main" id="{360CBB2C-4173-4B5D-BAD5-C0A9712EFE43}"/>
              </a:ext>
            </a:extLst>
          </p:cNvPr>
          <p:cNvSpPr>
            <a:spLocks/>
          </p:cNvSpPr>
          <p:nvPr userDrawn="1"/>
        </p:nvSpPr>
        <p:spPr bwMode="auto">
          <a:xfrm>
            <a:off x="1588" y="5248275"/>
            <a:ext cx="1465263" cy="1609725"/>
          </a:xfrm>
          <a:custGeom>
            <a:avLst/>
            <a:gdLst>
              <a:gd name="T0" fmla="*/ 0 w 923"/>
              <a:gd name="T1" fmla="*/ 1014 h 1014"/>
              <a:gd name="T2" fmla="*/ 923 w 923"/>
              <a:gd name="T3" fmla="*/ 1014 h 1014"/>
              <a:gd name="T4" fmla="*/ 464 w 923"/>
              <a:gd name="T5" fmla="*/ 370 h 1014"/>
              <a:gd name="T6" fmla="*/ 391 w 923"/>
              <a:gd name="T7" fmla="*/ 299 h 1014"/>
              <a:gd name="T8" fmla="*/ 0 w 923"/>
              <a:gd name="T9" fmla="*/ 0 h 1014"/>
              <a:gd name="T10" fmla="*/ 0 w 923"/>
              <a:gd name="T11" fmla="*/ 1014 h 1014"/>
            </a:gdLst>
            <a:ahLst/>
            <a:cxnLst>
              <a:cxn ang="0">
                <a:pos x="T0" y="T1"/>
              </a:cxn>
              <a:cxn ang="0">
                <a:pos x="T2" y="T3"/>
              </a:cxn>
              <a:cxn ang="0">
                <a:pos x="T4" y="T5"/>
              </a:cxn>
              <a:cxn ang="0">
                <a:pos x="T6" y="T7"/>
              </a:cxn>
              <a:cxn ang="0">
                <a:pos x="T8" y="T9"/>
              </a:cxn>
              <a:cxn ang="0">
                <a:pos x="T10" y="T11"/>
              </a:cxn>
            </a:cxnLst>
            <a:rect l="0" t="0" r="r" b="b"/>
            <a:pathLst>
              <a:path w="923" h="1014">
                <a:moveTo>
                  <a:pt x="0" y="1014"/>
                </a:moveTo>
                <a:cubicBezTo>
                  <a:pt x="923" y="1014"/>
                  <a:pt x="923" y="1014"/>
                  <a:pt x="923" y="1014"/>
                </a:cubicBezTo>
                <a:cubicBezTo>
                  <a:pt x="828" y="812"/>
                  <a:pt x="683" y="589"/>
                  <a:pt x="464" y="370"/>
                </a:cubicBezTo>
                <a:cubicBezTo>
                  <a:pt x="440" y="345"/>
                  <a:pt x="416" y="322"/>
                  <a:pt x="391" y="299"/>
                </a:cubicBezTo>
                <a:cubicBezTo>
                  <a:pt x="258" y="175"/>
                  <a:pt x="126" y="76"/>
                  <a:pt x="0" y="0"/>
                </a:cubicBezTo>
                <a:lnTo>
                  <a:pt x="0" y="1014"/>
                </a:lnTo>
                <a:close/>
              </a:path>
            </a:pathLst>
          </a:custGeom>
          <a:gradFill>
            <a:gsLst>
              <a:gs pos="0">
                <a:srgbClr val="DE9216"/>
              </a:gs>
              <a:gs pos="62000">
                <a:srgbClr val="F1CD2F"/>
              </a:gs>
            </a:gsLst>
            <a:lin ang="162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6" name="Freeform 8">
            <a:extLst>
              <a:ext uri="{FF2B5EF4-FFF2-40B4-BE49-F238E27FC236}">
                <a16:creationId xmlns:a16="http://schemas.microsoft.com/office/drawing/2014/main" id="{02BACA92-FE2B-4C5E-B368-CF390F014D09}"/>
              </a:ext>
            </a:extLst>
          </p:cNvPr>
          <p:cNvSpPr>
            <a:spLocks/>
          </p:cNvSpPr>
          <p:nvPr userDrawn="1"/>
        </p:nvSpPr>
        <p:spPr bwMode="auto">
          <a:xfrm>
            <a:off x="1588" y="5235575"/>
            <a:ext cx="1243013" cy="1622425"/>
          </a:xfrm>
          <a:custGeom>
            <a:avLst/>
            <a:gdLst>
              <a:gd name="T0" fmla="*/ 0 w 783"/>
              <a:gd name="T1" fmla="*/ 1022 h 1022"/>
              <a:gd name="T2" fmla="*/ 783 w 783"/>
              <a:gd name="T3" fmla="*/ 1022 h 1022"/>
              <a:gd name="T4" fmla="*/ 449 w 783"/>
              <a:gd name="T5" fmla="*/ 449 h 1022"/>
              <a:gd name="T6" fmla="*/ 385 w 783"/>
              <a:gd name="T7" fmla="*/ 370 h 1022"/>
              <a:gd name="T8" fmla="*/ 0 w 783"/>
              <a:gd name="T9" fmla="*/ 0 h 1022"/>
              <a:gd name="T10" fmla="*/ 0 w 783"/>
              <a:gd name="T11" fmla="*/ 1022 h 1022"/>
            </a:gdLst>
            <a:ahLst/>
            <a:cxnLst>
              <a:cxn ang="0">
                <a:pos x="T0" y="T1"/>
              </a:cxn>
              <a:cxn ang="0">
                <a:pos x="T2" y="T3"/>
              </a:cxn>
              <a:cxn ang="0">
                <a:pos x="T4" y="T5"/>
              </a:cxn>
              <a:cxn ang="0">
                <a:pos x="T6" y="T7"/>
              </a:cxn>
              <a:cxn ang="0">
                <a:pos x="T8" y="T9"/>
              </a:cxn>
              <a:cxn ang="0">
                <a:pos x="T10" y="T11"/>
              </a:cxn>
            </a:cxnLst>
            <a:rect l="0" t="0" r="r" b="b"/>
            <a:pathLst>
              <a:path w="783" h="1022">
                <a:moveTo>
                  <a:pt x="0" y="1022"/>
                </a:moveTo>
                <a:cubicBezTo>
                  <a:pt x="783" y="1022"/>
                  <a:pt x="783" y="1022"/>
                  <a:pt x="783" y="1022"/>
                </a:cubicBezTo>
                <a:cubicBezTo>
                  <a:pt x="711" y="842"/>
                  <a:pt x="604" y="648"/>
                  <a:pt x="449" y="449"/>
                </a:cubicBezTo>
                <a:cubicBezTo>
                  <a:pt x="428" y="422"/>
                  <a:pt x="407" y="396"/>
                  <a:pt x="385" y="370"/>
                </a:cubicBezTo>
                <a:cubicBezTo>
                  <a:pt x="256" y="217"/>
                  <a:pt x="126" y="96"/>
                  <a:pt x="0" y="0"/>
                </a:cubicBezTo>
                <a:lnTo>
                  <a:pt x="0" y="1022"/>
                </a:lnTo>
                <a:close/>
              </a:path>
            </a:pathLst>
          </a:custGeom>
          <a:gradFill flip="none" rotWithShape="1">
            <a:gsLst>
              <a:gs pos="0">
                <a:srgbClr val="D36F1A"/>
              </a:gs>
              <a:gs pos="77000">
                <a:srgbClr val="F1CB12"/>
              </a:gs>
            </a:gsLst>
            <a:lin ang="156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4" name="Titre 23">
            <a:extLst>
              <a:ext uri="{FF2B5EF4-FFF2-40B4-BE49-F238E27FC236}">
                <a16:creationId xmlns:a16="http://schemas.microsoft.com/office/drawing/2014/main" id="{4D1A5ADF-9CD6-4F72-BA12-7E13FF5F45D3}"/>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42025393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u BLE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5F718E4-5BC3-4401-A8C6-E621D9E2171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p>
            <a:fld id="{4F7C0F30-2BA6-4E2D-AFC7-62C5E77ECC9C}" type="slidenum">
              <a:rPr lang="fr-FR" smtClean="0"/>
              <a:t>‹N°›</a:t>
            </a:fld>
            <a:endParaRPr lang="fr-FR" dirty="0"/>
          </a:p>
        </p:txBody>
      </p:sp>
      <p:sp>
        <p:nvSpPr>
          <p:cNvPr id="12" name="Freeform 5">
            <a:extLst>
              <a:ext uri="{FF2B5EF4-FFF2-40B4-BE49-F238E27FC236}">
                <a16:creationId xmlns:a16="http://schemas.microsoft.com/office/drawing/2014/main" id="{2E3B4ECC-6CBF-48C0-BCED-63EB96179EBD}"/>
              </a:ext>
            </a:extLst>
          </p:cNvPr>
          <p:cNvSpPr>
            <a:spLocks/>
          </p:cNvSpPr>
          <p:nvPr userDrawn="1"/>
        </p:nvSpPr>
        <p:spPr bwMode="auto">
          <a:xfrm>
            <a:off x="10185400" y="0"/>
            <a:ext cx="2003425" cy="1763713"/>
          </a:xfrm>
          <a:custGeom>
            <a:avLst/>
            <a:gdLst>
              <a:gd name="T0" fmla="*/ 116 w 1263"/>
              <a:gd name="T1" fmla="*/ 0 h 1112"/>
              <a:gd name="T2" fmla="*/ 64 w 1263"/>
              <a:gd name="T3" fmla="*/ 371 h 1112"/>
              <a:gd name="T4" fmla="*/ 863 w 1263"/>
              <a:gd name="T5" fmla="*/ 749 h 1112"/>
              <a:gd name="T6" fmla="*/ 1164 w 1263"/>
              <a:gd name="T7" fmla="*/ 987 h 1112"/>
              <a:gd name="T8" fmla="*/ 1263 w 1263"/>
              <a:gd name="T9" fmla="*/ 1112 h 1112"/>
              <a:gd name="T10" fmla="*/ 1263 w 1263"/>
              <a:gd name="T11" fmla="*/ 0 h 1112"/>
              <a:gd name="T12" fmla="*/ 116 w 1263"/>
              <a:gd name="T13" fmla="*/ 0 h 1112"/>
            </a:gdLst>
            <a:ahLst/>
            <a:cxnLst>
              <a:cxn ang="0">
                <a:pos x="T0" y="T1"/>
              </a:cxn>
              <a:cxn ang="0">
                <a:pos x="T2" y="T3"/>
              </a:cxn>
              <a:cxn ang="0">
                <a:pos x="T4" y="T5"/>
              </a:cxn>
              <a:cxn ang="0">
                <a:pos x="T6" y="T7"/>
              </a:cxn>
              <a:cxn ang="0">
                <a:pos x="T8" y="T9"/>
              </a:cxn>
              <a:cxn ang="0">
                <a:pos x="T10" y="T11"/>
              </a:cxn>
              <a:cxn ang="0">
                <a:pos x="T12" y="T13"/>
              </a:cxn>
            </a:cxnLst>
            <a:rect l="0" t="0" r="r" b="b"/>
            <a:pathLst>
              <a:path w="1263" h="1112">
                <a:moveTo>
                  <a:pt x="116" y="0"/>
                </a:moveTo>
                <a:cubicBezTo>
                  <a:pt x="5" y="175"/>
                  <a:pt x="0" y="305"/>
                  <a:pt x="64" y="371"/>
                </a:cubicBezTo>
                <a:cubicBezTo>
                  <a:pt x="184" y="494"/>
                  <a:pt x="485" y="551"/>
                  <a:pt x="863" y="749"/>
                </a:cubicBezTo>
                <a:cubicBezTo>
                  <a:pt x="982" y="812"/>
                  <a:pt x="1080" y="894"/>
                  <a:pt x="1164" y="987"/>
                </a:cubicBezTo>
                <a:cubicBezTo>
                  <a:pt x="1200" y="1027"/>
                  <a:pt x="1232" y="1068"/>
                  <a:pt x="1263" y="1112"/>
                </a:cubicBezTo>
                <a:cubicBezTo>
                  <a:pt x="1263" y="0"/>
                  <a:pt x="1263" y="0"/>
                  <a:pt x="1263" y="0"/>
                </a:cubicBezTo>
                <a:lnTo>
                  <a:pt x="116" y="0"/>
                </a:lnTo>
                <a:close/>
              </a:path>
            </a:pathLst>
          </a:custGeom>
          <a:gradFill>
            <a:gsLst>
              <a:gs pos="11000">
                <a:srgbClr val="219EA4"/>
              </a:gs>
              <a:gs pos="84000">
                <a:srgbClr val="A8D0D2"/>
              </a:gs>
            </a:gsLst>
            <a:lin ang="15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7" name="Freeform 6">
            <a:extLst>
              <a:ext uri="{FF2B5EF4-FFF2-40B4-BE49-F238E27FC236}">
                <a16:creationId xmlns:a16="http://schemas.microsoft.com/office/drawing/2014/main" id="{0CF409DF-A8C4-45A2-B80F-221017F5CE0F}"/>
              </a:ext>
            </a:extLst>
          </p:cNvPr>
          <p:cNvSpPr>
            <a:spLocks/>
          </p:cNvSpPr>
          <p:nvPr userDrawn="1"/>
        </p:nvSpPr>
        <p:spPr bwMode="auto">
          <a:xfrm>
            <a:off x="10482263" y="0"/>
            <a:ext cx="1706563" cy="1519238"/>
          </a:xfrm>
          <a:custGeom>
            <a:avLst/>
            <a:gdLst>
              <a:gd name="T0" fmla="*/ 30 w 1076"/>
              <a:gd name="T1" fmla="*/ 0 h 958"/>
              <a:gd name="T2" fmla="*/ 39 w 1076"/>
              <a:gd name="T3" fmla="*/ 189 h 958"/>
              <a:gd name="T4" fmla="*/ 790 w 1076"/>
              <a:gd name="T5" fmla="*/ 662 h 958"/>
              <a:gd name="T6" fmla="*/ 1061 w 1076"/>
              <a:gd name="T7" fmla="*/ 936 h 958"/>
              <a:gd name="T8" fmla="*/ 1076 w 1076"/>
              <a:gd name="T9" fmla="*/ 958 h 958"/>
              <a:gd name="T10" fmla="*/ 1076 w 1076"/>
              <a:gd name="T11" fmla="*/ 0 h 958"/>
              <a:gd name="T12" fmla="*/ 30 w 1076"/>
              <a:gd name="T13" fmla="*/ 0 h 958"/>
            </a:gdLst>
            <a:ahLst/>
            <a:cxnLst>
              <a:cxn ang="0">
                <a:pos x="T0" y="T1"/>
              </a:cxn>
              <a:cxn ang="0">
                <a:pos x="T2" y="T3"/>
              </a:cxn>
              <a:cxn ang="0">
                <a:pos x="T4" y="T5"/>
              </a:cxn>
              <a:cxn ang="0">
                <a:pos x="T6" y="T7"/>
              </a:cxn>
              <a:cxn ang="0">
                <a:pos x="T8" y="T9"/>
              </a:cxn>
              <a:cxn ang="0">
                <a:pos x="T10" y="T11"/>
              </a:cxn>
              <a:cxn ang="0">
                <a:pos x="T12" y="T13"/>
              </a:cxn>
            </a:cxnLst>
            <a:rect l="0" t="0" r="r" b="b"/>
            <a:pathLst>
              <a:path w="1076" h="958">
                <a:moveTo>
                  <a:pt x="30" y="0"/>
                </a:moveTo>
                <a:cubicBezTo>
                  <a:pt x="0" y="80"/>
                  <a:pt x="5" y="144"/>
                  <a:pt x="39" y="189"/>
                </a:cubicBezTo>
                <a:cubicBezTo>
                  <a:pt x="144" y="327"/>
                  <a:pt x="437" y="419"/>
                  <a:pt x="790" y="662"/>
                </a:cubicBezTo>
                <a:cubicBezTo>
                  <a:pt x="901" y="739"/>
                  <a:pt x="989" y="833"/>
                  <a:pt x="1061" y="936"/>
                </a:cubicBezTo>
                <a:cubicBezTo>
                  <a:pt x="1066" y="943"/>
                  <a:pt x="1071" y="951"/>
                  <a:pt x="1076" y="958"/>
                </a:cubicBezTo>
                <a:cubicBezTo>
                  <a:pt x="1076" y="0"/>
                  <a:pt x="1076" y="0"/>
                  <a:pt x="1076" y="0"/>
                </a:cubicBezTo>
                <a:lnTo>
                  <a:pt x="30" y="0"/>
                </a:lnTo>
                <a:close/>
              </a:path>
            </a:pathLst>
          </a:custGeom>
          <a:gradFill flip="none" rotWithShape="1">
            <a:gsLst>
              <a:gs pos="0">
                <a:srgbClr val="189CA0"/>
              </a:gs>
              <a:gs pos="88000">
                <a:srgbClr val="81C2C4"/>
              </a:gs>
            </a:gsLst>
            <a:lin ang="138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4" name="Titre 23">
            <a:extLst>
              <a:ext uri="{FF2B5EF4-FFF2-40B4-BE49-F238E27FC236}">
                <a16:creationId xmlns:a16="http://schemas.microsoft.com/office/drawing/2014/main" id="{8F1111B0-FF66-410A-B6DD-9E667BE9EB62}"/>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1214884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u BLEU + image à gauch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403542-EFDA-457D-90AB-811663849E6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p:nvPr>
        </p:nvSpPr>
        <p:spPr>
          <a:xfrm>
            <a:off x="3743324" y="1371454"/>
            <a:ext cx="7716513" cy="480074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p>
            <a:fld id="{4F7C0F30-2BA6-4E2D-AFC7-62C5E77ECC9C}" type="slidenum">
              <a:rPr lang="fr-FR" smtClean="0"/>
              <a:t>‹N°›</a:t>
            </a:fld>
            <a:endParaRPr lang="fr-FR" dirty="0"/>
          </a:p>
        </p:txBody>
      </p:sp>
      <p:sp>
        <p:nvSpPr>
          <p:cNvPr id="14" name="Freeform 5">
            <a:extLst>
              <a:ext uri="{FF2B5EF4-FFF2-40B4-BE49-F238E27FC236}">
                <a16:creationId xmlns:a16="http://schemas.microsoft.com/office/drawing/2014/main" id="{EB2B3E8B-70AC-4D00-B428-295B213AD359}"/>
              </a:ext>
            </a:extLst>
          </p:cNvPr>
          <p:cNvSpPr>
            <a:spLocks noEditPoints="1"/>
          </p:cNvSpPr>
          <p:nvPr userDrawn="1"/>
        </p:nvSpPr>
        <p:spPr bwMode="auto">
          <a:xfrm>
            <a:off x="1588" y="2236788"/>
            <a:ext cx="3730625" cy="4416425"/>
          </a:xfrm>
          <a:custGeom>
            <a:avLst/>
            <a:gdLst>
              <a:gd name="T0" fmla="*/ 2190 w 2351"/>
              <a:gd name="T1" fmla="*/ 1538 h 2782"/>
              <a:gd name="T2" fmla="*/ 2191 w 2351"/>
              <a:gd name="T3" fmla="*/ 1540 h 2782"/>
              <a:gd name="T4" fmla="*/ 2190 w 2351"/>
              <a:gd name="T5" fmla="*/ 1538 h 2782"/>
              <a:gd name="T6" fmla="*/ 0 w 2351"/>
              <a:gd name="T7" fmla="*/ 2782 h 2782"/>
              <a:gd name="T8" fmla="*/ 583 w 2351"/>
              <a:gd name="T9" fmla="*/ 2491 h 2782"/>
              <a:gd name="T10" fmla="*/ 1060 w 2351"/>
              <a:gd name="T11" fmla="*/ 2431 h 2782"/>
              <a:gd name="T12" fmla="*/ 2161 w 2351"/>
              <a:gd name="T13" fmla="*/ 2543 h 2782"/>
              <a:gd name="T14" fmla="*/ 2345 w 2351"/>
              <a:gd name="T15" fmla="*/ 2109 h 2782"/>
              <a:gd name="T16" fmla="*/ 2191 w 2351"/>
              <a:gd name="T17" fmla="*/ 1540 h 2782"/>
              <a:gd name="T18" fmla="*/ 1569 w 2351"/>
              <a:gd name="T19" fmla="*/ 710 h 2782"/>
              <a:gd name="T20" fmla="*/ 1478 w 2351"/>
              <a:gd name="T21" fmla="*/ 629 h 2782"/>
              <a:gd name="T22" fmla="*/ 0 w 2351"/>
              <a:gd name="T23" fmla="*/ 0 h 2782"/>
              <a:gd name="T24" fmla="*/ 0 w 2351"/>
              <a:gd name="T25" fmla="*/ 2782 h 2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51" h="2782">
                <a:moveTo>
                  <a:pt x="2190" y="1538"/>
                </a:moveTo>
                <a:cubicBezTo>
                  <a:pt x="2190" y="1538"/>
                  <a:pt x="2191" y="1539"/>
                  <a:pt x="2191" y="1540"/>
                </a:cubicBezTo>
                <a:cubicBezTo>
                  <a:pt x="2191" y="1539"/>
                  <a:pt x="2190" y="1538"/>
                  <a:pt x="2190" y="1538"/>
                </a:cubicBezTo>
                <a:moveTo>
                  <a:pt x="0" y="2782"/>
                </a:moveTo>
                <a:cubicBezTo>
                  <a:pt x="180" y="2660"/>
                  <a:pt x="373" y="2554"/>
                  <a:pt x="583" y="2491"/>
                </a:cubicBezTo>
                <a:cubicBezTo>
                  <a:pt x="733" y="2446"/>
                  <a:pt x="891" y="2421"/>
                  <a:pt x="1060" y="2431"/>
                </a:cubicBezTo>
                <a:cubicBezTo>
                  <a:pt x="1593" y="2464"/>
                  <a:pt x="1952" y="2597"/>
                  <a:pt x="2161" y="2543"/>
                </a:cubicBezTo>
                <a:cubicBezTo>
                  <a:pt x="2273" y="2514"/>
                  <a:pt x="2351" y="2371"/>
                  <a:pt x="2345" y="2109"/>
                </a:cubicBezTo>
                <a:cubicBezTo>
                  <a:pt x="2343" y="1983"/>
                  <a:pt x="2303" y="1780"/>
                  <a:pt x="2191" y="1540"/>
                </a:cubicBezTo>
                <a:cubicBezTo>
                  <a:pt x="2076" y="1290"/>
                  <a:pt x="1882" y="1000"/>
                  <a:pt x="1569" y="710"/>
                </a:cubicBezTo>
                <a:cubicBezTo>
                  <a:pt x="1540" y="683"/>
                  <a:pt x="1509" y="656"/>
                  <a:pt x="1478" y="629"/>
                </a:cubicBezTo>
                <a:cubicBezTo>
                  <a:pt x="901" y="135"/>
                  <a:pt x="337" y="2"/>
                  <a:pt x="0" y="0"/>
                </a:cubicBezTo>
                <a:lnTo>
                  <a:pt x="0" y="2782"/>
                </a:lnTo>
                <a:close/>
              </a:path>
            </a:pathLst>
          </a:custGeom>
          <a:gradFill flip="none" rotWithShape="1">
            <a:gsLst>
              <a:gs pos="0">
                <a:srgbClr val="189AA2"/>
              </a:gs>
              <a:gs pos="62000">
                <a:srgbClr val="8DC5C8"/>
              </a:gs>
            </a:gsLst>
            <a:lin ang="1890000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2" name="Espace réservé pour une image  11">
            <a:extLst>
              <a:ext uri="{FF2B5EF4-FFF2-40B4-BE49-F238E27FC236}">
                <a16:creationId xmlns:a16="http://schemas.microsoft.com/office/drawing/2014/main" id="{39C0918C-4099-47C3-9D66-F21F7D360DA8}"/>
              </a:ext>
            </a:extLst>
          </p:cNvPr>
          <p:cNvSpPr>
            <a:spLocks noGrp="1"/>
          </p:cNvSpPr>
          <p:nvPr>
            <p:ph type="pic" sz="quarter" idx="13" hasCustomPrompt="1"/>
          </p:nvPr>
        </p:nvSpPr>
        <p:spPr>
          <a:xfrm>
            <a:off x="1588" y="2147889"/>
            <a:ext cx="3592861" cy="4429125"/>
          </a:xfrm>
          <a:custGeom>
            <a:avLst/>
            <a:gdLst>
              <a:gd name="connsiteX0" fmla="*/ 0 w 3592861"/>
              <a:gd name="connsiteY0" fmla="*/ 0 h 4429125"/>
              <a:gd name="connsiteX1" fmla="*/ 1870846 w 3592861"/>
              <a:gd name="connsiteY1" fmla="*/ 727075 h 4429125"/>
              <a:gd name="connsiteX2" fmla="*/ 2035874 w 3592861"/>
              <a:gd name="connsiteY2" fmla="*/ 841375 h 4429125"/>
              <a:gd name="connsiteX3" fmla="*/ 3211698 w 3592861"/>
              <a:gd name="connsiteY3" fmla="*/ 2068513 h 4429125"/>
              <a:gd name="connsiteX4" fmla="*/ 3575076 w 3592861"/>
              <a:gd name="connsiteY4" fmla="*/ 2965450 h 4429125"/>
              <a:gd name="connsiteX5" fmla="*/ 3360858 w 3592861"/>
              <a:gd name="connsiteY5" fmla="*/ 3708400 h 4429125"/>
              <a:gd name="connsiteX6" fmla="*/ 2503982 w 3592861"/>
              <a:gd name="connsiteY6" fmla="*/ 3746500 h 4429125"/>
              <a:gd name="connsiteX7" fmla="*/ 1548724 w 3592861"/>
              <a:gd name="connsiteY7" fmla="*/ 3740150 h 4429125"/>
              <a:gd name="connsiteX8" fmla="*/ 783883 w 3592861"/>
              <a:gd name="connsiteY8" fmla="*/ 3932238 h 4429125"/>
              <a:gd name="connsiteX9" fmla="*/ 0 w 3592861"/>
              <a:gd name="connsiteY9" fmla="*/ 4429125 h 442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92861" h="4429125">
                <a:moveTo>
                  <a:pt x="0" y="0"/>
                </a:moveTo>
                <a:cubicBezTo>
                  <a:pt x="520473" y="61913"/>
                  <a:pt x="1175824" y="261938"/>
                  <a:pt x="1870846" y="727075"/>
                </a:cubicBezTo>
                <a:cubicBezTo>
                  <a:pt x="1927971" y="765175"/>
                  <a:pt x="1983509" y="803275"/>
                  <a:pt x="2035874" y="841375"/>
                </a:cubicBezTo>
                <a:cubicBezTo>
                  <a:pt x="2602364" y="1250950"/>
                  <a:pt x="2975263" y="1685925"/>
                  <a:pt x="3211698" y="2068513"/>
                </a:cubicBezTo>
                <a:cubicBezTo>
                  <a:pt x="3440198" y="2438400"/>
                  <a:pt x="3544927" y="2760663"/>
                  <a:pt x="3575076" y="2965450"/>
                </a:cubicBezTo>
                <a:cubicBezTo>
                  <a:pt x="3635375" y="3390900"/>
                  <a:pt x="3536993" y="3638550"/>
                  <a:pt x="3360858" y="3708400"/>
                </a:cubicBezTo>
                <a:cubicBezTo>
                  <a:pt x="3168854" y="3783013"/>
                  <a:pt x="2881642" y="3763963"/>
                  <a:pt x="2503982" y="3746500"/>
                </a:cubicBezTo>
                <a:cubicBezTo>
                  <a:pt x="2232638" y="3732213"/>
                  <a:pt x="1913689" y="3719513"/>
                  <a:pt x="1548724" y="3740150"/>
                </a:cubicBezTo>
                <a:cubicBezTo>
                  <a:pt x="1272619" y="3757613"/>
                  <a:pt x="1020317" y="3829050"/>
                  <a:pt x="783883" y="3932238"/>
                </a:cubicBezTo>
                <a:cubicBezTo>
                  <a:pt x="498257" y="4057650"/>
                  <a:pt x="239608" y="4232275"/>
                  <a:pt x="0" y="4429125"/>
                </a:cubicBezTo>
                <a:close/>
              </a:path>
            </a:pathLst>
          </a:custGeom>
          <a:gradFill>
            <a:gsLst>
              <a:gs pos="29000">
                <a:srgbClr val="019199"/>
              </a:gs>
              <a:gs pos="90000">
                <a:srgbClr val="9FCCCF"/>
              </a:gs>
            </a:gsLst>
            <a:lin ang="15600000" scaled="0"/>
          </a:gradFill>
        </p:spPr>
        <p:txBody>
          <a:bodyPr wrap="square" lIns="324000" tIns="1260000">
            <a:noAutofit/>
          </a:bodyPr>
          <a:lstStyle>
            <a:lvl1pPr>
              <a:spcBef>
                <a:spcPts val="0"/>
              </a:spcBef>
              <a:defRPr sz="1000" i="1" cap="none" baseline="0">
                <a:solidFill>
                  <a:schemeClr val="bg1"/>
                </a:solidFill>
              </a:defRPr>
            </a:lvl1pPr>
          </a:lstStyle>
          <a:p>
            <a:r>
              <a:rPr lang="fr-FR" dirty="0"/>
              <a:t>Si souhaité,</a:t>
            </a:r>
            <a:br>
              <a:rPr lang="fr-FR" dirty="0"/>
            </a:br>
            <a:r>
              <a:rPr lang="fr-FR" dirty="0"/>
              <a:t>glissez ou insérez votre image ici .</a:t>
            </a:r>
            <a:br>
              <a:rPr lang="fr-FR" dirty="0"/>
            </a:br>
            <a:r>
              <a:rPr lang="fr-FR" dirty="0"/>
              <a:t>Si non, laissez vide et ce texte sera </a:t>
            </a:r>
            <a:br>
              <a:rPr lang="fr-FR" dirty="0"/>
            </a:br>
            <a:r>
              <a:rPr lang="fr-FR" dirty="0"/>
              <a:t>invisible en projection/impression</a:t>
            </a:r>
          </a:p>
          <a:p>
            <a:endParaRPr lang="fr-FR" dirty="0"/>
          </a:p>
        </p:txBody>
      </p:sp>
      <p:sp>
        <p:nvSpPr>
          <p:cNvPr id="13" name="ZoneTexte 12">
            <a:extLst>
              <a:ext uri="{FF2B5EF4-FFF2-40B4-BE49-F238E27FC236}">
                <a16:creationId xmlns:a16="http://schemas.microsoft.com/office/drawing/2014/main" id="{0D2808C4-41DD-4FF2-9173-AC4D6CA1C315}"/>
              </a:ext>
            </a:extLst>
          </p:cNvPr>
          <p:cNvSpPr txBox="1"/>
          <p:nvPr userDrawn="1"/>
        </p:nvSpPr>
        <p:spPr>
          <a:xfrm>
            <a:off x="-76200" y="6858000"/>
            <a:ext cx="12268200" cy="430887"/>
          </a:xfrm>
          <a:prstGeom prst="rect">
            <a:avLst/>
          </a:prstGeom>
          <a:noFill/>
        </p:spPr>
        <p:txBody>
          <a:bodyPr wrap="square" rtlCol="0">
            <a:spAutoFit/>
          </a:bodyPr>
          <a:lstStyle/>
          <a:p>
            <a:r>
              <a:rPr lang="fr-FR" sz="1100" dirty="0">
                <a:solidFill>
                  <a:schemeClr val="bg1">
                    <a:lumMod val="65000"/>
                  </a:schemeClr>
                </a:solidFill>
              </a:rPr>
              <a:t>Astuce pour modifier une image déjà présente : Clic droit sur l'image + choisir "Changer d'image"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bg1">
                    <a:lumMod val="65000"/>
                  </a:schemeClr>
                </a:solidFill>
              </a:rPr>
              <a:t>Astuce pour modifier le cadrage d'une image : Clic droit sur l'image + choisir "Rogner"</a:t>
            </a:r>
          </a:p>
        </p:txBody>
      </p:sp>
    </p:spTree>
    <p:extLst>
      <p:ext uri="{BB962C8B-B14F-4D97-AF65-F5344CB8AC3E}">
        <p14:creationId xmlns:p14="http://schemas.microsoft.com/office/powerpoint/2010/main" val="2564120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u BLEU + image à droi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403542-EFDA-457D-90AB-811663849E6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p>
            <a:fld id="{4F7C0F30-2BA6-4E2D-AFC7-62C5E77ECC9C}" type="slidenum">
              <a:rPr lang="fr-FR" smtClean="0"/>
              <a:t>‹N°›</a:t>
            </a:fld>
            <a:endParaRPr lang="fr-FR" dirty="0"/>
          </a:p>
        </p:txBody>
      </p:sp>
      <p:sp>
        <p:nvSpPr>
          <p:cNvPr id="11" name="Freeform 5">
            <a:extLst>
              <a:ext uri="{FF2B5EF4-FFF2-40B4-BE49-F238E27FC236}">
                <a16:creationId xmlns:a16="http://schemas.microsoft.com/office/drawing/2014/main" id="{9A5805DE-63BF-475E-AA4D-7B4B9A7AD1DA}"/>
              </a:ext>
            </a:extLst>
          </p:cNvPr>
          <p:cNvSpPr>
            <a:spLocks/>
          </p:cNvSpPr>
          <p:nvPr userDrawn="1"/>
        </p:nvSpPr>
        <p:spPr bwMode="auto">
          <a:xfrm>
            <a:off x="8040689" y="0"/>
            <a:ext cx="4148138" cy="3948113"/>
          </a:xfrm>
          <a:custGeom>
            <a:avLst/>
            <a:gdLst>
              <a:gd name="T0" fmla="*/ 1052 w 2615"/>
              <a:gd name="T1" fmla="*/ 0 h 2489"/>
              <a:gd name="T2" fmla="*/ 899 w 2615"/>
              <a:gd name="T3" fmla="*/ 124 h 2489"/>
              <a:gd name="T4" fmla="*/ 805 w 2615"/>
              <a:gd name="T5" fmla="*/ 208 h 2489"/>
              <a:gd name="T6" fmla="*/ 165 w 2615"/>
              <a:gd name="T7" fmla="*/ 1064 h 2489"/>
              <a:gd name="T8" fmla="*/ 165 w 2615"/>
              <a:gd name="T9" fmla="*/ 1064 h 2489"/>
              <a:gd name="T10" fmla="*/ 6 w 2615"/>
              <a:gd name="T11" fmla="*/ 1651 h 2489"/>
              <a:gd name="T12" fmla="*/ 196 w 2615"/>
              <a:gd name="T13" fmla="*/ 2099 h 2489"/>
              <a:gd name="T14" fmla="*/ 1328 w 2615"/>
              <a:gd name="T15" fmla="*/ 1983 h 2489"/>
              <a:gd name="T16" fmla="*/ 1819 w 2615"/>
              <a:gd name="T17" fmla="*/ 2045 h 2489"/>
              <a:gd name="T18" fmla="*/ 2615 w 2615"/>
              <a:gd name="T19" fmla="*/ 2489 h 2489"/>
              <a:gd name="T20" fmla="*/ 2615 w 2615"/>
              <a:gd name="T21" fmla="*/ 1798 h 2489"/>
              <a:gd name="T22" fmla="*/ 2590 w 2615"/>
              <a:gd name="T23" fmla="*/ 891 h 2489"/>
              <a:gd name="T24" fmla="*/ 2615 w 2615"/>
              <a:gd name="T25" fmla="*/ 802 h 2489"/>
              <a:gd name="T26" fmla="*/ 2615 w 2615"/>
              <a:gd name="T27" fmla="*/ 0 h 2489"/>
              <a:gd name="T28" fmla="*/ 1052 w 2615"/>
              <a:gd name="T29" fmla="*/ 0 h 2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5" h="2489">
                <a:moveTo>
                  <a:pt x="1052" y="0"/>
                </a:moveTo>
                <a:cubicBezTo>
                  <a:pt x="1001" y="39"/>
                  <a:pt x="950" y="80"/>
                  <a:pt x="899" y="124"/>
                </a:cubicBezTo>
                <a:cubicBezTo>
                  <a:pt x="866" y="152"/>
                  <a:pt x="835" y="180"/>
                  <a:pt x="805" y="208"/>
                </a:cubicBezTo>
                <a:cubicBezTo>
                  <a:pt x="482" y="506"/>
                  <a:pt x="284" y="806"/>
                  <a:pt x="165" y="1064"/>
                </a:cubicBezTo>
                <a:cubicBezTo>
                  <a:pt x="188" y="1030"/>
                  <a:pt x="188" y="1030"/>
                  <a:pt x="165" y="1064"/>
                </a:cubicBezTo>
                <a:cubicBezTo>
                  <a:pt x="50" y="1312"/>
                  <a:pt x="9" y="1521"/>
                  <a:pt x="6" y="1651"/>
                </a:cubicBezTo>
                <a:cubicBezTo>
                  <a:pt x="0" y="1922"/>
                  <a:pt x="81" y="2069"/>
                  <a:pt x="196" y="2099"/>
                </a:cubicBezTo>
                <a:cubicBezTo>
                  <a:pt x="411" y="2155"/>
                  <a:pt x="780" y="2017"/>
                  <a:pt x="1328" y="1983"/>
                </a:cubicBezTo>
                <a:cubicBezTo>
                  <a:pt x="1502" y="1973"/>
                  <a:pt x="1664" y="1998"/>
                  <a:pt x="1819" y="2045"/>
                </a:cubicBezTo>
                <a:cubicBezTo>
                  <a:pt x="2113" y="2134"/>
                  <a:pt x="2376" y="2305"/>
                  <a:pt x="2615" y="2489"/>
                </a:cubicBezTo>
                <a:cubicBezTo>
                  <a:pt x="2615" y="1798"/>
                  <a:pt x="2615" y="1798"/>
                  <a:pt x="2615" y="1798"/>
                </a:cubicBezTo>
                <a:cubicBezTo>
                  <a:pt x="2534" y="1513"/>
                  <a:pt x="2505" y="1209"/>
                  <a:pt x="2590" y="891"/>
                </a:cubicBezTo>
                <a:cubicBezTo>
                  <a:pt x="2598" y="861"/>
                  <a:pt x="2606" y="832"/>
                  <a:pt x="2615" y="802"/>
                </a:cubicBezTo>
                <a:cubicBezTo>
                  <a:pt x="2615" y="0"/>
                  <a:pt x="2615" y="0"/>
                  <a:pt x="2615" y="0"/>
                </a:cubicBezTo>
                <a:lnTo>
                  <a:pt x="1052" y="0"/>
                </a:lnTo>
                <a:close/>
              </a:path>
            </a:pathLst>
          </a:custGeom>
          <a:gradFill flip="none" rotWithShape="1">
            <a:gsLst>
              <a:gs pos="0">
                <a:srgbClr val="02939B"/>
              </a:gs>
              <a:gs pos="62000">
                <a:srgbClr val="93C8CB"/>
              </a:gs>
            </a:gsLst>
            <a:lin ang="1350000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3" name="Espace réservé pour une image  12">
            <a:extLst>
              <a:ext uri="{FF2B5EF4-FFF2-40B4-BE49-F238E27FC236}">
                <a16:creationId xmlns:a16="http://schemas.microsoft.com/office/drawing/2014/main" id="{251A9F95-5A5C-4534-85A2-A27E6766AF7D}"/>
              </a:ext>
            </a:extLst>
          </p:cNvPr>
          <p:cNvSpPr>
            <a:spLocks noGrp="1"/>
          </p:cNvSpPr>
          <p:nvPr>
            <p:ph type="pic" sz="quarter" idx="13" hasCustomPrompt="1"/>
          </p:nvPr>
        </p:nvSpPr>
        <p:spPr>
          <a:xfrm>
            <a:off x="8211163" y="0"/>
            <a:ext cx="3977664" cy="3956050"/>
          </a:xfrm>
          <a:custGeom>
            <a:avLst/>
            <a:gdLst>
              <a:gd name="connsiteX0" fmla="*/ 1564981 w 3977664"/>
              <a:gd name="connsiteY0" fmla="*/ 0 h 3956050"/>
              <a:gd name="connsiteX1" fmla="*/ 3977664 w 3977664"/>
              <a:gd name="connsiteY1" fmla="*/ 0 h 3956050"/>
              <a:gd name="connsiteX2" fmla="*/ 3977664 w 3977664"/>
              <a:gd name="connsiteY2" fmla="*/ 3956050 h 3956050"/>
              <a:gd name="connsiteX3" fmla="*/ 2808599 w 3977664"/>
              <a:gd name="connsiteY3" fmla="*/ 3104246 h 3956050"/>
              <a:gd name="connsiteX4" fmla="*/ 2044028 w 3977664"/>
              <a:gd name="connsiteY4" fmla="*/ 2912313 h 3956050"/>
              <a:gd name="connsiteX5" fmla="*/ 1087521 w 3977664"/>
              <a:gd name="connsiteY5" fmla="*/ 2918658 h 3956050"/>
              <a:gd name="connsiteX6" fmla="*/ 232533 w 3977664"/>
              <a:gd name="connsiteY6" fmla="*/ 2880588 h 3956050"/>
              <a:gd name="connsiteX7" fmla="*/ 18390 w 3977664"/>
              <a:gd name="connsiteY7" fmla="*/ 2135062 h 3956050"/>
              <a:gd name="connsiteX8" fmla="*/ 380054 w 3977664"/>
              <a:gd name="connsiteY8" fmla="*/ 1237257 h 3956050"/>
              <a:gd name="connsiteX9" fmla="*/ 1555464 w 3977664"/>
              <a:gd name="connsiteY9" fmla="*/ 6345 h 3956050"/>
              <a:gd name="connsiteX10" fmla="*/ 1564981 w 3977664"/>
              <a:gd name="connsiteY10" fmla="*/ 0 h 395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7664" h="3956050">
                <a:moveTo>
                  <a:pt x="1564981" y="0"/>
                </a:moveTo>
                <a:lnTo>
                  <a:pt x="3977664" y="0"/>
                </a:lnTo>
                <a:cubicBezTo>
                  <a:pt x="3977664" y="0"/>
                  <a:pt x="3977664" y="0"/>
                  <a:pt x="3977664" y="3956050"/>
                </a:cubicBezTo>
                <a:cubicBezTo>
                  <a:pt x="3636621" y="3619770"/>
                  <a:pt x="3254335" y="3300938"/>
                  <a:pt x="2808599" y="3104246"/>
                </a:cubicBezTo>
                <a:cubicBezTo>
                  <a:pt x="2572249" y="3001142"/>
                  <a:pt x="2320035" y="2929761"/>
                  <a:pt x="2044028" y="2912313"/>
                </a:cubicBezTo>
                <a:cubicBezTo>
                  <a:pt x="1679191" y="2891692"/>
                  <a:pt x="1360355" y="2904382"/>
                  <a:pt x="1087521" y="2918658"/>
                </a:cubicBezTo>
                <a:cubicBezTo>
                  <a:pt x="709994" y="2936106"/>
                  <a:pt x="424469" y="2955141"/>
                  <a:pt x="232533" y="2880588"/>
                </a:cubicBezTo>
                <a:cubicBezTo>
                  <a:pt x="56460" y="2810794"/>
                  <a:pt x="-43474" y="2561757"/>
                  <a:pt x="18390" y="2135062"/>
                </a:cubicBezTo>
                <a:cubicBezTo>
                  <a:pt x="46942" y="1930438"/>
                  <a:pt x="151635" y="1606848"/>
                  <a:pt x="380054" y="1237257"/>
                </a:cubicBezTo>
                <a:cubicBezTo>
                  <a:pt x="617991" y="853390"/>
                  <a:pt x="989173" y="417178"/>
                  <a:pt x="1555464" y="6345"/>
                </a:cubicBezTo>
                <a:cubicBezTo>
                  <a:pt x="1558636" y="4759"/>
                  <a:pt x="1561809" y="1586"/>
                  <a:pt x="1564981" y="0"/>
                </a:cubicBezTo>
                <a:close/>
              </a:path>
            </a:pathLst>
          </a:custGeom>
          <a:gradFill>
            <a:gsLst>
              <a:gs pos="27000">
                <a:srgbClr val="04939A"/>
              </a:gs>
              <a:gs pos="88000">
                <a:srgbClr val="8CC6C8"/>
              </a:gs>
            </a:gsLst>
            <a:lin ang="15600000" scaled="0"/>
          </a:gradFill>
        </p:spPr>
        <p:txBody>
          <a:bodyPr wrap="square" lIns="1152000" tIns="972000">
            <a:noAutofit/>
          </a:bodyPr>
          <a:lstStyle>
            <a:lvl1pPr algn="l">
              <a:spcBef>
                <a:spcPts val="0"/>
              </a:spcBef>
              <a:defRPr sz="1000" i="1" cap="none" baseline="0">
                <a:solidFill>
                  <a:schemeClr val="bg1"/>
                </a:solidFill>
              </a:defRPr>
            </a:lvl1pPr>
          </a:lstStyle>
          <a:p>
            <a:r>
              <a:rPr lang="fr-FR" dirty="0"/>
              <a:t>Si souhaité,</a:t>
            </a:r>
            <a:br>
              <a:rPr lang="fr-FR" dirty="0"/>
            </a:br>
            <a:r>
              <a:rPr lang="fr-FR" dirty="0"/>
              <a:t>glissez ou insérez votre image ici.</a:t>
            </a:r>
            <a:br>
              <a:rPr lang="fr-FR" dirty="0"/>
            </a:br>
            <a:r>
              <a:rPr lang="fr-FR" dirty="0"/>
              <a:t>Si non, laissez vide et ce texte sera invisible en projection/impression</a:t>
            </a:r>
          </a:p>
        </p:txBody>
      </p:sp>
      <p:sp>
        <p:nvSpPr>
          <p:cNvPr id="14" name="ZoneTexte 13">
            <a:extLst>
              <a:ext uri="{FF2B5EF4-FFF2-40B4-BE49-F238E27FC236}">
                <a16:creationId xmlns:a16="http://schemas.microsoft.com/office/drawing/2014/main" id="{F91FD682-C602-4E79-9F64-B525B909330B}"/>
              </a:ext>
            </a:extLst>
          </p:cNvPr>
          <p:cNvSpPr txBox="1"/>
          <p:nvPr userDrawn="1"/>
        </p:nvSpPr>
        <p:spPr>
          <a:xfrm>
            <a:off x="-76200" y="6858000"/>
            <a:ext cx="12268200" cy="430887"/>
          </a:xfrm>
          <a:prstGeom prst="rect">
            <a:avLst/>
          </a:prstGeom>
          <a:noFill/>
        </p:spPr>
        <p:txBody>
          <a:bodyPr wrap="square" rtlCol="0">
            <a:spAutoFit/>
          </a:bodyPr>
          <a:lstStyle/>
          <a:p>
            <a:r>
              <a:rPr lang="fr-FR" sz="1100" dirty="0">
                <a:solidFill>
                  <a:schemeClr val="bg1">
                    <a:lumMod val="65000"/>
                  </a:schemeClr>
                </a:solidFill>
              </a:rPr>
              <a:t>Astuce pour modifier une image déjà présente : Clic droit sur l'image + choisir "Changer d'image"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bg1">
                    <a:lumMod val="65000"/>
                  </a:schemeClr>
                </a:solidFill>
              </a:rPr>
              <a:t>Astuce pour modifier le cadrage d'une image : Clic droit sur l'image + choisir "Rogner"</a:t>
            </a:r>
          </a:p>
        </p:txBody>
      </p:sp>
    </p:spTree>
    <p:extLst>
      <p:ext uri="{BB962C8B-B14F-4D97-AF65-F5344CB8AC3E}">
        <p14:creationId xmlns:p14="http://schemas.microsoft.com/office/powerpoint/2010/main" val="34972307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Contenu + Exergue 1 Oran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4A9F225-6452-48CF-BCF4-B7F4B477595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Freeform 5">
            <a:extLst>
              <a:ext uri="{FF2B5EF4-FFF2-40B4-BE49-F238E27FC236}">
                <a16:creationId xmlns:a16="http://schemas.microsoft.com/office/drawing/2014/main" id="{9736EB99-581C-415D-BD2C-47AB4E353EE7}"/>
              </a:ext>
            </a:extLst>
          </p:cNvPr>
          <p:cNvSpPr>
            <a:spLocks/>
          </p:cNvSpPr>
          <p:nvPr userDrawn="1"/>
        </p:nvSpPr>
        <p:spPr bwMode="auto">
          <a:xfrm>
            <a:off x="0" y="0"/>
            <a:ext cx="8864600" cy="6858000"/>
          </a:xfrm>
          <a:custGeom>
            <a:avLst/>
            <a:gdLst>
              <a:gd name="T0" fmla="*/ 3714 w 5585"/>
              <a:gd name="T1" fmla="*/ 3841 h 4320"/>
              <a:gd name="T2" fmla="*/ 5113 w 5585"/>
              <a:gd name="T3" fmla="*/ 1756 h 4320"/>
              <a:gd name="T4" fmla="*/ 5585 w 5585"/>
              <a:gd name="T5" fmla="*/ 0 h 4320"/>
              <a:gd name="T6" fmla="*/ 0 w 5585"/>
              <a:gd name="T7" fmla="*/ 0 h 4320"/>
              <a:gd name="T8" fmla="*/ 0 w 5585"/>
              <a:gd name="T9" fmla="*/ 4320 h 4320"/>
              <a:gd name="T10" fmla="*/ 3907 w 5585"/>
              <a:gd name="T11" fmla="*/ 4320 h 4320"/>
              <a:gd name="T12" fmla="*/ 3714 w 5585"/>
              <a:gd name="T13" fmla="*/ 3841 h 4320"/>
            </a:gdLst>
            <a:ahLst/>
            <a:cxnLst>
              <a:cxn ang="0">
                <a:pos x="T0" y="T1"/>
              </a:cxn>
              <a:cxn ang="0">
                <a:pos x="T2" y="T3"/>
              </a:cxn>
              <a:cxn ang="0">
                <a:pos x="T4" y="T5"/>
              </a:cxn>
              <a:cxn ang="0">
                <a:pos x="T6" y="T7"/>
              </a:cxn>
              <a:cxn ang="0">
                <a:pos x="T8" y="T9"/>
              </a:cxn>
              <a:cxn ang="0">
                <a:pos x="T10" y="T11"/>
              </a:cxn>
              <a:cxn ang="0">
                <a:pos x="T12" y="T13"/>
              </a:cxn>
            </a:cxnLst>
            <a:rect l="0" t="0" r="r" b="b"/>
            <a:pathLst>
              <a:path w="5585" h="4320">
                <a:moveTo>
                  <a:pt x="3714" y="3841"/>
                </a:moveTo>
                <a:cubicBezTo>
                  <a:pt x="3834" y="3376"/>
                  <a:pt x="4483" y="2794"/>
                  <a:pt x="5113" y="1756"/>
                </a:cubicBezTo>
                <a:cubicBezTo>
                  <a:pt x="5452" y="1193"/>
                  <a:pt x="5573" y="594"/>
                  <a:pt x="5585" y="0"/>
                </a:cubicBezTo>
                <a:cubicBezTo>
                  <a:pt x="0" y="0"/>
                  <a:pt x="0" y="0"/>
                  <a:pt x="0" y="0"/>
                </a:cubicBezTo>
                <a:cubicBezTo>
                  <a:pt x="0" y="4320"/>
                  <a:pt x="0" y="4320"/>
                  <a:pt x="0" y="4320"/>
                </a:cubicBezTo>
                <a:cubicBezTo>
                  <a:pt x="3907" y="4320"/>
                  <a:pt x="3907" y="4320"/>
                  <a:pt x="3907" y="4320"/>
                </a:cubicBezTo>
                <a:cubicBezTo>
                  <a:pt x="3734" y="4166"/>
                  <a:pt x="3673" y="3998"/>
                  <a:pt x="3714" y="3841"/>
                </a:cubicBezTo>
                <a:close/>
              </a:path>
            </a:pathLst>
          </a:custGeom>
          <a:gradFill flip="none" rotWithShape="1">
            <a:gsLst>
              <a:gs pos="5000">
                <a:srgbClr val="D97D1A"/>
              </a:gs>
              <a:gs pos="89000">
                <a:srgbClr val="F2CF12"/>
              </a:gs>
            </a:gsLst>
            <a:lin ang="54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6">
            <a:extLst>
              <a:ext uri="{FF2B5EF4-FFF2-40B4-BE49-F238E27FC236}">
                <a16:creationId xmlns:a16="http://schemas.microsoft.com/office/drawing/2014/main" id="{128E9861-59EB-4B55-9980-26371E9A6F93}"/>
              </a:ext>
            </a:extLst>
          </p:cNvPr>
          <p:cNvSpPr>
            <a:spLocks/>
          </p:cNvSpPr>
          <p:nvPr userDrawn="1"/>
        </p:nvSpPr>
        <p:spPr bwMode="auto">
          <a:xfrm>
            <a:off x="0" y="0"/>
            <a:ext cx="8786813" cy="6858000"/>
          </a:xfrm>
          <a:custGeom>
            <a:avLst/>
            <a:gdLst>
              <a:gd name="T0" fmla="*/ 3289 w 5536"/>
              <a:gd name="T1" fmla="*/ 3651 h 4320"/>
              <a:gd name="T2" fmla="*/ 4904 w 5536"/>
              <a:gd name="T3" fmla="*/ 1659 h 4320"/>
              <a:gd name="T4" fmla="*/ 5536 w 5536"/>
              <a:gd name="T5" fmla="*/ 0 h 4320"/>
              <a:gd name="T6" fmla="*/ 0 w 5536"/>
              <a:gd name="T7" fmla="*/ 0 h 4320"/>
              <a:gd name="T8" fmla="*/ 0 w 5536"/>
              <a:gd name="T9" fmla="*/ 4320 h 4320"/>
              <a:gd name="T10" fmla="*/ 3633 w 5536"/>
              <a:gd name="T11" fmla="*/ 4320 h 4320"/>
              <a:gd name="T12" fmla="*/ 3289 w 5536"/>
              <a:gd name="T13" fmla="*/ 3651 h 4320"/>
            </a:gdLst>
            <a:ahLst/>
            <a:cxnLst>
              <a:cxn ang="0">
                <a:pos x="T0" y="T1"/>
              </a:cxn>
              <a:cxn ang="0">
                <a:pos x="T2" y="T3"/>
              </a:cxn>
              <a:cxn ang="0">
                <a:pos x="T4" y="T5"/>
              </a:cxn>
              <a:cxn ang="0">
                <a:pos x="T6" y="T7"/>
              </a:cxn>
              <a:cxn ang="0">
                <a:pos x="T8" y="T9"/>
              </a:cxn>
              <a:cxn ang="0">
                <a:pos x="T10" y="T11"/>
              </a:cxn>
              <a:cxn ang="0">
                <a:pos x="T12" y="T13"/>
              </a:cxn>
            </a:cxnLst>
            <a:rect l="0" t="0" r="r" b="b"/>
            <a:pathLst>
              <a:path w="5536" h="4320">
                <a:moveTo>
                  <a:pt x="3289" y="3651"/>
                </a:moveTo>
                <a:cubicBezTo>
                  <a:pt x="3455" y="3189"/>
                  <a:pt x="4169" y="2657"/>
                  <a:pt x="4904" y="1659"/>
                </a:cubicBezTo>
                <a:cubicBezTo>
                  <a:pt x="5283" y="1143"/>
                  <a:pt x="5462" y="575"/>
                  <a:pt x="5536" y="0"/>
                </a:cubicBezTo>
                <a:cubicBezTo>
                  <a:pt x="0" y="0"/>
                  <a:pt x="0" y="0"/>
                  <a:pt x="0" y="0"/>
                </a:cubicBezTo>
                <a:cubicBezTo>
                  <a:pt x="0" y="4320"/>
                  <a:pt x="0" y="4320"/>
                  <a:pt x="0" y="4320"/>
                </a:cubicBezTo>
                <a:cubicBezTo>
                  <a:pt x="3633" y="4320"/>
                  <a:pt x="3633" y="4320"/>
                  <a:pt x="3633" y="4320"/>
                </a:cubicBezTo>
                <a:cubicBezTo>
                  <a:pt x="3321" y="4099"/>
                  <a:pt x="3216" y="3858"/>
                  <a:pt x="3289" y="3651"/>
                </a:cubicBezTo>
                <a:close/>
              </a:path>
            </a:pathLst>
          </a:custGeom>
          <a:gradFill flip="none" rotWithShape="1">
            <a:gsLst>
              <a:gs pos="27000">
                <a:srgbClr val="CF631B"/>
              </a:gs>
              <a:gs pos="87000">
                <a:srgbClr val="F2CC12"/>
              </a:gs>
            </a:gsLst>
            <a:lin ang="132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 name="Titre 1">
            <a:extLst>
              <a:ext uri="{FF2B5EF4-FFF2-40B4-BE49-F238E27FC236}">
                <a16:creationId xmlns:a16="http://schemas.microsoft.com/office/drawing/2014/main" id="{B2403542-EFDA-457D-90AB-811663849E6F}"/>
              </a:ext>
            </a:extLst>
          </p:cNvPr>
          <p:cNvSpPr>
            <a:spLocks noGrp="1"/>
          </p:cNvSpPr>
          <p:nvPr>
            <p:ph type="title"/>
          </p:nvPr>
        </p:nvSpPr>
        <p:spPr>
          <a:xfrm>
            <a:off x="731838" y="882000"/>
            <a:ext cx="5845943" cy="1260835"/>
          </a:xfrm>
        </p:spPr>
        <p:txBody>
          <a:bodyPr anchor="b">
            <a:normAutofit/>
          </a:bodyPr>
          <a:lstStyle>
            <a:lvl1pPr>
              <a:defRPr sz="2400">
                <a:solidFill>
                  <a:schemeClr val="bg1"/>
                </a:solidFill>
              </a:defRPr>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hasCustomPrompt="1"/>
          </p:nvPr>
        </p:nvSpPr>
        <p:spPr>
          <a:xfrm>
            <a:off x="731838" y="2476501"/>
            <a:ext cx="5336453" cy="3689350"/>
          </a:xfrm>
        </p:spPr>
        <p:txBody>
          <a:bodyPr>
            <a:normAutofit/>
          </a:bodyPr>
          <a:lstStyle>
            <a:lvl1pPr>
              <a:defRPr sz="15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p>
            <a:fld id="{4F7C0F30-2BA6-4E2D-AFC7-62C5E77ECC9C}" type="slidenum">
              <a:rPr lang="fr-FR" smtClean="0"/>
              <a:t>‹N°›</a:t>
            </a:fld>
            <a:endParaRPr lang="fr-FR" dirty="0"/>
          </a:p>
        </p:txBody>
      </p:sp>
      <p:sp>
        <p:nvSpPr>
          <p:cNvPr id="19" name="Espace réservé du contenu 2">
            <a:extLst>
              <a:ext uri="{FF2B5EF4-FFF2-40B4-BE49-F238E27FC236}">
                <a16:creationId xmlns:a16="http://schemas.microsoft.com/office/drawing/2014/main" id="{33AD7AC0-220E-4F62-A332-C415726467E5}"/>
              </a:ext>
            </a:extLst>
          </p:cNvPr>
          <p:cNvSpPr>
            <a:spLocks noGrp="1"/>
          </p:cNvSpPr>
          <p:nvPr>
            <p:ph idx="13" hasCustomPrompt="1"/>
          </p:nvPr>
        </p:nvSpPr>
        <p:spPr>
          <a:xfrm>
            <a:off x="9084253" y="358125"/>
            <a:ext cx="2854037" cy="5807725"/>
          </a:xfrm>
        </p:spPr>
        <p:txBody>
          <a:bodyPr>
            <a:normAutofit/>
          </a:bodyPr>
          <a:lstStyle>
            <a:lvl1pPr>
              <a:defRPr sz="1500" cap="none" baseline="0">
                <a:solidFill>
                  <a:schemeClr val="tx1"/>
                </a:solidFill>
                <a:latin typeface="+mj-lt"/>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20" name="Connecteur droit 19">
            <a:extLst>
              <a:ext uri="{FF2B5EF4-FFF2-40B4-BE49-F238E27FC236}">
                <a16:creationId xmlns:a16="http://schemas.microsoft.com/office/drawing/2014/main" id="{2EABA08B-07FB-41C1-8C2C-CB117F93179D}"/>
              </a:ext>
            </a:extLst>
          </p:cNvPr>
          <p:cNvCxnSpPr>
            <a:cxnSpLocks/>
          </p:cNvCxnSpPr>
          <p:nvPr userDrawn="1"/>
        </p:nvCxnSpPr>
        <p:spPr>
          <a:xfrm>
            <a:off x="11156158" y="6374606"/>
            <a:ext cx="0" cy="302419"/>
          </a:xfrm>
          <a:prstGeom prst="line">
            <a:avLst/>
          </a:prstGeom>
          <a:ln w="12700">
            <a:solidFill>
              <a:srgbClr val="9EA2A5"/>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73FC3E2-4E99-4F43-B465-CDF1978705C7}"/>
              </a:ext>
            </a:extLst>
          </p:cNvPr>
          <p:cNvGrpSpPr/>
          <p:nvPr userDrawn="1"/>
        </p:nvGrpSpPr>
        <p:grpSpPr>
          <a:xfrm>
            <a:off x="11594100" y="6394655"/>
            <a:ext cx="281193" cy="282763"/>
            <a:chOff x="1009650" y="946150"/>
            <a:chExt cx="3979863" cy="4002088"/>
          </a:xfrm>
        </p:grpSpPr>
        <p:sp>
          <p:nvSpPr>
            <p:cNvPr id="22" name="Freeform 5">
              <a:extLst>
                <a:ext uri="{FF2B5EF4-FFF2-40B4-BE49-F238E27FC236}">
                  <a16:creationId xmlns:a16="http://schemas.microsoft.com/office/drawing/2014/main" id="{8E7E80FD-1BE2-4FE2-B48A-C0F5F19D2F95}"/>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adFill>
              <a:gsLst>
                <a:gs pos="3000">
                  <a:srgbClr val="C7015E"/>
                </a:gs>
                <a:gs pos="93000">
                  <a:srgbClr val="D80B36"/>
                </a:gs>
              </a:gsLst>
              <a:lin ang="17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3" name="Freeform 6">
              <a:extLst>
                <a:ext uri="{FF2B5EF4-FFF2-40B4-BE49-F238E27FC236}">
                  <a16:creationId xmlns:a16="http://schemas.microsoft.com/office/drawing/2014/main" id="{0F2FDC6E-CF68-43B2-9859-39812ACB1768}"/>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solidFill>
              <a:srgbClr val="B4E0F9"/>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4" name="Freeform 7">
              <a:extLst>
                <a:ext uri="{FF2B5EF4-FFF2-40B4-BE49-F238E27FC236}">
                  <a16:creationId xmlns:a16="http://schemas.microsoft.com/office/drawing/2014/main" id="{37D43A7B-A4FF-4A4D-89C5-5D173B07F097}"/>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adFill>
              <a:gsLst>
                <a:gs pos="3000">
                  <a:srgbClr val="07797A"/>
                </a:gs>
                <a:gs pos="84000">
                  <a:srgbClr val="8FCDCF"/>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5" name="Freeform 8">
              <a:extLst>
                <a:ext uri="{FF2B5EF4-FFF2-40B4-BE49-F238E27FC236}">
                  <a16:creationId xmlns:a16="http://schemas.microsoft.com/office/drawing/2014/main" id="{60E1FAC0-F79B-494A-8FA3-476497698C2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adFill>
              <a:gsLst>
                <a:gs pos="33000">
                  <a:srgbClr val="F7A605"/>
                </a:gs>
                <a:gs pos="93000">
                  <a:srgbClr val="E8520F"/>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6" name="Freeform 9">
              <a:extLst>
                <a:ext uri="{FF2B5EF4-FFF2-40B4-BE49-F238E27FC236}">
                  <a16:creationId xmlns:a16="http://schemas.microsoft.com/office/drawing/2014/main" id="{EA73D5DB-827B-47E3-9F08-97121585128D}"/>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adFill>
              <a:gsLst>
                <a:gs pos="3000">
                  <a:srgbClr val="DCDA01"/>
                </a:gs>
                <a:gs pos="73000">
                  <a:srgbClr val="95C11E"/>
                </a:gs>
              </a:gsLst>
              <a:lin ang="12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7" name="Freeform 10">
              <a:extLst>
                <a:ext uri="{FF2B5EF4-FFF2-40B4-BE49-F238E27FC236}">
                  <a16:creationId xmlns:a16="http://schemas.microsoft.com/office/drawing/2014/main" id="{6355C8C2-A847-4FF4-BA59-8112B4D86550}"/>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adFill>
              <a:gsLst>
                <a:gs pos="3000">
                  <a:srgbClr val="FFDA00"/>
                </a:gs>
                <a:gs pos="84000">
                  <a:srgbClr val="F6A700"/>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8" name="Freeform 11">
              <a:extLst>
                <a:ext uri="{FF2B5EF4-FFF2-40B4-BE49-F238E27FC236}">
                  <a16:creationId xmlns:a16="http://schemas.microsoft.com/office/drawing/2014/main" id="{B387FBFF-E840-492C-BABC-EF02516DD17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adFill>
              <a:gsLst>
                <a:gs pos="0">
                  <a:srgbClr val="008283"/>
                </a:gs>
                <a:gs pos="83000">
                  <a:srgbClr val="009197"/>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9" name="Freeform 12">
              <a:extLst>
                <a:ext uri="{FF2B5EF4-FFF2-40B4-BE49-F238E27FC236}">
                  <a16:creationId xmlns:a16="http://schemas.microsoft.com/office/drawing/2014/main" id="{36C72842-7809-4232-8A69-988AD51DEE0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adFill>
              <a:gsLst>
                <a:gs pos="22000">
                  <a:srgbClr val="BFB803"/>
                </a:gs>
                <a:gs pos="83000">
                  <a:srgbClr val="C59118"/>
                </a:gs>
              </a:gsLst>
              <a:lin ang="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0" name="Freeform 13">
              <a:extLst>
                <a:ext uri="{FF2B5EF4-FFF2-40B4-BE49-F238E27FC236}">
                  <a16:creationId xmlns:a16="http://schemas.microsoft.com/office/drawing/2014/main" id="{D7498989-3BCE-4EEC-AFEB-2ED1527D4593}"/>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adFill>
              <a:gsLst>
                <a:gs pos="18000">
                  <a:srgbClr val="D20A18"/>
                </a:gs>
                <a:gs pos="85000">
                  <a:srgbClr val="C00E0E"/>
                </a:gs>
              </a:gsLst>
              <a:lin ang="10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1" name="Freeform 14">
              <a:extLst>
                <a:ext uri="{FF2B5EF4-FFF2-40B4-BE49-F238E27FC236}">
                  <a16:creationId xmlns:a16="http://schemas.microsoft.com/office/drawing/2014/main" id="{12071E0C-0E15-413B-84A1-874DC9323C9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adFill>
              <a:gsLst>
                <a:gs pos="31000">
                  <a:srgbClr val="9A151B"/>
                </a:gs>
                <a:gs pos="77000">
                  <a:srgbClr val="B8101C"/>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grpSp>
    </p:spTree>
    <p:extLst>
      <p:ext uri="{BB962C8B-B14F-4D97-AF65-F5344CB8AC3E}">
        <p14:creationId xmlns:p14="http://schemas.microsoft.com/office/powerpoint/2010/main" val="2903327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Contenu + Exergue 1 VER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4A9F225-6452-48CF-BCF4-B7F4B477595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Freeform 5">
            <a:extLst>
              <a:ext uri="{FF2B5EF4-FFF2-40B4-BE49-F238E27FC236}">
                <a16:creationId xmlns:a16="http://schemas.microsoft.com/office/drawing/2014/main" id="{9736EB99-581C-415D-BD2C-47AB4E353EE7}"/>
              </a:ext>
            </a:extLst>
          </p:cNvPr>
          <p:cNvSpPr>
            <a:spLocks/>
          </p:cNvSpPr>
          <p:nvPr userDrawn="1"/>
        </p:nvSpPr>
        <p:spPr bwMode="auto">
          <a:xfrm>
            <a:off x="0" y="0"/>
            <a:ext cx="8864600" cy="6858000"/>
          </a:xfrm>
          <a:custGeom>
            <a:avLst/>
            <a:gdLst>
              <a:gd name="T0" fmla="*/ 3714 w 5585"/>
              <a:gd name="T1" fmla="*/ 3841 h 4320"/>
              <a:gd name="T2" fmla="*/ 5113 w 5585"/>
              <a:gd name="T3" fmla="*/ 1756 h 4320"/>
              <a:gd name="T4" fmla="*/ 5585 w 5585"/>
              <a:gd name="T5" fmla="*/ 0 h 4320"/>
              <a:gd name="T6" fmla="*/ 0 w 5585"/>
              <a:gd name="T7" fmla="*/ 0 h 4320"/>
              <a:gd name="T8" fmla="*/ 0 w 5585"/>
              <a:gd name="T9" fmla="*/ 4320 h 4320"/>
              <a:gd name="T10" fmla="*/ 3907 w 5585"/>
              <a:gd name="T11" fmla="*/ 4320 h 4320"/>
              <a:gd name="T12" fmla="*/ 3714 w 5585"/>
              <a:gd name="T13" fmla="*/ 3841 h 4320"/>
            </a:gdLst>
            <a:ahLst/>
            <a:cxnLst>
              <a:cxn ang="0">
                <a:pos x="T0" y="T1"/>
              </a:cxn>
              <a:cxn ang="0">
                <a:pos x="T2" y="T3"/>
              </a:cxn>
              <a:cxn ang="0">
                <a:pos x="T4" y="T5"/>
              </a:cxn>
              <a:cxn ang="0">
                <a:pos x="T6" y="T7"/>
              </a:cxn>
              <a:cxn ang="0">
                <a:pos x="T8" y="T9"/>
              </a:cxn>
              <a:cxn ang="0">
                <a:pos x="T10" y="T11"/>
              </a:cxn>
              <a:cxn ang="0">
                <a:pos x="T12" y="T13"/>
              </a:cxn>
            </a:cxnLst>
            <a:rect l="0" t="0" r="r" b="b"/>
            <a:pathLst>
              <a:path w="5585" h="4320">
                <a:moveTo>
                  <a:pt x="3714" y="3841"/>
                </a:moveTo>
                <a:cubicBezTo>
                  <a:pt x="3834" y="3376"/>
                  <a:pt x="4483" y="2794"/>
                  <a:pt x="5113" y="1756"/>
                </a:cubicBezTo>
                <a:cubicBezTo>
                  <a:pt x="5452" y="1193"/>
                  <a:pt x="5573" y="594"/>
                  <a:pt x="5585" y="0"/>
                </a:cubicBezTo>
                <a:cubicBezTo>
                  <a:pt x="0" y="0"/>
                  <a:pt x="0" y="0"/>
                  <a:pt x="0" y="0"/>
                </a:cubicBezTo>
                <a:cubicBezTo>
                  <a:pt x="0" y="4320"/>
                  <a:pt x="0" y="4320"/>
                  <a:pt x="0" y="4320"/>
                </a:cubicBezTo>
                <a:cubicBezTo>
                  <a:pt x="3907" y="4320"/>
                  <a:pt x="3907" y="4320"/>
                  <a:pt x="3907" y="4320"/>
                </a:cubicBezTo>
                <a:cubicBezTo>
                  <a:pt x="3734" y="4166"/>
                  <a:pt x="3673" y="3998"/>
                  <a:pt x="3714" y="3841"/>
                </a:cubicBezTo>
                <a:close/>
              </a:path>
            </a:pathLst>
          </a:custGeom>
          <a:gradFill flip="none" rotWithShape="1">
            <a:gsLst>
              <a:gs pos="5000">
                <a:srgbClr val="B9CA2E"/>
              </a:gs>
              <a:gs pos="89000">
                <a:srgbClr val="DADA22"/>
              </a:gs>
            </a:gsLst>
            <a:lin ang="54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6">
            <a:extLst>
              <a:ext uri="{FF2B5EF4-FFF2-40B4-BE49-F238E27FC236}">
                <a16:creationId xmlns:a16="http://schemas.microsoft.com/office/drawing/2014/main" id="{128E9861-59EB-4B55-9980-26371E9A6F93}"/>
              </a:ext>
            </a:extLst>
          </p:cNvPr>
          <p:cNvSpPr>
            <a:spLocks/>
          </p:cNvSpPr>
          <p:nvPr userDrawn="1"/>
        </p:nvSpPr>
        <p:spPr bwMode="auto">
          <a:xfrm>
            <a:off x="0" y="0"/>
            <a:ext cx="8786813" cy="6858000"/>
          </a:xfrm>
          <a:custGeom>
            <a:avLst/>
            <a:gdLst>
              <a:gd name="T0" fmla="*/ 3289 w 5536"/>
              <a:gd name="T1" fmla="*/ 3651 h 4320"/>
              <a:gd name="T2" fmla="*/ 4904 w 5536"/>
              <a:gd name="T3" fmla="*/ 1659 h 4320"/>
              <a:gd name="T4" fmla="*/ 5536 w 5536"/>
              <a:gd name="T5" fmla="*/ 0 h 4320"/>
              <a:gd name="T6" fmla="*/ 0 w 5536"/>
              <a:gd name="T7" fmla="*/ 0 h 4320"/>
              <a:gd name="T8" fmla="*/ 0 w 5536"/>
              <a:gd name="T9" fmla="*/ 4320 h 4320"/>
              <a:gd name="T10" fmla="*/ 3633 w 5536"/>
              <a:gd name="T11" fmla="*/ 4320 h 4320"/>
              <a:gd name="T12" fmla="*/ 3289 w 5536"/>
              <a:gd name="T13" fmla="*/ 3651 h 4320"/>
            </a:gdLst>
            <a:ahLst/>
            <a:cxnLst>
              <a:cxn ang="0">
                <a:pos x="T0" y="T1"/>
              </a:cxn>
              <a:cxn ang="0">
                <a:pos x="T2" y="T3"/>
              </a:cxn>
              <a:cxn ang="0">
                <a:pos x="T4" y="T5"/>
              </a:cxn>
              <a:cxn ang="0">
                <a:pos x="T6" y="T7"/>
              </a:cxn>
              <a:cxn ang="0">
                <a:pos x="T8" y="T9"/>
              </a:cxn>
              <a:cxn ang="0">
                <a:pos x="T10" y="T11"/>
              </a:cxn>
              <a:cxn ang="0">
                <a:pos x="T12" y="T13"/>
              </a:cxn>
            </a:cxnLst>
            <a:rect l="0" t="0" r="r" b="b"/>
            <a:pathLst>
              <a:path w="5536" h="4320">
                <a:moveTo>
                  <a:pt x="3289" y="3651"/>
                </a:moveTo>
                <a:cubicBezTo>
                  <a:pt x="3455" y="3189"/>
                  <a:pt x="4169" y="2657"/>
                  <a:pt x="4904" y="1659"/>
                </a:cubicBezTo>
                <a:cubicBezTo>
                  <a:pt x="5283" y="1143"/>
                  <a:pt x="5462" y="575"/>
                  <a:pt x="5536" y="0"/>
                </a:cubicBezTo>
                <a:cubicBezTo>
                  <a:pt x="0" y="0"/>
                  <a:pt x="0" y="0"/>
                  <a:pt x="0" y="0"/>
                </a:cubicBezTo>
                <a:cubicBezTo>
                  <a:pt x="0" y="4320"/>
                  <a:pt x="0" y="4320"/>
                  <a:pt x="0" y="4320"/>
                </a:cubicBezTo>
                <a:cubicBezTo>
                  <a:pt x="3633" y="4320"/>
                  <a:pt x="3633" y="4320"/>
                  <a:pt x="3633" y="4320"/>
                </a:cubicBezTo>
                <a:cubicBezTo>
                  <a:pt x="3321" y="4099"/>
                  <a:pt x="3216" y="3858"/>
                  <a:pt x="3289" y="3651"/>
                </a:cubicBezTo>
                <a:close/>
              </a:path>
            </a:pathLst>
          </a:custGeom>
          <a:gradFill flip="none" rotWithShape="1">
            <a:gsLst>
              <a:gs pos="27000">
                <a:srgbClr val="A5C236"/>
              </a:gs>
              <a:gs pos="89000">
                <a:srgbClr val="DADA22"/>
              </a:gs>
            </a:gsLst>
            <a:lin ang="132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 name="Titre 1">
            <a:extLst>
              <a:ext uri="{FF2B5EF4-FFF2-40B4-BE49-F238E27FC236}">
                <a16:creationId xmlns:a16="http://schemas.microsoft.com/office/drawing/2014/main" id="{B2403542-EFDA-457D-90AB-811663849E6F}"/>
              </a:ext>
            </a:extLst>
          </p:cNvPr>
          <p:cNvSpPr>
            <a:spLocks noGrp="1"/>
          </p:cNvSpPr>
          <p:nvPr>
            <p:ph type="title"/>
          </p:nvPr>
        </p:nvSpPr>
        <p:spPr>
          <a:xfrm>
            <a:off x="731838" y="882000"/>
            <a:ext cx="5845943" cy="1260835"/>
          </a:xfrm>
        </p:spPr>
        <p:txBody>
          <a:bodyPr anchor="b">
            <a:normAutofit/>
          </a:bodyPr>
          <a:lstStyle>
            <a:lvl1pPr>
              <a:defRPr sz="2400">
                <a:solidFill>
                  <a:schemeClr val="bg1"/>
                </a:solidFill>
              </a:defRPr>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hasCustomPrompt="1"/>
          </p:nvPr>
        </p:nvSpPr>
        <p:spPr>
          <a:xfrm>
            <a:off x="731838" y="2476501"/>
            <a:ext cx="5336453" cy="3689350"/>
          </a:xfrm>
        </p:spPr>
        <p:txBody>
          <a:bodyPr>
            <a:normAutofit/>
          </a:bodyPr>
          <a:lstStyle>
            <a:lvl1pPr>
              <a:defRPr sz="15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p>
            <a:fld id="{4F7C0F30-2BA6-4E2D-AFC7-62C5E77ECC9C}" type="slidenum">
              <a:rPr lang="fr-FR" smtClean="0"/>
              <a:t>‹N°›</a:t>
            </a:fld>
            <a:endParaRPr lang="fr-FR" dirty="0"/>
          </a:p>
        </p:txBody>
      </p:sp>
      <p:sp>
        <p:nvSpPr>
          <p:cNvPr id="19" name="Espace réservé du contenu 2">
            <a:extLst>
              <a:ext uri="{FF2B5EF4-FFF2-40B4-BE49-F238E27FC236}">
                <a16:creationId xmlns:a16="http://schemas.microsoft.com/office/drawing/2014/main" id="{33AD7AC0-220E-4F62-A332-C415726467E5}"/>
              </a:ext>
            </a:extLst>
          </p:cNvPr>
          <p:cNvSpPr>
            <a:spLocks noGrp="1"/>
          </p:cNvSpPr>
          <p:nvPr>
            <p:ph idx="13" hasCustomPrompt="1"/>
          </p:nvPr>
        </p:nvSpPr>
        <p:spPr>
          <a:xfrm>
            <a:off x="9084253" y="358125"/>
            <a:ext cx="2854037" cy="5807725"/>
          </a:xfrm>
        </p:spPr>
        <p:txBody>
          <a:bodyPr>
            <a:normAutofit/>
          </a:bodyPr>
          <a:lstStyle>
            <a:lvl1pPr>
              <a:defRPr sz="1500" cap="none" baseline="0">
                <a:solidFill>
                  <a:schemeClr val="tx1"/>
                </a:solidFill>
                <a:latin typeface="+mj-lt"/>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20" name="Connecteur droit 19">
            <a:extLst>
              <a:ext uri="{FF2B5EF4-FFF2-40B4-BE49-F238E27FC236}">
                <a16:creationId xmlns:a16="http://schemas.microsoft.com/office/drawing/2014/main" id="{2EABA08B-07FB-41C1-8C2C-CB117F93179D}"/>
              </a:ext>
            </a:extLst>
          </p:cNvPr>
          <p:cNvCxnSpPr>
            <a:cxnSpLocks/>
          </p:cNvCxnSpPr>
          <p:nvPr userDrawn="1"/>
        </p:nvCxnSpPr>
        <p:spPr>
          <a:xfrm>
            <a:off x="11156158" y="6374606"/>
            <a:ext cx="0" cy="302419"/>
          </a:xfrm>
          <a:prstGeom prst="line">
            <a:avLst/>
          </a:prstGeom>
          <a:ln w="12700">
            <a:solidFill>
              <a:srgbClr val="9EA2A5"/>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73FC3E2-4E99-4F43-B465-CDF1978705C7}"/>
              </a:ext>
            </a:extLst>
          </p:cNvPr>
          <p:cNvGrpSpPr/>
          <p:nvPr userDrawn="1"/>
        </p:nvGrpSpPr>
        <p:grpSpPr>
          <a:xfrm>
            <a:off x="11594100" y="6394655"/>
            <a:ext cx="281193" cy="282763"/>
            <a:chOff x="1009650" y="946150"/>
            <a:chExt cx="3979863" cy="4002088"/>
          </a:xfrm>
        </p:grpSpPr>
        <p:sp>
          <p:nvSpPr>
            <p:cNvPr id="22" name="Freeform 5">
              <a:extLst>
                <a:ext uri="{FF2B5EF4-FFF2-40B4-BE49-F238E27FC236}">
                  <a16:creationId xmlns:a16="http://schemas.microsoft.com/office/drawing/2014/main" id="{8E7E80FD-1BE2-4FE2-B48A-C0F5F19D2F95}"/>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adFill>
              <a:gsLst>
                <a:gs pos="3000">
                  <a:srgbClr val="C7015E"/>
                </a:gs>
                <a:gs pos="93000">
                  <a:srgbClr val="D80B36"/>
                </a:gs>
              </a:gsLst>
              <a:lin ang="17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3" name="Freeform 6">
              <a:extLst>
                <a:ext uri="{FF2B5EF4-FFF2-40B4-BE49-F238E27FC236}">
                  <a16:creationId xmlns:a16="http://schemas.microsoft.com/office/drawing/2014/main" id="{0F2FDC6E-CF68-43B2-9859-39812ACB1768}"/>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solidFill>
              <a:srgbClr val="B4E0F9"/>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4" name="Freeform 7">
              <a:extLst>
                <a:ext uri="{FF2B5EF4-FFF2-40B4-BE49-F238E27FC236}">
                  <a16:creationId xmlns:a16="http://schemas.microsoft.com/office/drawing/2014/main" id="{37D43A7B-A4FF-4A4D-89C5-5D173B07F097}"/>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adFill>
              <a:gsLst>
                <a:gs pos="3000">
                  <a:srgbClr val="07797A"/>
                </a:gs>
                <a:gs pos="84000">
                  <a:srgbClr val="8FCDCF"/>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5" name="Freeform 8">
              <a:extLst>
                <a:ext uri="{FF2B5EF4-FFF2-40B4-BE49-F238E27FC236}">
                  <a16:creationId xmlns:a16="http://schemas.microsoft.com/office/drawing/2014/main" id="{60E1FAC0-F79B-494A-8FA3-476497698C2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adFill>
              <a:gsLst>
                <a:gs pos="33000">
                  <a:srgbClr val="F7A605"/>
                </a:gs>
                <a:gs pos="93000">
                  <a:srgbClr val="E8520F"/>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6" name="Freeform 9">
              <a:extLst>
                <a:ext uri="{FF2B5EF4-FFF2-40B4-BE49-F238E27FC236}">
                  <a16:creationId xmlns:a16="http://schemas.microsoft.com/office/drawing/2014/main" id="{EA73D5DB-827B-47E3-9F08-97121585128D}"/>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adFill>
              <a:gsLst>
                <a:gs pos="3000">
                  <a:srgbClr val="DCDA01"/>
                </a:gs>
                <a:gs pos="73000">
                  <a:srgbClr val="95C11E"/>
                </a:gs>
              </a:gsLst>
              <a:lin ang="12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7" name="Freeform 10">
              <a:extLst>
                <a:ext uri="{FF2B5EF4-FFF2-40B4-BE49-F238E27FC236}">
                  <a16:creationId xmlns:a16="http://schemas.microsoft.com/office/drawing/2014/main" id="{6355C8C2-A847-4FF4-BA59-8112B4D86550}"/>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adFill>
              <a:gsLst>
                <a:gs pos="3000">
                  <a:srgbClr val="FFDA00"/>
                </a:gs>
                <a:gs pos="84000">
                  <a:srgbClr val="F6A700"/>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8" name="Freeform 11">
              <a:extLst>
                <a:ext uri="{FF2B5EF4-FFF2-40B4-BE49-F238E27FC236}">
                  <a16:creationId xmlns:a16="http://schemas.microsoft.com/office/drawing/2014/main" id="{B387FBFF-E840-492C-BABC-EF02516DD17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adFill>
              <a:gsLst>
                <a:gs pos="0">
                  <a:srgbClr val="008283"/>
                </a:gs>
                <a:gs pos="83000">
                  <a:srgbClr val="009197"/>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9" name="Freeform 12">
              <a:extLst>
                <a:ext uri="{FF2B5EF4-FFF2-40B4-BE49-F238E27FC236}">
                  <a16:creationId xmlns:a16="http://schemas.microsoft.com/office/drawing/2014/main" id="{36C72842-7809-4232-8A69-988AD51DEE0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adFill>
              <a:gsLst>
                <a:gs pos="22000">
                  <a:srgbClr val="BFB803"/>
                </a:gs>
                <a:gs pos="83000">
                  <a:srgbClr val="C59118"/>
                </a:gs>
              </a:gsLst>
              <a:lin ang="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0" name="Freeform 13">
              <a:extLst>
                <a:ext uri="{FF2B5EF4-FFF2-40B4-BE49-F238E27FC236}">
                  <a16:creationId xmlns:a16="http://schemas.microsoft.com/office/drawing/2014/main" id="{D7498989-3BCE-4EEC-AFEB-2ED1527D4593}"/>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adFill>
              <a:gsLst>
                <a:gs pos="18000">
                  <a:srgbClr val="D20A18"/>
                </a:gs>
                <a:gs pos="85000">
                  <a:srgbClr val="C00E0E"/>
                </a:gs>
              </a:gsLst>
              <a:lin ang="10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1" name="Freeform 14">
              <a:extLst>
                <a:ext uri="{FF2B5EF4-FFF2-40B4-BE49-F238E27FC236}">
                  <a16:creationId xmlns:a16="http://schemas.microsoft.com/office/drawing/2014/main" id="{12071E0C-0E15-413B-84A1-874DC9323C9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adFill>
              <a:gsLst>
                <a:gs pos="31000">
                  <a:srgbClr val="9A151B"/>
                </a:gs>
                <a:gs pos="77000">
                  <a:srgbClr val="B8101C"/>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grpSp>
    </p:spTree>
    <p:extLst>
      <p:ext uri="{BB962C8B-B14F-4D97-AF65-F5344CB8AC3E}">
        <p14:creationId xmlns:p14="http://schemas.microsoft.com/office/powerpoint/2010/main" val="16337192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Contenu + Exergue 1 BLEU">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4A9F225-6452-48CF-BCF4-B7F4B477595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Freeform 5">
            <a:extLst>
              <a:ext uri="{FF2B5EF4-FFF2-40B4-BE49-F238E27FC236}">
                <a16:creationId xmlns:a16="http://schemas.microsoft.com/office/drawing/2014/main" id="{9736EB99-581C-415D-BD2C-47AB4E353EE7}"/>
              </a:ext>
            </a:extLst>
          </p:cNvPr>
          <p:cNvSpPr>
            <a:spLocks/>
          </p:cNvSpPr>
          <p:nvPr userDrawn="1"/>
        </p:nvSpPr>
        <p:spPr bwMode="auto">
          <a:xfrm>
            <a:off x="0" y="0"/>
            <a:ext cx="8864600" cy="6858000"/>
          </a:xfrm>
          <a:custGeom>
            <a:avLst/>
            <a:gdLst>
              <a:gd name="T0" fmla="*/ 3714 w 5585"/>
              <a:gd name="T1" fmla="*/ 3841 h 4320"/>
              <a:gd name="T2" fmla="*/ 5113 w 5585"/>
              <a:gd name="T3" fmla="*/ 1756 h 4320"/>
              <a:gd name="T4" fmla="*/ 5585 w 5585"/>
              <a:gd name="T5" fmla="*/ 0 h 4320"/>
              <a:gd name="T6" fmla="*/ 0 w 5585"/>
              <a:gd name="T7" fmla="*/ 0 h 4320"/>
              <a:gd name="T8" fmla="*/ 0 w 5585"/>
              <a:gd name="T9" fmla="*/ 4320 h 4320"/>
              <a:gd name="T10" fmla="*/ 3907 w 5585"/>
              <a:gd name="T11" fmla="*/ 4320 h 4320"/>
              <a:gd name="T12" fmla="*/ 3714 w 5585"/>
              <a:gd name="T13" fmla="*/ 3841 h 4320"/>
            </a:gdLst>
            <a:ahLst/>
            <a:cxnLst>
              <a:cxn ang="0">
                <a:pos x="T0" y="T1"/>
              </a:cxn>
              <a:cxn ang="0">
                <a:pos x="T2" y="T3"/>
              </a:cxn>
              <a:cxn ang="0">
                <a:pos x="T4" y="T5"/>
              </a:cxn>
              <a:cxn ang="0">
                <a:pos x="T6" y="T7"/>
              </a:cxn>
              <a:cxn ang="0">
                <a:pos x="T8" y="T9"/>
              </a:cxn>
              <a:cxn ang="0">
                <a:pos x="T10" y="T11"/>
              </a:cxn>
              <a:cxn ang="0">
                <a:pos x="T12" y="T13"/>
              </a:cxn>
            </a:cxnLst>
            <a:rect l="0" t="0" r="r" b="b"/>
            <a:pathLst>
              <a:path w="5585" h="4320">
                <a:moveTo>
                  <a:pt x="3714" y="3841"/>
                </a:moveTo>
                <a:cubicBezTo>
                  <a:pt x="3834" y="3376"/>
                  <a:pt x="4483" y="2794"/>
                  <a:pt x="5113" y="1756"/>
                </a:cubicBezTo>
                <a:cubicBezTo>
                  <a:pt x="5452" y="1193"/>
                  <a:pt x="5573" y="594"/>
                  <a:pt x="5585" y="0"/>
                </a:cubicBezTo>
                <a:cubicBezTo>
                  <a:pt x="0" y="0"/>
                  <a:pt x="0" y="0"/>
                  <a:pt x="0" y="0"/>
                </a:cubicBezTo>
                <a:cubicBezTo>
                  <a:pt x="0" y="4320"/>
                  <a:pt x="0" y="4320"/>
                  <a:pt x="0" y="4320"/>
                </a:cubicBezTo>
                <a:cubicBezTo>
                  <a:pt x="3907" y="4320"/>
                  <a:pt x="3907" y="4320"/>
                  <a:pt x="3907" y="4320"/>
                </a:cubicBezTo>
                <a:cubicBezTo>
                  <a:pt x="3734" y="4166"/>
                  <a:pt x="3673" y="3998"/>
                  <a:pt x="3714" y="3841"/>
                </a:cubicBezTo>
                <a:close/>
              </a:path>
            </a:pathLst>
          </a:custGeom>
          <a:gradFill flip="none" rotWithShape="1">
            <a:gsLst>
              <a:gs pos="5000">
                <a:srgbClr val="07959C"/>
              </a:gs>
              <a:gs pos="89000">
                <a:srgbClr val="BAE2E3"/>
              </a:gs>
            </a:gsLst>
            <a:lin ang="54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6">
            <a:extLst>
              <a:ext uri="{FF2B5EF4-FFF2-40B4-BE49-F238E27FC236}">
                <a16:creationId xmlns:a16="http://schemas.microsoft.com/office/drawing/2014/main" id="{128E9861-59EB-4B55-9980-26371E9A6F93}"/>
              </a:ext>
            </a:extLst>
          </p:cNvPr>
          <p:cNvSpPr>
            <a:spLocks/>
          </p:cNvSpPr>
          <p:nvPr userDrawn="1"/>
        </p:nvSpPr>
        <p:spPr bwMode="auto">
          <a:xfrm>
            <a:off x="0" y="0"/>
            <a:ext cx="8786813" cy="6858000"/>
          </a:xfrm>
          <a:custGeom>
            <a:avLst/>
            <a:gdLst>
              <a:gd name="T0" fmla="*/ 3289 w 5536"/>
              <a:gd name="T1" fmla="*/ 3651 h 4320"/>
              <a:gd name="T2" fmla="*/ 4904 w 5536"/>
              <a:gd name="T3" fmla="*/ 1659 h 4320"/>
              <a:gd name="T4" fmla="*/ 5536 w 5536"/>
              <a:gd name="T5" fmla="*/ 0 h 4320"/>
              <a:gd name="T6" fmla="*/ 0 w 5536"/>
              <a:gd name="T7" fmla="*/ 0 h 4320"/>
              <a:gd name="T8" fmla="*/ 0 w 5536"/>
              <a:gd name="T9" fmla="*/ 4320 h 4320"/>
              <a:gd name="T10" fmla="*/ 3633 w 5536"/>
              <a:gd name="T11" fmla="*/ 4320 h 4320"/>
              <a:gd name="T12" fmla="*/ 3289 w 5536"/>
              <a:gd name="T13" fmla="*/ 3651 h 4320"/>
            </a:gdLst>
            <a:ahLst/>
            <a:cxnLst>
              <a:cxn ang="0">
                <a:pos x="T0" y="T1"/>
              </a:cxn>
              <a:cxn ang="0">
                <a:pos x="T2" y="T3"/>
              </a:cxn>
              <a:cxn ang="0">
                <a:pos x="T4" y="T5"/>
              </a:cxn>
              <a:cxn ang="0">
                <a:pos x="T6" y="T7"/>
              </a:cxn>
              <a:cxn ang="0">
                <a:pos x="T8" y="T9"/>
              </a:cxn>
              <a:cxn ang="0">
                <a:pos x="T10" y="T11"/>
              </a:cxn>
              <a:cxn ang="0">
                <a:pos x="T12" y="T13"/>
              </a:cxn>
            </a:cxnLst>
            <a:rect l="0" t="0" r="r" b="b"/>
            <a:pathLst>
              <a:path w="5536" h="4320">
                <a:moveTo>
                  <a:pt x="3289" y="3651"/>
                </a:moveTo>
                <a:cubicBezTo>
                  <a:pt x="3455" y="3189"/>
                  <a:pt x="4169" y="2657"/>
                  <a:pt x="4904" y="1659"/>
                </a:cubicBezTo>
                <a:cubicBezTo>
                  <a:pt x="5283" y="1143"/>
                  <a:pt x="5462" y="575"/>
                  <a:pt x="5536" y="0"/>
                </a:cubicBezTo>
                <a:cubicBezTo>
                  <a:pt x="0" y="0"/>
                  <a:pt x="0" y="0"/>
                  <a:pt x="0" y="0"/>
                </a:cubicBezTo>
                <a:cubicBezTo>
                  <a:pt x="0" y="4320"/>
                  <a:pt x="0" y="4320"/>
                  <a:pt x="0" y="4320"/>
                </a:cubicBezTo>
                <a:cubicBezTo>
                  <a:pt x="3633" y="4320"/>
                  <a:pt x="3633" y="4320"/>
                  <a:pt x="3633" y="4320"/>
                </a:cubicBezTo>
                <a:cubicBezTo>
                  <a:pt x="3321" y="4099"/>
                  <a:pt x="3216" y="3858"/>
                  <a:pt x="3289" y="3651"/>
                </a:cubicBezTo>
                <a:close/>
              </a:path>
            </a:pathLst>
          </a:custGeom>
          <a:gradFill flip="none" rotWithShape="1">
            <a:gsLst>
              <a:gs pos="29000">
                <a:srgbClr val="019199"/>
              </a:gs>
              <a:gs pos="89000">
                <a:srgbClr val="7EC8CC"/>
              </a:gs>
            </a:gsLst>
            <a:lin ang="132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 name="Titre 1">
            <a:extLst>
              <a:ext uri="{FF2B5EF4-FFF2-40B4-BE49-F238E27FC236}">
                <a16:creationId xmlns:a16="http://schemas.microsoft.com/office/drawing/2014/main" id="{B2403542-EFDA-457D-90AB-811663849E6F}"/>
              </a:ext>
            </a:extLst>
          </p:cNvPr>
          <p:cNvSpPr>
            <a:spLocks noGrp="1"/>
          </p:cNvSpPr>
          <p:nvPr>
            <p:ph type="title"/>
          </p:nvPr>
        </p:nvSpPr>
        <p:spPr>
          <a:xfrm>
            <a:off x="731838" y="882000"/>
            <a:ext cx="5845943" cy="1260835"/>
          </a:xfrm>
        </p:spPr>
        <p:txBody>
          <a:bodyPr anchor="b">
            <a:normAutofit/>
          </a:bodyPr>
          <a:lstStyle>
            <a:lvl1pPr>
              <a:defRPr sz="2400">
                <a:solidFill>
                  <a:schemeClr val="bg1"/>
                </a:solidFill>
              </a:defRPr>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hasCustomPrompt="1"/>
          </p:nvPr>
        </p:nvSpPr>
        <p:spPr>
          <a:xfrm>
            <a:off x="731838" y="2476501"/>
            <a:ext cx="5336453" cy="3689350"/>
          </a:xfrm>
        </p:spPr>
        <p:txBody>
          <a:bodyPr>
            <a:normAutofit/>
          </a:bodyPr>
          <a:lstStyle>
            <a:lvl1pPr>
              <a:defRPr sz="15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p>
            <a:fld id="{4F7C0F30-2BA6-4E2D-AFC7-62C5E77ECC9C}" type="slidenum">
              <a:rPr lang="fr-FR" smtClean="0"/>
              <a:t>‹N°›</a:t>
            </a:fld>
            <a:endParaRPr lang="fr-FR" dirty="0"/>
          </a:p>
        </p:txBody>
      </p:sp>
      <p:sp>
        <p:nvSpPr>
          <p:cNvPr id="19" name="Espace réservé du contenu 2">
            <a:extLst>
              <a:ext uri="{FF2B5EF4-FFF2-40B4-BE49-F238E27FC236}">
                <a16:creationId xmlns:a16="http://schemas.microsoft.com/office/drawing/2014/main" id="{33AD7AC0-220E-4F62-A332-C415726467E5}"/>
              </a:ext>
            </a:extLst>
          </p:cNvPr>
          <p:cNvSpPr>
            <a:spLocks noGrp="1"/>
          </p:cNvSpPr>
          <p:nvPr>
            <p:ph idx="13" hasCustomPrompt="1"/>
          </p:nvPr>
        </p:nvSpPr>
        <p:spPr>
          <a:xfrm>
            <a:off x="9084253" y="358125"/>
            <a:ext cx="2854037" cy="5807725"/>
          </a:xfrm>
        </p:spPr>
        <p:txBody>
          <a:bodyPr>
            <a:normAutofit/>
          </a:bodyPr>
          <a:lstStyle>
            <a:lvl1pPr>
              <a:defRPr sz="1500" cap="none" baseline="0">
                <a:solidFill>
                  <a:schemeClr val="tx1"/>
                </a:solidFill>
                <a:latin typeface="+mj-lt"/>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20" name="Connecteur droit 19">
            <a:extLst>
              <a:ext uri="{FF2B5EF4-FFF2-40B4-BE49-F238E27FC236}">
                <a16:creationId xmlns:a16="http://schemas.microsoft.com/office/drawing/2014/main" id="{2EABA08B-07FB-41C1-8C2C-CB117F93179D}"/>
              </a:ext>
            </a:extLst>
          </p:cNvPr>
          <p:cNvCxnSpPr>
            <a:cxnSpLocks/>
          </p:cNvCxnSpPr>
          <p:nvPr userDrawn="1"/>
        </p:nvCxnSpPr>
        <p:spPr>
          <a:xfrm>
            <a:off x="11156158" y="6374606"/>
            <a:ext cx="0" cy="302419"/>
          </a:xfrm>
          <a:prstGeom prst="line">
            <a:avLst/>
          </a:prstGeom>
          <a:ln w="12700">
            <a:solidFill>
              <a:srgbClr val="9EA2A5"/>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73FC3E2-4E99-4F43-B465-CDF1978705C7}"/>
              </a:ext>
            </a:extLst>
          </p:cNvPr>
          <p:cNvGrpSpPr/>
          <p:nvPr userDrawn="1"/>
        </p:nvGrpSpPr>
        <p:grpSpPr>
          <a:xfrm>
            <a:off x="11594100" y="6394655"/>
            <a:ext cx="281193" cy="282763"/>
            <a:chOff x="1009650" y="946150"/>
            <a:chExt cx="3979863" cy="4002088"/>
          </a:xfrm>
        </p:grpSpPr>
        <p:sp>
          <p:nvSpPr>
            <p:cNvPr id="22" name="Freeform 5">
              <a:extLst>
                <a:ext uri="{FF2B5EF4-FFF2-40B4-BE49-F238E27FC236}">
                  <a16:creationId xmlns:a16="http://schemas.microsoft.com/office/drawing/2014/main" id="{8E7E80FD-1BE2-4FE2-B48A-C0F5F19D2F95}"/>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adFill>
              <a:gsLst>
                <a:gs pos="3000">
                  <a:srgbClr val="C7015E"/>
                </a:gs>
                <a:gs pos="93000">
                  <a:srgbClr val="D80B36"/>
                </a:gs>
              </a:gsLst>
              <a:lin ang="17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3" name="Freeform 6">
              <a:extLst>
                <a:ext uri="{FF2B5EF4-FFF2-40B4-BE49-F238E27FC236}">
                  <a16:creationId xmlns:a16="http://schemas.microsoft.com/office/drawing/2014/main" id="{0F2FDC6E-CF68-43B2-9859-39812ACB1768}"/>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solidFill>
              <a:srgbClr val="B4E0F9"/>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4" name="Freeform 7">
              <a:extLst>
                <a:ext uri="{FF2B5EF4-FFF2-40B4-BE49-F238E27FC236}">
                  <a16:creationId xmlns:a16="http://schemas.microsoft.com/office/drawing/2014/main" id="{37D43A7B-A4FF-4A4D-89C5-5D173B07F097}"/>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adFill>
              <a:gsLst>
                <a:gs pos="3000">
                  <a:srgbClr val="07797A"/>
                </a:gs>
                <a:gs pos="84000">
                  <a:srgbClr val="8FCDCF"/>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5" name="Freeform 8">
              <a:extLst>
                <a:ext uri="{FF2B5EF4-FFF2-40B4-BE49-F238E27FC236}">
                  <a16:creationId xmlns:a16="http://schemas.microsoft.com/office/drawing/2014/main" id="{60E1FAC0-F79B-494A-8FA3-476497698C2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adFill>
              <a:gsLst>
                <a:gs pos="33000">
                  <a:srgbClr val="F7A605"/>
                </a:gs>
                <a:gs pos="93000">
                  <a:srgbClr val="E8520F"/>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6" name="Freeform 9">
              <a:extLst>
                <a:ext uri="{FF2B5EF4-FFF2-40B4-BE49-F238E27FC236}">
                  <a16:creationId xmlns:a16="http://schemas.microsoft.com/office/drawing/2014/main" id="{EA73D5DB-827B-47E3-9F08-97121585128D}"/>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adFill>
              <a:gsLst>
                <a:gs pos="3000">
                  <a:srgbClr val="DCDA01"/>
                </a:gs>
                <a:gs pos="73000">
                  <a:srgbClr val="95C11E"/>
                </a:gs>
              </a:gsLst>
              <a:lin ang="12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7" name="Freeform 10">
              <a:extLst>
                <a:ext uri="{FF2B5EF4-FFF2-40B4-BE49-F238E27FC236}">
                  <a16:creationId xmlns:a16="http://schemas.microsoft.com/office/drawing/2014/main" id="{6355C8C2-A847-4FF4-BA59-8112B4D86550}"/>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adFill>
              <a:gsLst>
                <a:gs pos="3000">
                  <a:srgbClr val="FFDA00"/>
                </a:gs>
                <a:gs pos="84000">
                  <a:srgbClr val="F6A700"/>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8" name="Freeform 11">
              <a:extLst>
                <a:ext uri="{FF2B5EF4-FFF2-40B4-BE49-F238E27FC236}">
                  <a16:creationId xmlns:a16="http://schemas.microsoft.com/office/drawing/2014/main" id="{B387FBFF-E840-492C-BABC-EF02516DD17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adFill>
              <a:gsLst>
                <a:gs pos="0">
                  <a:srgbClr val="008283"/>
                </a:gs>
                <a:gs pos="83000">
                  <a:srgbClr val="009197"/>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9" name="Freeform 12">
              <a:extLst>
                <a:ext uri="{FF2B5EF4-FFF2-40B4-BE49-F238E27FC236}">
                  <a16:creationId xmlns:a16="http://schemas.microsoft.com/office/drawing/2014/main" id="{36C72842-7809-4232-8A69-988AD51DEE0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adFill>
              <a:gsLst>
                <a:gs pos="22000">
                  <a:srgbClr val="BFB803"/>
                </a:gs>
                <a:gs pos="83000">
                  <a:srgbClr val="C59118"/>
                </a:gs>
              </a:gsLst>
              <a:lin ang="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0" name="Freeform 13">
              <a:extLst>
                <a:ext uri="{FF2B5EF4-FFF2-40B4-BE49-F238E27FC236}">
                  <a16:creationId xmlns:a16="http://schemas.microsoft.com/office/drawing/2014/main" id="{D7498989-3BCE-4EEC-AFEB-2ED1527D4593}"/>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adFill>
              <a:gsLst>
                <a:gs pos="18000">
                  <a:srgbClr val="D20A18"/>
                </a:gs>
                <a:gs pos="85000">
                  <a:srgbClr val="C00E0E"/>
                </a:gs>
              </a:gsLst>
              <a:lin ang="10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1" name="Freeform 14">
              <a:extLst>
                <a:ext uri="{FF2B5EF4-FFF2-40B4-BE49-F238E27FC236}">
                  <a16:creationId xmlns:a16="http://schemas.microsoft.com/office/drawing/2014/main" id="{12071E0C-0E15-413B-84A1-874DC9323C9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adFill>
              <a:gsLst>
                <a:gs pos="31000">
                  <a:srgbClr val="9A151B"/>
                </a:gs>
                <a:gs pos="77000">
                  <a:srgbClr val="B8101C"/>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grpSp>
    </p:spTree>
    <p:extLst>
      <p:ext uri="{BB962C8B-B14F-4D97-AF65-F5344CB8AC3E}">
        <p14:creationId xmlns:p14="http://schemas.microsoft.com/office/powerpoint/2010/main" val="28237568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Contenu + Exergue 1 FUSCHIA">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4A9F225-6452-48CF-BCF4-B7F4B477595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Freeform 5">
            <a:extLst>
              <a:ext uri="{FF2B5EF4-FFF2-40B4-BE49-F238E27FC236}">
                <a16:creationId xmlns:a16="http://schemas.microsoft.com/office/drawing/2014/main" id="{9736EB99-581C-415D-BD2C-47AB4E353EE7}"/>
              </a:ext>
            </a:extLst>
          </p:cNvPr>
          <p:cNvSpPr>
            <a:spLocks/>
          </p:cNvSpPr>
          <p:nvPr userDrawn="1"/>
        </p:nvSpPr>
        <p:spPr bwMode="auto">
          <a:xfrm>
            <a:off x="0" y="0"/>
            <a:ext cx="8864600" cy="6858000"/>
          </a:xfrm>
          <a:custGeom>
            <a:avLst/>
            <a:gdLst>
              <a:gd name="T0" fmla="*/ 3714 w 5585"/>
              <a:gd name="T1" fmla="*/ 3841 h 4320"/>
              <a:gd name="T2" fmla="*/ 5113 w 5585"/>
              <a:gd name="T3" fmla="*/ 1756 h 4320"/>
              <a:gd name="T4" fmla="*/ 5585 w 5585"/>
              <a:gd name="T5" fmla="*/ 0 h 4320"/>
              <a:gd name="T6" fmla="*/ 0 w 5585"/>
              <a:gd name="T7" fmla="*/ 0 h 4320"/>
              <a:gd name="T8" fmla="*/ 0 w 5585"/>
              <a:gd name="T9" fmla="*/ 4320 h 4320"/>
              <a:gd name="T10" fmla="*/ 3907 w 5585"/>
              <a:gd name="T11" fmla="*/ 4320 h 4320"/>
              <a:gd name="T12" fmla="*/ 3714 w 5585"/>
              <a:gd name="T13" fmla="*/ 3841 h 4320"/>
            </a:gdLst>
            <a:ahLst/>
            <a:cxnLst>
              <a:cxn ang="0">
                <a:pos x="T0" y="T1"/>
              </a:cxn>
              <a:cxn ang="0">
                <a:pos x="T2" y="T3"/>
              </a:cxn>
              <a:cxn ang="0">
                <a:pos x="T4" y="T5"/>
              </a:cxn>
              <a:cxn ang="0">
                <a:pos x="T6" y="T7"/>
              </a:cxn>
              <a:cxn ang="0">
                <a:pos x="T8" y="T9"/>
              </a:cxn>
              <a:cxn ang="0">
                <a:pos x="T10" y="T11"/>
              </a:cxn>
              <a:cxn ang="0">
                <a:pos x="T12" y="T13"/>
              </a:cxn>
            </a:cxnLst>
            <a:rect l="0" t="0" r="r" b="b"/>
            <a:pathLst>
              <a:path w="5585" h="4320">
                <a:moveTo>
                  <a:pt x="3714" y="3841"/>
                </a:moveTo>
                <a:cubicBezTo>
                  <a:pt x="3834" y="3376"/>
                  <a:pt x="4483" y="2794"/>
                  <a:pt x="5113" y="1756"/>
                </a:cubicBezTo>
                <a:cubicBezTo>
                  <a:pt x="5452" y="1193"/>
                  <a:pt x="5573" y="594"/>
                  <a:pt x="5585" y="0"/>
                </a:cubicBezTo>
                <a:cubicBezTo>
                  <a:pt x="0" y="0"/>
                  <a:pt x="0" y="0"/>
                  <a:pt x="0" y="0"/>
                </a:cubicBezTo>
                <a:cubicBezTo>
                  <a:pt x="0" y="4320"/>
                  <a:pt x="0" y="4320"/>
                  <a:pt x="0" y="4320"/>
                </a:cubicBezTo>
                <a:cubicBezTo>
                  <a:pt x="3907" y="4320"/>
                  <a:pt x="3907" y="4320"/>
                  <a:pt x="3907" y="4320"/>
                </a:cubicBezTo>
                <a:cubicBezTo>
                  <a:pt x="3734" y="4166"/>
                  <a:pt x="3673" y="3998"/>
                  <a:pt x="3714" y="3841"/>
                </a:cubicBezTo>
                <a:close/>
              </a:path>
            </a:pathLst>
          </a:custGeom>
          <a:gradFill flip="none" rotWithShape="1">
            <a:gsLst>
              <a:gs pos="5000">
                <a:srgbClr val="AD0455"/>
              </a:gs>
              <a:gs pos="89000">
                <a:srgbClr val="C20E1A"/>
              </a:gs>
            </a:gsLst>
            <a:lin ang="54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6">
            <a:extLst>
              <a:ext uri="{FF2B5EF4-FFF2-40B4-BE49-F238E27FC236}">
                <a16:creationId xmlns:a16="http://schemas.microsoft.com/office/drawing/2014/main" id="{128E9861-59EB-4B55-9980-26371E9A6F93}"/>
              </a:ext>
            </a:extLst>
          </p:cNvPr>
          <p:cNvSpPr>
            <a:spLocks/>
          </p:cNvSpPr>
          <p:nvPr userDrawn="1"/>
        </p:nvSpPr>
        <p:spPr bwMode="auto">
          <a:xfrm>
            <a:off x="0" y="0"/>
            <a:ext cx="8786813" cy="6858000"/>
          </a:xfrm>
          <a:custGeom>
            <a:avLst/>
            <a:gdLst>
              <a:gd name="T0" fmla="*/ 3289 w 5536"/>
              <a:gd name="T1" fmla="*/ 3651 h 4320"/>
              <a:gd name="T2" fmla="*/ 4904 w 5536"/>
              <a:gd name="T3" fmla="*/ 1659 h 4320"/>
              <a:gd name="T4" fmla="*/ 5536 w 5536"/>
              <a:gd name="T5" fmla="*/ 0 h 4320"/>
              <a:gd name="T6" fmla="*/ 0 w 5536"/>
              <a:gd name="T7" fmla="*/ 0 h 4320"/>
              <a:gd name="T8" fmla="*/ 0 w 5536"/>
              <a:gd name="T9" fmla="*/ 4320 h 4320"/>
              <a:gd name="T10" fmla="*/ 3633 w 5536"/>
              <a:gd name="T11" fmla="*/ 4320 h 4320"/>
              <a:gd name="T12" fmla="*/ 3289 w 5536"/>
              <a:gd name="T13" fmla="*/ 3651 h 4320"/>
            </a:gdLst>
            <a:ahLst/>
            <a:cxnLst>
              <a:cxn ang="0">
                <a:pos x="T0" y="T1"/>
              </a:cxn>
              <a:cxn ang="0">
                <a:pos x="T2" y="T3"/>
              </a:cxn>
              <a:cxn ang="0">
                <a:pos x="T4" y="T5"/>
              </a:cxn>
              <a:cxn ang="0">
                <a:pos x="T6" y="T7"/>
              </a:cxn>
              <a:cxn ang="0">
                <a:pos x="T8" y="T9"/>
              </a:cxn>
              <a:cxn ang="0">
                <a:pos x="T10" y="T11"/>
              </a:cxn>
              <a:cxn ang="0">
                <a:pos x="T12" y="T13"/>
              </a:cxn>
            </a:cxnLst>
            <a:rect l="0" t="0" r="r" b="b"/>
            <a:pathLst>
              <a:path w="5536" h="4320">
                <a:moveTo>
                  <a:pt x="3289" y="3651"/>
                </a:moveTo>
                <a:cubicBezTo>
                  <a:pt x="3455" y="3189"/>
                  <a:pt x="4169" y="2657"/>
                  <a:pt x="4904" y="1659"/>
                </a:cubicBezTo>
                <a:cubicBezTo>
                  <a:pt x="5283" y="1143"/>
                  <a:pt x="5462" y="575"/>
                  <a:pt x="5536" y="0"/>
                </a:cubicBezTo>
                <a:cubicBezTo>
                  <a:pt x="0" y="0"/>
                  <a:pt x="0" y="0"/>
                  <a:pt x="0" y="0"/>
                </a:cubicBezTo>
                <a:cubicBezTo>
                  <a:pt x="0" y="4320"/>
                  <a:pt x="0" y="4320"/>
                  <a:pt x="0" y="4320"/>
                </a:cubicBezTo>
                <a:cubicBezTo>
                  <a:pt x="3633" y="4320"/>
                  <a:pt x="3633" y="4320"/>
                  <a:pt x="3633" y="4320"/>
                </a:cubicBezTo>
                <a:cubicBezTo>
                  <a:pt x="3321" y="4099"/>
                  <a:pt x="3216" y="3858"/>
                  <a:pt x="3289" y="3651"/>
                </a:cubicBezTo>
                <a:close/>
              </a:path>
            </a:pathLst>
          </a:custGeom>
          <a:gradFill flip="none" rotWithShape="1">
            <a:gsLst>
              <a:gs pos="27000">
                <a:srgbClr val="A9035F"/>
              </a:gs>
              <a:gs pos="89000">
                <a:srgbClr val="C00E1C"/>
              </a:gs>
            </a:gsLst>
            <a:lin ang="132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 name="Titre 1">
            <a:extLst>
              <a:ext uri="{FF2B5EF4-FFF2-40B4-BE49-F238E27FC236}">
                <a16:creationId xmlns:a16="http://schemas.microsoft.com/office/drawing/2014/main" id="{B2403542-EFDA-457D-90AB-811663849E6F}"/>
              </a:ext>
            </a:extLst>
          </p:cNvPr>
          <p:cNvSpPr>
            <a:spLocks noGrp="1"/>
          </p:cNvSpPr>
          <p:nvPr>
            <p:ph type="title"/>
          </p:nvPr>
        </p:nvSpPr>
        <p:spPr>
          <a:xfrm>
            <a:off x="731838" y="882000"/>
            <a:ext cx="5845943" cy="1260835"/>
          </a:xfrm>
        </p:spPr>
        <p:txBody>
          <a:bodyPr anchor="b">
            <a:normAutofit/>
          </a:bodyPr>
          <a:lstStyle>
            <a:lvl1pPr>
              <a:defRPr sz="2400">
                <a:solidFill>
                  <a:schemeClr val="bg1"/>
                </a:solidFill>
              </a:defRPr>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hasCustomPrompt="1"/>
          </p:nvPr>
        </p:nvSpPr>
        <p:spPr>
          <a:xfrm>
            <a:off x="731838" y="2476501"/>
            <a:ext cx="5336453" cy="3689350"/>
          </a:xfrm>
        </p:spPr>
        <p:txBody>
          <a:bodyPr>
            <a:normAutofit/>
          </a:bodyPr>
          <a:lstStyle>
            <a:lvl1pPr>
              <a:defRPr sz="15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p>
            <a:fld id="{4F7C0F30-2BA6-4E2D-AFC7-62C5E77ECC9C}" type="slidenum">
              <a:rPr lang="fr-FR" smtClean="0"/>
              <a:t>‹N°›</a:t>
            </a:fld>
            <a:endParaRPr lang="fr-FR" dirty="0"/>
          </a:p>
        </p:txBody>
      </p:sp>
      <p:sp>
        <p:nvSpPr>
          <p:cNvPr id="19" name="Espace réservé du contenu 2">
            <a:extLst>
              <a:ext uri="{FF2B5EF4-FFF2-40B4-BE49-F238E27FC236}">
                <a16:creationId xmlns:a16="http://schemas.microsoft.com/office/drawing/2014/main" id="{33AD7AC0-220E-4F62-A332-C415726467E5}"/>
              </a:ext>
            </a:extLst>
          </p:cNvPr>
          <p:cNvSpPr>
            <a:spLocks noGrp="1"/>
          </p:cNvSpPr>
          <p:nvPr>
            <p:ph idx="13" hasCustomPrompt="1"/>
          </p:nvPr>
        </p:nvSpPr>
        <p:spPr>
          <a:xfrm>
            <a:off x="9084253" y="358125"/>
            <a:ext cx="2854037" cy="5807725"/>
          </a:xfrm>
        </p:spPr>
        <p:txBody>
          <a:bodyPr>
            <a:normAutofit/>
          </a:bodyPr>
          <a:lstStyle>
            <a:lvl1pPr>
              <a:defRPr sz="1500" cap="none" baseline="0">
                <a:solidFill>
                  <a:schemeClr val="tx1"/>
                </a:solidFill>
                <a:latin typeface="+mj-lt"/>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20" name="Connecteur droit 19">
            <a:extLst>
              <a:ext uri="{FF2B5EF4-FFF2-40B4-BE49-F238E27FC236}">
                <a16:creationId xmlns:a16="http://schemas.microsoft.com/office/drawing/2014/main" id="{2EABA08B-07FB-41C1-8C2C-CB117F93179D}"/>
              </a:ext>
            </a:extLst>
          </p:cNvPr>
          <p:cNvCxnSpPr>
            <a:cxnSpLocks/>
          </p:cNvCxnSpPr>
          <p:nvPr userDrawn="1"/>
        </p:nvCxnSpPr>
        <p:spPr>
          <a:xfrm>
            <a:off x="11156158" y="6374606"/>
            <a:ext cx="0" cy="302419"/>
          </a:xfrm>
          <a:prstGeom prst="line">
            <a:avLst/>
          </a:prstGeom>
          <a:ln w="12700">
            <a:solidFill>
              <a:srgbClr val="9EA2A5"/>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73FC3E2-4E99-4F43-B465-CDF1978705C7}"/>
              </a:ext>
            </a:extLst>
          </p:cNvPr>
          <p:cNvGrpSpPr/>
          <p:nvPr userDrawn="1"/>
        </p:nvGrpSpPr>
        <p:grpSpPr>
          <a:xfrm>
            <a:off x="11594100" y="6394655"/>
            <a:ext cx="281193" cy="282763"/>
            <a:chOff x="1009650" y="946150"/>
            <a:chExt cx="3979863" cy="4002088"/>
          </a:xfrm>
        </p:grpSpPr>
        <p:sp>
          <p:nvSpPr>
            <p:cNvPr id="22" name="Freeform 5">
              <a:extLst>
                <a:ext uri="{FF2B5EF4-FFF2-40B4-BE49-F238E27FC236}">
                  <a16:creationId xmlns:a16="http://schemas.microsoft.com/office/drawing/2014/main" id="{8E7E80FD-1BE2-4FE2-B48A-C0F5F19D2F95}"/>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adFill>
              <a:gsLst>
                <a:gs pos="3000">
                  <a:srgbClr val="C7015E"/>
                </a:gs>
                <a:gs pos="93000">
                  <a:srgbClr val="D80B36"/>
                </a:gs>
              </a:gsLst>
              <a:lin ang="17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3" name="Freeform 6">
              <a:extLst>
                <a:ext uri="{FF2B5EF4-FFF2-40B4-BE49-F238E27FC236}">
                  <a16:creationId xmlns:a16="http://schemas.microsoft.com/office/drawing/2014/main" id="{0F2FDC6E-CF68-43B2-9859-39812ACB1768}"/>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solidFill>
              <a:srgbClr val="B4E0F9"/>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4" name="Freeform 7">
              <a:extLst>
                <a:ext uri="{FF2B5EF4-FFF2-40B4-BE49-F238E27FC236}">
                  <a16:creationId xmlns:a16="http://schemas.microsoft.com/office/drawing/2014/main" id="{37D43A7B-A4FF-4A4D-89C5-5D173B07F097}"/>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adFill>
              <a:gsLst>
                <a:gs pos="3000">
                  <a:srgbClr val="07797A"/>
                </a:gs>
                <a:gs pos="84000">
                  <a:srgbClr val="8FCDCF"/>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5" name="Freeform 8">
              <a:extLst>
                <a:ext uri="{FF2B5EF4-FFF2-40B4-BE49-F238E27FC236}">
                  <a16:creationId xmlns:a16="http://schemas.microsoft.com/office/drawing/2014/main" id="{60E1FAC0-F79B-494A-8FA3-476497698C2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adFill>
              <a:gsLst>
                <a:gs pos="33000">
                  <a:srgbClr val="F7A605"/>
                </a:gs>
                <a:gs pos="93000">
                  <a:srgbClr val="E8520F"/>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6" name="Freeform 9">
              <a:extLst>
                <a:ext uri="{FF2B5EF4-FFF2-40B4-BE49-F238E27FC236}">
                  <a16:creationId xmlns:a16="http://schemas.microsoft.com/office/drawing/2014/main" id="{EA73D5DB-827B-47E3-9F08-97121585128D}"/>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adFill>
              <a:gsLst>
                <a:gs pos="3000">
                  <a:srgbClr val="DCDA01"/>
                </a:gs>
                <a:gs pos="73000">
                  <a:srgbClr val="95C11E"/>
                </a:gs>
              </a:gsLst>
              <a:lin ang="12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7" name="Freeform 10">
              <a:extLst>
                <a:ext uri="{FF2B5EF4-FFF2-40B4-BE49-F238E27FC236}">
                  <a16:creationId xmlns:a16="http://schemas.microsoft.com/office/drawing/2014/main" id="{6355C8C2-A847-4FF4-BA59-8112B4D86550}"/>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adFill>
              <a:gsLst>
                <a:gs pos="3000">
                  <a:srgbClr val="FFDA00"/>
                </a:gs>
                <a:gs pos="84000">
                  <a:srgbClr val="F6A700"/>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8" name="Freeform 11">
              <a:extLst>
                <a:ext uri="{FF2B5EF4-FFF2-40B4-BE49-F238E27FC236}">
                  <a16:creationId xmlns:a16="http://schemas.microsoft.com/office/drawing/2014/main" id="{B387FBFF-E840-492C-BABC-EF02516DD17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adFill>
              <a:gsLst>
                <a:gs pos="0">
                  <a:srgbClr val="008283"/>
                </a:gs>
                <a:gs pos="83000">
                  <a:srgbClr val="009197"/>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9" name="Freeform 12">
              <a:extLst>
                <a:ext uri="{FF2B5EF4-FFF2-40B4-BE49-F238E27FC236}">
                  <a16:creationId xmlns:a16="http://schemas.microsoft.com/office/drawing/2014/main" id="{36C72842-7809-4232-8A69-988AD51DEE0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adFill>
              <a:gsLst>
                <a:gs pos="22000">
                  <a:srgbClr val="BFB803"/>
                </a:gs>
                <a:gs pos="83000">
                  <a:srgbClr val="C59118"/>
                </a:gs>
              </a:gsLst>
              <a:lin ang="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0" name="Freeform 13">
              <a:extLst>
                <a:ext uri="{FF2B5EF4-FFF2-40B4-BE49-F238E27FC236}">
                  <a16:creationId xmlns:a16="http://schemas.microsoft.com/office/drawing/2014/main" id="{D7498989-3BCE-4EEC-AFEB-2ED1527D4593}"/>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adFill>
              <a:gsLst>
                <a:gs pos="18000">
                  <a:srgbClr val="D20A18"/>
                </a:gs>
                <a:gs pos="85000">
                  <a:srgbClr val="C00E0E"/>
                </a:gs>
              </a:gsLst>
              <a:lin ang="10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1" name="Freeform 14">
              <a:extLst>
                <a:ext uri="{FF2B5EF4-FFF2-40B4-BE49-F238E27FC236}">
                  <a16:creationId xmlns:a16="http://schemas.microsoft.com/office/drawing/2014/main" id="{12071E0C-0E15-413B-84A1-874DC9323C9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adFill>
              <a:gsLst>
                <a:gs pos="31000">
                  <a:srgbClr val="9A151B"/>
                </a:gs>
                <a:gs pos="77000">
                  <a:srgbClr val="B8101C"/>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grpSp>
    </p:spTree>
    <p:extLst>
      <p:ext uri="{BB962C8B-B14F-4D97-AF65-F5344CB8AC3E}">
        <p14:creationId xmlns:p14="http://schemas.microsoft.com/office/powerpoint/2010/main" val="2844537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VER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332A700-CF8D-44A1-AB75-674643405236}"/>
              </a:ext>
            </a:extLst>
          </p:cNvPr>
          <p:cNvSpPr/>
          <p:nvPr userDrawn="1"/>
        </p:nvSpPr>
        <p:spPr>
          <a:xfrm>
            <a:off x="0" y="0"/>
            <a:ext cx="12192000" cy="6858000"/>
          </a:xfrm>
          <a:prstGeom prst="rect">
            <a:avLst/>
          </a:prstGeom>
          <a:gradFill flip="none" rotWithShape="1">
            <a:gsLst>
              <a:gs pos="52000">
                <a:srgbClr val="9FBE38"/>
              </a:gs>
              <a:gs pos="98000">
                <a:srgbClr val="C9D229"/>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Freeform 5">
            <a:extLst>
              <a:ext uri="{FF2B5EF4-FFF2-40B4-BE49-F238E27FC236}">
                <a16:creationId xmlns:a16="http://schemas.microsoft.com/office/drawing/2014/main" id="{09A2B41D-8105-4AC1-93C4-7291D3CC44CF}"/>
              </a:ext>
            </a:extLst>
          </p:cNvPr>
          <p:cNvSpPr>
            <a:spLocks noEditPoints="1"/>
          </p:cNvSpPr>
          <p:nvPr userDrawn="1"/>
        </p:nvSpPr>
        <p:spPr bwMode="auto">
          <a:xfrm>
            <a:off x="458788" y="506413"/>
            <a:ext cx="11731625" cy="6351588"/>
          </a:xfrm>
          <a:custGeom>
            <a:avLst/>
            <a:gdLst>
              <a:gd name="T0" fmla="*/ 1797 w 7392"/>
              <a:gd name="T1" fmla="*/ 557 h 4001"/>
              <a:gd name="T2" fmla="*/ 1796 w 7392"/>
              <a:gd name="T3" fmla="*/ 557 h 4001"/>
              <a:gd name="T4" fmla="*/ 1797 w 7392"/>
              <a:gd name="T5" fmla="*/ 557 h 4001"/>
              <a:gd name="T6" fmla="*/ 1816 w 7392"/>
              <a:gd name="T7" fmla="*/ 552 h 4001"/>
              <a:gd name="T8" fmla="*/ 1816 w 7392"/>
              <a:gd name="T9" fmla="*/ 552 h 4001"/>
              <a:gd name="T10" fmla="*/ 4379 w 7392"/>
              <a:gd name="T11" fmla="*/ 4 h 4001"/>
              <a:gd name="T12" fmla="*/ 1793 w 7392"/>
              <a:gd name="T13" fmla="*/ 558 h 4001"/>
              <a:gd name="T14" fmla="*/ 1794 w 7392"/>
              <a:gd name="T15" fmla="*/ 557 h 4001"/>
              <a:gd name="T16" fmla="*/ 1793 w 7392"/>
              <a:gd name="T17" fmla="*/ 558 h 4001"/>
              <a:gd name="T18" fmla="*/ 541 w 7392"/>
              <a:gd name="T19" fmla="*/ 1395 h 4001"/>
              <a:gd name="T20" fmla="*/ 166 w 7392"/>
              <a:gd name="T21" fmla="*/ 2540 h 4001"/>
              <a:gd name="T22" fmla="*/ 2246 w 7392"/>
              <a:gd name="T23" fmla="*/ 4001 h 4001"/>
              <a:gd name="T24" fmla="*/ 6876 w 7392"/>
              <a:gd name="T25" fmla="*/ 4001 h 4001"/>
              <a:gd name="T26" fmla="*/ 7392 w 7392"/>
              <a:gd name="T27" fmla="*/ 3697 h 4001"/>
              <a:gd name="T28" fmla="*/ 7392 w 7392"/>
              <a:gd name="T29" fmla="*/ 539 h 4001"/>
              <a:gd name="T30" fmla="*/ 4691 w 7392"/>
              <a:gd name="T31" fmla="*/ 1 h 4001"/>
              <a:gd name="T32" fmla="*/ 4634 w 7392"/>
              <a:gd name="T33" fmla="*/ 0 h 4001"/>
              <a:gd name="T34" fmla="*/ 4379 w 7392"/>
              <a:gd name="T35" fmla="*/ 4 h 4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92" h="4001">
                <a:moveTo>
                  <a:pt x="1797" y="557"/>
                </a:moveTo>
                <a:cubicBezTo>
                  <a:pt x="1797" y="557"/>
                  <a:pt x="1796" y="557"/>
                  <a:pt x="1796" y="557"/>
                </a:cubicBezTo>
                <a:cubicBezTo>
                  <a:pt x="1796" y="557"/>
                  <a:pt x="1797" y="557"/>
                  <a:pt x="1797" y="557"/>
                </a:cubicBezTo>
                <a:moveTo>
                  <a:pt x="1816" y="552"/>
                </a:moveTo>
                <a:cubicBezTo>
                  <a:pt x="1883" y="533"/>
                  <a:pt x="1883" y="533"/>
                  <a:pt x="1816" y="552"/>
                </a:cubicBezTo>
                <a:moveTo>
                  <a:pt x="4379" y="4"/>
                </a:moveTo>
                <a:cubicBezTo>
                  <a:pt x="3292" y="36"/>
                  <a:pt x="2434" y="271"/>
                  <a:pt x="1793" y="558"/>
                </a:cubicBezTo>
                <a:cubicBezTo>
                  <a:pt x="1794" y="558"/>
                  <a:pt x="1794" y="557"/>
                  <a:pt x="1794" y="557"/>
                </a:cubicBezTo>
                <a:cubicBezTo>
                  <a:pt x="1794" y="557"/>
                  <a:pt x="1794" y="558"/>
                  <a:pt x="1793" y="558"/>
                </a:cubicBezTo>
                <a:cubicBezTo>
                  <a:pt x="1175" y="834"/>
                  <a:pt x="759" y="1157"/>
                  <a:pt x="541" y="1395"/>
                </a:cubicBezTo>
                <a:cubicBezTo>
                  <a:pt x="91" y="1889"/>
                  <a:pt x="0" y="2295"/>
                  <a:pt x="166" y="2540"/>
                </a:cubicBezTo>
                <a:cubicBezTo>
                  <a:pt x="455" y="2962"/>
                  <a:pt x="1265" y="3288"/>
                  <a:pt x="2246" y="4001"/>
                </a:cubicBezTo>
                <a:cubicBezTo>
                  <a:pt x="6876" y="4001"/>
                  <a:pt x="6876" y="4001"/>
                  <a:pt x="6876" y="4001"/>
                </a:cubicBezTo>
                <a:cubicBezTo>
                  <a:pt x="7054" y="3890"/>
                  <a:pt x="7227" y="3789"/>
                  <a:pt x="7392" y="3697"/>
                </a:cubicBezTo>
                <a:cubicBezTo>
                  <a:pt x="7392" y="539"/>
                  <a:pt x="7392" y="539"/>
                  <a:pt x="7392" y="539"/>
                </a:cubicBezTo>
                <a:cubicBezTo>
                  <a:pt x="6702" y="239"/>
                  <a:pt x="5800" y="9"/>
                  <a:pt x="4691" y="1"/>
                </a:cubicBezTo>
                <a:cubicBezTo>
                  <a:pt x="4672" y="0"/>
                  <a:pt x="4653" y="0"/>
                  <a:pt x="4634" y="0"/>
                </a:cubicBezTo>
                <a:cubicBezTo>
                  <a:pt x="4547" y="0"/>
                  <a:pt x="4462" y="2"/>
                  <a:pt x="4379" y="4"/>
                </a:cubicBezTo>
              </a:path>
            </a:pathLst>
          </a:custGeom>
          <a:gradFill flip="none" rotWithShape="1">
            <a:gsLst>
              <a:gs pos="40000">
                <a:srgbClr val="ABC435"/>
              </a:gs>
              <a:gs pos="84000">
                <a:srgbClr val="DAD923"/>
              </a:gs>
            </a:gsLst>
            <a:lin ang="1350000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7">
            <a:extLst>
              <a:ext uri="{FF2B5EF4-FFF2-40B4-BE49-F238E27FC236}">
                <a16:creationId xmlns:a16="http://schemas.microsoft.com/office/drawing/2014/main" id="{4F43F8D7-2378-4E3F-BACB-A024A6AF745E}"/>
              </a:ext>
            </a:extLst>
          </p:cNvPr>
          <p:cNvSpPr>
            <a:spLocks/>
          </p:cNvSpPr>
          <p:nvPr userDrawn="1"/>
        </p:nvSpPr>
        <p:spPr bwMode="auto">
          <a:xfrm>
            <a:off x="1498601" y="447675"/>
            <a:ext cx="10691813" cy="6410325"/>
          </a:xfrm>
          <a:custGeom>
            <a:avLst/>
            <a:gdLst>
              <a:gd name="T0" fmla="*/ 2255 w 6737"/>
              <a:gd name="T1" fmla="*/ 3961 h 4038"/>
              <a:gd name="T2" fmla="*/ 2336 w 6737"/>
              <a:gd name="T3" fmla="*/ 4038 h 4038"/>
              <a:gd name="T4" fmla="*/ 6737 w 6737"/>
              <a:gd name="T5" fmla="*/ 4038 h 4038"/>
              <a:gd name="T6" fmla="*/ 6737 w 6737"/>
              <a:gd name="T7" fmla="*/ 534 h 4038"/>
              <a:gd name="T8" fmla="*/ 4761 w 6737"/>
              <a:gd name="T9" fmla="*/ 77 h 4038"/>
              <a:gd name="T10" fmla="*/ 4456 w 6737"/>
              <a:gd name="T11" fmla="*/ 55 h 4038"/>
              <a:gd name="T12" fmla="*/ 1889 w 6737"/>
              <a:gd name="T13" fmla="*/ 388 h 4038"/>
              <a:gd name="T14" fmla="*/ 601 w 6737"/>
              <a:gd name="T15" fmla="*/ 1105 h 4038"/>
              <a:gd name="T16" fmla="*/ 143 w 6737"/>
              <a:gd name="T17" fmla="*/ 2192 h 4038"/>
              <a:gd name="T18" fmla="*/ 2255 w 6737"/>
              <a:gd name="T19" fmla="*/ 3961 h 4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37" h="4038">
                <a:moveTo>
                  <a:pt x="2255" y="3961"/>
                </a:moveTo>
                <a:cubicBezTo>
                  <a:pt x="2283" y="3987"/>
                  <a:pt x="2310" y="4012"/>
                  <a:pt x="2336" y="4038"/>
                </a:cubicBezTo>
                <a:cubicBezTo>
                  <a:pt x="6737" y="4038"/>
                  <a:pt x="6737" y="4038"/>
                  <a:pt x="6737" y="4038"/>
                </a:cubicBezTo>
                <a:cubicBezTo>
                  <a:pt x="6737" y="534"/>
                  <a:pt x="6737" y="534"/>
                  <a:pt x="6737" y="534"/>
                </a:cubicBezTo>
                <a:cubicBezTo>
                  <a:pt x="6188" y="316"/>
                  <a:pt x="5530" y="146"/>
                  <a:pt x="4761" y="77"/>
                </a:cubicBezTo>
                <a:cubicBezTo>
                  <a:pt x="4658" y="68"/>
                  <a:pt x="4556" y="61"/>
                  <a:pt x="4456" y="55"/>
                </a:cubicBezTo>
                <a:cubicBezTo>
                  <a:pt x="3393" y="0"/>
                  <a:pt x="2537" y="160"/>
                  <a:pt x="1889" y="388"/>
                </a:cubicBezTo>
                <a:cubicBezTo>
                  <a:pt x="1264" y="608"/>
                  <a:pt x="831" y="890"/>
                  <a:pt x="601" y="1105"/>
                </a:cubicBezTo>
                <a:cubicBezTo>
                  <a:pt x="121" y="1551"/>
                  <a:pt x="0" y="1940"/>
                  <a:pt x="143" y="2192"/>
                </a:cubicBezTo>
                <a:cubicBezTo>
                  <a:pt x="409" y="2659"/>
                  <a:pt x="1270" y="3066"/>
                  <a:pt x="2255" y="396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 name="Titre 1">
            <a:extLst>
              <a:ext uri="{FF2B5EF4-FFF2-40B4-BE49-F238E27FC236}">
                <a16:creationId xmlns:a16="http://schemas.microsoft.com/office/drawing/2014/main" id="{D8F67E35-89EA-4626-926F-7246A8E02034}"/>
              </a:ext>
            </a:extLst>
          </p:cNvPr>
          <p:cNvSpPr>
            <a:spLocks noGrp="1"/>
          </p:cNvSpPr>
          <p:nvPr>
            <p:ph type="title"/>
          </p:nvPr>
        </p:nvSpPr>
        <p:spPr>
          <a:xfrm>
            <a:off x="3462338" y="2779712"/>
            <a:ext cx="7804150" cy="1739900"/>
          </a:xfrm>
        </p:spPr>
        <p:txBody>
          <a:bodyPr anchor="t">
            <a:normAutofit/>
          </a:bodyPr>
          <a:lstStyle>
            <a:lvl1pPr algn="r">
              <a:defRPr sz="3200">
                <a:solidFill>
                  <a:schemeClr val="tx1"/>
                </a:solidFill>
                <a:latin typeface="+mn-lt"/>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74BC511D-5C3B-46BF-9F99-8BC2E2FA2EF0}"/>
              </a:ext>
            </a:extLst>
          </p:cNvPr>
          <p:cNvSpPr>
            <a:spLocks noGrp="1"/>
          </p:cNvSpPr>
          <p:nvPr>
            <p:ph type="body" idx="1" hasCustomPrompt="1"/>
          </p:nvPr>
        </p:nvSpPr>
        <p:spPr>
          <a:xfrm>
            <a:off x="10079038" y="2038351"/>
            <a:ext cx="1187450" cy="717550"/>
          </a:xfrm>
        </p:spPr>
        <p:txBody>
          <a:bodyPr anchor="b">
            <a:noAutofit/>
          </a:bodyPr>
          <a:lstStyle>
            <a:lvl1pPr marL="0" indent="0" algn="r">
              <a:buNone/>
              <a:defRPr sz="51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00</a:t>
            </a:r>
          </a:p>
        </p:txBody>
      </p:sp>
      <p:sp>
        <p:nvSpPr>
          <p:cNvPr id="4" name="Espace réservé de la date 3">
            <a:extLst>
              <a:ext uri="{FF2B5EF4-FFF2-40B4-BE49-F238E27FC236}">
                <a16:creationId xmlns:a16="http://schemas.microsoft.com/office/drawing/2014/main" id="{FF7EEB74-066A-486F-A807-17A300B0C51F}"/>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F575D73F-ECDF-49F0-A7E6-CCD8CFAB9D2A}"/>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BEFE1BC3-4CE5-43DF-A1BA-5C4160EC4BB4}"/>
              </a:ext>
            </a:extLst>
          </p:cNvPr>
          <p:cNvSpPr>
            <a:spLocks noGrp="1"/>
          </p:cNvSpPr>
          <p:nvPr>
            <p:ph type="sldNum" sz="quarter" idx="12"/>
          </p:nvPr>
        </p:nvSpPr>
        <p:spPr/>
        <p:txBody>
          <a:bodyPr/>
          <a:lstStyle/>
          <a:p>
            <a:fld id="{4F7C0F30-2BA6-4E2D-AFC7-62C5E77ECC9C}" type="slidenum">
              <a:rPr lang="fr-FR" smtClean="0"/>
              <a:t>‹N°›</a:t>
            </a:fld>
            <a:endParaRPr lang="fr-FR" dirty="0"/>
          </a:p>
        </p:txBody>
      </p:sp>
      <p:cxnSp>
        <p:nvCxnSpPr>
          <p:cNvPr id="16" name="Connecteur droit 15">
            <a:extLst>
              <a:ext uri="{FF2B5EF4-FFF2-40B4-BE49-F238E27FC236}">
                <a16:creationId xmlns:a16="http://schemas.microsoft.com/office/drawing/2014/main" id="{31753CB8-FC4C-461E-B8BE-3710F2D0A38E}"/>
              </a:ext>
            </a:extLst>
          </p:cNvPr>
          <p:cNvCxnSpPr>
            <a:cxnSpLocks/>
          </p:cNvCxnSpPr>
          <p:nvPr userDrawn="1"/>
        </p:nvCxnSpPr>
        <p:spPr>
          <a:xfrm>
            <a:off x="11156158" y="6374606"/>
            <a:ext cx="0" cy="302419"/>
          </a:xfrm>
          <a:prstGeom prst="line">
            <a:avLst/>
          </a:prstGeom>
          <a:ln w="12700">
            <a:solidFill>
              <a:srgbClr val="9EA2A5"/>
            </a:solidFill>
          </a:ln>
        </p:spPr>
        <p:style>
          <a:lnRef idx="1">
            <a:schemeClr val="accent1"/>
          </a:lnRef>
          <a:fillRef idx="0">
            <a:schemeClr val="accent1"/>
          </a:fillRef>
          <a:effectRef idx="0">
            <a:schemeClr val="accent1"/>
          </a:effectRef>
          <a:fontRef idx="minor">
            <a:schemeClr val="tx1"/>
          </a:fontRef>
        </p:style>
      </p:cxnSp>
      <p:grpSp>
        <p:nvGrpSpPr>
          <p:cNvPr id="17" name="Groupe 16">
            <a:extLst>
              <a:ext uri="{FF2B5EF4-FFF2-40B4-BE49-F238E27FC236}">
                <a16:creationId xmlns:a16="http://schemas.microsoft.com/office/drawing/2014/main" id="{C99CDC11-3947-44C2-B514-7181E718B0E0}"/>
              </a:ext>
            </a:extLst>
          </p:cNvPr>
          <p:cNvGrpSpPr/>
          <p:nvPr userDrawn="1"/>
        </p:nvGrpSpPr>
        <p:grpSpPr>
          <a:xfrm>
            <a:off x="11594100" y="6394655"/>
            <a:ext cx="281193" cy="282763"/>
            <a:chOff x="1009650" y="946150"/>
            <a:chExt cx="3979863" cy="4002088"/>
          </a:xfrm>
        </p:grpSpPr>
        <p:sp>
          <p:nvSpPr>
            <p:cNvPr id="18" name="Freeform 5">
              <a:extLst>
                <a:ext uri="{FF2B5EF4-FFF2-40B4-BE49-F238E27FC236}">
                  <a16:creationId xmlns:a16="http://schemas.microsoft.com/office/drawing/2014/main" id="{7584D018-B2AC-4426-8FC5-E47A25104480}"/>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adFill>
              <a:gsLst>
                <a:gs pos="3000">
                  <a:srgbClr val="C7015E"/>
                </a:gs>
                <a:gs pos="93000">
                  <a:srgbClr val="D80B36"/>
                </a:gs>
              </a:gsLst>
              <a:lin ang="17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9" name="Freeform 6">
              <a:extLst>
                <a:ext uri="{FF2B5EF4-FFF2-40B4-BE49-F238E27FC236}">
                  <a16:creationId xmlns:a16="http://schemas.microsoft.com/office/drawing/2014/main" id="{DBA7DA36-5FCF-4F83-88C5-88AC668C5477}"/>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solidFill>
              <a:srgbClr val="B4E0F9"/>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0" name="Freeform 7">
              <a:extLst>
                <a:ext uri="{FF2B5EF4-FFF2-40B4-BE49-F238E27FC236}">
                  <a16:creationId xmlns:a16="http://schemas.microsoft.com/office/drawing/2014/main" id="{AD777200-E69F-4B5B-A41B-3C934ADA21F3}"/>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adFill>
              <a:gsLst>
                <a:gs pos="3000">
                  <a:srgbClr val="07797A"/>
                </a:gs>
                <a:gs pos="84000">
                  <a:srgbClr val="8FCDCF"/>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1" name="Freeform 8">
              <a:extLst>
                <a:ext uri="{FF2B5EF4-FFF2-40B4-BE49-F238E27FC236}">
                  <a16:creationId xmlns:a16="http://schemas.microsoft.com/office/drawing/2014/main" id="{18180CA7-D9BF-41D4-8C0C-46ACF99E4189}"/>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adFill>
              <a:gsLst>
                <a:gs pos="33000">
                  <a:srgbClr val="F7A605"/>
                </a:gs>
                <a:gs pos="93000">
                  <a:srgbClr val="E8520F"/>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2" name="Freeform 9">
              <a:extLst>
                <a:ext uri="{FF2B5EF4-FFF2-40B4-BE49-F238E27FC236}">
                  <a16:creationId xmlns:a16="http://schemas.microsoft.com/office/drawing/2014/main" id="{37939A1C-2063-4E46-9549-F6B3C11CCADF}"/>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adFill>
              <a:gsLst>
                <a:gs pos="3000">
                  <a:srgbClr val="DCDA01"/>
                </a:gs>
                <a:gs pos="73000">
                  <a:srgbClr val="95C11E"/>
                </a:gs>
              </a:gsLst>
              <a:lin ang="12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3" name="Freeform 10">
              <a:extLst>
                <a:ext uri="{FF2B5EF4-FFF2-40B4-BE49-F238E27FC236}">
                  <a16:creationId xmlns:a16="http://schemas.microsoft.com/office/drawing/2014/main" id="{ED4247ED-1422-4AF3-9AD5-B9A8683259BB}"/>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adFill>
              <a:gsLst>
                <a:gs pos="3000">
                  <a:srgbClr val="FFDA00"/>
                </a:gs>
                <a:gs pos="84000">
                  <a:srgbClr val="F6A700"/>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4" name="Freeform 11">
              <a:extLst>
                <a:ext uri="{FF2B5EF4-FFF2-40B4-BE49-F238E27FC236}">
                  <a16:creationId xmlns:a16="http://schemas.microsoft.com/office/drawing/2014/main" id="{D9A19906-ADC8-4555-8339-C76AF48B19D2}"/>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adFill>
              <a:gsLst>
                <a:gs pos="0">
                  <a:srgbClr val="008283"/>
                </a:gs>
                <a:gs pos="83000">
                  <a:srgbClr val="009197"/>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5" name="Freeform 12">
              <a:extLst>
                <a:ext uri="{FF2B5EF4-FFF2-40B4-BE49-F238E27FC236}">
                  <a16:creationId xmlns:a16="http://schemas.microsoft.com/office/drawing/2014/main" id="{29B61404-2101-4A73-962F-9F7D399B5459}"/>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adFill>
              <a:gsLst>
                <a:gs pos="22000">
                  <a:srgbClr val="BFB803"/>
                </a:gs>
                <a:gs pos="83000">
                  <a:srgbClr val="C59118"/>
                </a:gs>
              </a:gsLst>
              <a:lin ang="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6" name="Freeform 13">
              <a:extLst>
                <a:ext uri="{FF2B5EF4-FFF2-40B4-BE49-F238E27FC236}">
                  <a16:creationId xmlns:a16="http://schemas.microsoft.com/office/drawing/2014/main" id="{CC8B60FF-6A36-4845-A67F-D94264C712EF}"/>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adFill>
              <a:gsLst>
                <a:gs pos="18000">
                  <a:srgbClr val="D20A18"/>
                </a:gs>
                <a:gs pos="85000">
                  <a:srgbClr val="C00E0E"/>
                </a:gs>
              </a:gsLst>
              <a:lin ang="10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7" name="Freeform 14">
              <a:extLst>
                <a:ext uri="{FF2B5EF4-FFF2-40B4-BE49-F238E27FC236}">
                  <a16:creationId xmlns:a16="http://schemas.microsoft.com/office/drawing/2014/main" id="{45E9B3DF-9EBE-417E-8FBB-71B7201212B0}"/>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adFill>
              <a:gsLst>
                <a:gs pos="31000">
                  <a:srgbClr val="9A151B"/>
                </a:gs>
                <a:gs pos="77000">
                  <a:srgbClr val="B8101C"/>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grpSp>
      <p:sp>
        <p:nvSpPr>
          <p:cNvPr id="28" name="ZoneTexte 27">
            <a:extLst>
              <a:ext uri="{FF2B5EF4-FFF2-40B4-BE49-F238E27FC236}">
                <a16:creationId xmlns:a16="http://schemas.microsoft.com/office/drawing/2014/main" id="{F33117C8-595B-4851-B968-75A74E7461FC}"/>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Titre de section VERT</a:t>
            </a:r>
          </a:p>
        </p:txBody>
      </p:sp>
    </p:spTree>
    <p:extLst>
      <p:ext uri="{BB962C8B-B14F-4D97-AF65-F5344CB8AC3E}">
        <p14:creationId xmlns:p14="http://schemas.microsoft.com/office/powerpoint/2010/main" val="40050210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u + Exergue 2 ORANGE">
    <p:spTree>
      <p:nvGrpSpPr>
        <p:cNvPr id="1" name=""/>
        <p:cNvGrpSpPr/>
        <p:nvPr/>
      </p:nvGrpSpPr>
      <p:grpSpPr>
        <a:xfrm>
          <a:off x="0" y="0"/>
          <a:ext cx="0" cy="0"/>
          <a:chOff x="0" y="0"/>
          <a:chExt cx="0" cy="0"/>
        </a:xfrm>
      </p:grpSpPr>
      <p:sp>
        <p:nvSpPr>
          <p:cNvPr id="11268" name="Rectangle 11267">
            <a:extLst>
              <a:ext uri="{FF2B5EF4-FFF2-40B4-BE49-F238E27FC236}">
                <a16:creationId xmlns:a16="http://schemas.microsoft.com/office/drawing/2014/main" id="{1AA44CC1-5EB1-4FEE-85E7-A61D13D57B80}"/>
              </a:ext>
            </a:extLst>
          </p:cNvPr>
          <p:cNvSpPr/>
          <p:nvPr userDrawn="1"/>
        </p:nvSpPr>
        <p:spPr>
          <a:xfrm>
            <a:off x="0" y="5924550"/>
            <a:ext cx="12192000" cy="93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265" name="Freeform 10">
            <a:extLst>
              <a:ext uri="{FF2B5EF4-FFF2-40B4-BE49-F238E27FC236}">
                <a16:creationId xmlns:a16="http://schemas.microsoft.com/office/drawing/2014/main" id="{5DF052FE-6199-49D1-B02D-36AD39DBF52E}"/>
              </a:ext>
            </a:extLst>
          </p:cNvPr>
          <p:cNvSpPr>
            <a:spLocks/>
          </p:cNvSpPr>
          <p:nvPr userDrawn="1"/>
        </p:nvSpPr>
        <p:spPr bwMode="auto">
          <a:xfrm>
            <a:off x="2465388" y="0"/>
            <a:ext cx="9726613" cy="6858000"/>
          </a:xfrm>
          <a:custGeom>
            <a:avLst/>
            <a:gdLst>
              <a:gd name="T0" fmla="*/ 2213 w 6128"/>
              <a:gd name="T1" fmla="*/ 0 h 4320"/>
              <a:gd name="T2" fmla="*/ 3085 w 6128"/>
              <a:gd name="T3" fmla="*/ 837 h 4320"/>
              <a:gd name="T4" fmla="*/ 3792 w 6128"/>
              <a:gd name="T5" fmla="*/ 2049 h 4320"/>
              <a:gd name="T6" fmla="*/ 3676 w 6128"/>
              <a:gd name="T7" fmla="*/ 3182 h 4320"/>
              <a:gd name="T8" fmla="*/ 1217 w 6128"/>
              <a:gd name="T9" fmla="*/ 3682 h 4320"/>
              <a:gd name="T10" fmla="*/ 221 w 6128"/>
              <a:gd name="T11" fmla="*/ 4151 h 4320"/>
              <a:gd name="T12" fmla="*/ 0 w 6128"/>
              <a:gd name="T13" fmla="*/ 4320 h 4320"/>
              <a:gd name="T14" fmla="*/ 6128 w 6128"/>
              <a:gd name="T15" fmla="*/ 4320 h 4320"/>
              <a:gd name="T16" fmla="*/ 6128 w 6128"/>
              <a:gd name="T17" fmla="*/ 0 h 4320"/>
              <a:gd name="T18" fmla="*/ 2213 w 6128"/>
              <a:gd name="T19"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28" h="4320">
                <a:moveTo>
                  <a:pt x="2213" y="0"/>
                </a:moveTo>
                <a:cubicBezTo>
                  <a:pt x="2570" y="278"/>
                  <a:pt x="2857" y="564"/>
                  <a:pt x="3085" y="837"/>
                </a:cubicBezTo>
                <a:cubicBezTo>
                  <a:pt x="3485" y="1317"/>
                  <a:pt x="3703" y="1759"/>
                  <a:pt x="3792" y="2049"/>
                </a:cubicBezTo>
                <a:cubicBezTo>
                  <a:pt x="3976" y="2651"/>
                  <a:pt x="3900" y="3036"/>
                  <a:pt x="3676" y="3182"/>
                </a:cubicBezTo>
                <a:cubicBezTo>
                  <a:pt x="3259" y="3451"/>
                  <a:pt x="2394" y="3389"/>
                  <a:pt x="1217" y="3682"/>
                </a:cubicBezTo>
                <a:cubicBezTo>
                  <a:pt x="844" y="3775"/>
                  <a:pt x="518" y="3942"/>
                  <a:pt x="221" y="4151"/>
                </a:cubicBezTo>
                <a:cubicBezTo>
                  <a:pt x="145" y="4205"/>
                  <a:pt x="72" y="4261"/>
                  <a:pt x="0" y="4320"/>
                </a:cubicBezTo>
                <a:cubicBezTo>
                  <a:pt x="6128" y="4320"/>
                  <a:pt x="6128" y="4320"/>
                  <a:pt x="6128" y="4320"/>
                </a:cubicBezTo>
                <a:cubicBezTo>
                  <a:pt x="6128" y="0"/>
                  <a:pt x="6128" y="0"/>
                  <a:pt x="6128" y="0"/>
                </a:cubicBezTo>
                <a:lnTo>
                  <a:pt x="2213" y="0"/>
                </a:lnTo>
                <a:close/>
              </a:path>
            </a:pathLst>
          </a:custGeom>
          <a:gradFill flip="none" rotWithShape="1">
            <a:gsLst>
              <a:gs pos="2000">
                <a:srgbClr val="DC8818"/>
              </a:gs>
              <a:gs pos="53000">
                <a:srgbClr val="F3D012"/>
              </a:gs>
            </a:gsLst>
            <a:lin ang="192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1266" name="Freeform 11">
            <a:extLst>
              <a:ext uri="{FF2B5EF4-FFF2-40B4-BE49-F238E27FC236}">
                <a16:creationId xmlns:a16="http://schemas.microsoft.com/office/drawing/2014/main" id="{4CCE8A42-ABBA-438A-91CF-9E007F02A167}"/>
              </a:ext>
            </a:extLst>
          </p:cNvPr>
          <p:cNvSpPr>
            <a:spLocks/>
          </p:cNvSpPr>
          <p:nvPr userDrawn="1"/>
        </p:nvSpPr>
        <p:spPr bwMode="auto">
          <a:xfrm>
            <a:off x="2841626" y="0"/>
            <a:ext cx="9350375" cy="6858000"/>
          </a:xfrm>
          <a:custGeom>
            <a:avLst/>
            <a:gdLst>
              <a:gd name="T0" fmla="*/ 1996 w 5891"/>
              <a:gd name="T1" fmla="*/ 0 h 4320"/>
              <a:gd name="T2" fmla="*/ 3154 w 5891"/>
              <a:gd name="T3" fmla="*/ 1205 h 4320"/>
              <a:gd name="T4" fmla="*/ 3765 w 5891"/>
              <a:gd name="T5" fmla="*/ 2479 h 4320"/>
              <a:gd name="T6" fmla="*/ 3553 w 5891"/>
              <a:gd name="T7" fmla="*/ 3611 h 4320"/>
              <a:gd name="T8" fmla="*/ 1031 w 5891"/>
              <a:gd name="T9" fmla="*/ 3930 h 4320"/>
              <a:gd name="T10" fmla="*/ 0 w 5891"/>
              <a:gd name="T11" fmla="*/ 4320 h 4320"/>
              <a:gd name="T12" fmla="*/ 5891 w 5891"/>
              <a:gd name="T13" fmla="*/ 4320 h 4320"/>
              <a:gd name="T14" fmla="*/ 5891 w 5891"/>
              <a:gd name="T15" fmla="*/ 0 h 4320"/>
              <a:gd name="T16" fmla="*/ 1996 w 5891"/>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1" h="4320">
                <a:moveTo>
                  <a:pt x="1996" y="0"/>
                </a:moveTo>
                <a:cubicBezTo>
                  <a:pt x="2504" y="400"/>
                  <a:pt x="2880" y="817"/>
                  <a:pt x="3154" y="1205"/>
                </a:cubicBezTo>
                <a:cubicBezTo>
                  <a:pt x="3517" y="1718"/>
                  <a:pt x="3700" y="2180"/>
                  <a:pt x="3765" y="2479"/>
                </a:cubicBezTo>
                <a:cubicBezTo>
                  <a:pt x="3900" y="3099"/>
                  <a:pt x="3791" y="3481"/>
                  <a:pt x="3553" y="3611"/>
                </a:cubicBezTo>
                <a:cubicBezTo>
                  <a:pt x="3109" y="3851"/>
                  <a:pt x="2243" y="3724"/>
                  <a:pt x="1031" y="3930"/>
                </a:cubicBezTo>
                <a:cubicBezTo>
                  <a:pt x="652" y="3995"/>
                  <a:pt x="313" y="4136"/>
                  <a:pt x="0" y="4320"/>
                </a:cubicBezTo>
                <a:cubicBezTo>
                  <a:pt x="5891" y="4320"/>
                  <a:pt x="5891" y="4320"/>
                  <a:pt x="5891" y="4320"/>
                </a:cubicBezTo>
                <a:cubicBezTo>
                  <a:pt x="5891" y="0"/>
                  <a:pt x="5891" y="0"/>
                  <a:pt x="5891" y="0"/>
                </a:cubicBezTo>
                <a:lnTo>
                  <a:pt x="1996" y="0"/>
                </a:lnTo>
                <a:close/>
              </a:path>
            </a:pathLst>
          </a:custGeom>
          <a:gradFill flip="none" rotWithShape="1">
            <a:gsLst>
              <a:gs pos="37000">
                <a:srgbClr val="C9501D"/>
              </a:gs>
              <a:gs pos="93000">
                <a:srgbClr val="F2CA13"/>
              </a:gs>
            </a:gsLst>
            <a:lin ang="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hasCustomPrompt="1"/>
          </p:nvPr>
        </p:nvSpPr>
        <p:spPr>
          <a:xfrm>
            <a:off x="731838" y="1895476"/>
            <a:ext cx="6773862" cy="4270374"/>
          </a:xfrm>
        </p:spPr>
        <p:txBody>
          <a:bodyPr>
            <a:normAutofit/>
          </a:bodyPr>
          <a:lstStyle>
            <a:lvl1pPr>
              <a:defRPr sz="15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lvl1pPr>
              <a:defRPr>
                <a:solidFill>
                  <a:schemeClr val="bg1"/>
                </a:solidFill>
              </a:defRPr>
            </a:lvl1p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lvl1pPr>
              <a:defRPr>
                <a:solidFill>
                  <a:schemeClr val="bg1"/>
                </a:solidFill>
              </a:defRPr>
            </a:lvl1p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lvl1pPr>
              <a:defRPr>
                <a:solidFill>
                  <a:schemeClr val="bg1"/>
                </a:solidFill>
              </a:defRPr>
            </a:lvl1pPr>
          </a:lstStyle>
          <a:p>
            <a:fld id="{4F7C0F30-2BA6-4E2D-AFC7-62C5E77ECC9C}" type="slidenum">
              <a:rPr lang="fr-FR" smtClean="0"/>
              <a:pPr/>
              <a:t>‹N°›</a:t>
            </a:fld>
            <a:endParaRPr lang="fr-FR" dirty="0"/>
          </a:p>
        </p:txBody>
      </p:sp>
      <p:sp>
        <p:nvSpPr>
          <p:cNvPr id="19" name="Espace réservé du contenu 2">
            <a:extLst>
              <a:ext uri="{FF2B5EF4-FFF2-40B4-BE49-F238E27FC236}">
                <a16:creationId xmlns:a16="http://schemas.microsoft.com/office/drawing/2014/main" id="{33AD7AC0-220E-4F62-A332-C415726467E5}"/>
              </a:ext>
            </a:extLst>
          </p:cNvPr>
          <p:cNvSpPr>
            <a:spLocks noGrp="1"/>
          </p:cNvSpPr>
          <p:nvPr>
            <p:ph idx="13" hasCustomPrompt="1"/>
          </p:nvPr>
        </p:nvSpPr>
        <p:spPr>
          <a:xfrm>
            <a:off x="9084253" y="358125"/>
            <a:ext cx="2854037" cy="5807725"/>
          </a:xfrm>
        </p:spPr>
        <p:txBody>
          <a:bodyPr>
            <a:normAutofit/>
          </a:bodyPr>
          <a:lstStyle>
            <a:lvl1pPr>
              <a:defRPr sz="1500" cap="none" baseline="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20" name="Connecteur droit 19">
            <a:extLst>
              <a:ext uri="{FF2B5EF4-FFF2-40B4-BE49-F238E27FC236}">
                <a16:creationId xmlns:a16="http://schemas.microsoft.com/office/drawing/2014/main" id="{2EABA08B-07FB-41C1-8C2C-CB117F93179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73FC3E2-4E99-4F43-B465-CDF1978705C7}"/>
              </a:ext>
            </a:extLst>
          </p:cNvPr>
          <p:cNvGrpSpPr/>
          <p:nvPr userDrawn="1"/>
        </p:nvGrpSpPr>
        <p:grpSpPr>
          <a:xfrm>
            <a:off x="11594100" y="6394655"/>
            <a:ext cx="281193" cy="282763"/>
            <a:chOff x="1009650" y="946150"/>
            <a:chExt cx="3979863" cy="4002088"/>
          </a:xfrm>
          <a:noFill/>
        </p:grpSpPr>
        <p:sp>
          <p:nvSpPr>
            <p:cNvPr id="22" name="Freeform 5">
              <a:extLst>
                <a:ext uri="{FF2B5EF4-FFF2-40B4-BE49-F238E27FC236}">
                  <a16:creationId xmlns:a16="http://schemas.microsoft.com/office/drawing/2014/main" id="{8E7E80FD-1BE2-4FE2-B48A-C0F5F19D2F95}"/>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3" name="Freeform 6">
              <a:extLst>
                <a:ext uri="{FF2B5EF4-FFF2-40B4-BE49-F238E27FC236}">
                  <a16:creationId xmlns:a16="http://schemas.microsoft.com/office/drawing/2014/main" id="{0F2FDC6E-CF68-43B2-9859-39812ACB1768}"/>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4" name="Freeform 7">
              <a:extLst>
                <a:ext uri="{FF2B5EF4-FFF2-40B4-BE49-F238E27FC236}">
                  <a16:creationId xmlns:a16="http://schemas.microsoft.com/office/drawing/2014/main" id="{37D43A7B-A4FF-4A4D-89C5-5D173B07F097}"/>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5" name="Freeform 8">
              <a:extLst>
                <a:ext uri="{FF2B5EF4-FFF2-40B4-BE49-F238E27FC236}">
                  <a16:creationId xmlns:a16="http://schemas.microsoft.com/office/drawing/2014/main" id="{60E1FAC0-F79B-494A-8FA3-476497698C2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6" name="Freeform 9">
              <a:extLst>
                <a:ext uri="{FF2B5EF4-FFF2-40B4-BE49-F238E27FC236}">
                  <a16:creationId xmlns:a16="http://schemas.microsoft.com/office/drawing/2014/main" id="{EA73D5DB-827B-47E3-9F08-97121585128D}"/>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7" name="Freeform 10">
              <a:extLst>
                <a:ext uri="{FF2B5EF4-FFF2-40B4-BE49-F238E27FC236}">
                  <a16:creationId xmlns:a16="http://schemas.microsoft.com/office/drawing/2014/main" id="{6355C8C2-A847-4FF4-BA59-8112B4D86550}"/>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8" name="Freeform 11">
              <a:extLst>
                <a:ext uri="{FF2B5EF4-FFF2-40B4-BE49-F238E27FC236}">
                  <a16:creationId xmlns:a16="http://schemas.microsoft.com/office/drawing/2014/main" id="{B387FBFF-E840-492C-BABC-EF02516DD17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9" name="Freeform 12">
              <a:extLst>
                <a:ext uri="{FF2B5EF4-FFF2-40B4-BE49-F238E27FC236}">
                  <a16:creationId xmlns:a16="http://schemas.microsoft.com/office/drawing/2014/main" id="{36C72842-7809-4232-8A69-988AD51DEE0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0" name="Freeform 13">
              <a:extLst>
                <a:ext uri="{FF2B5EF4-FFF2-40B4-BE49-F238E27FC236}">
                  <a16:creationId xmlns:a16="http://schemas.microsoft.com/office/drawing/2014/main" id="{D7498989-3BCE-4EEC-AFEB-2ED1527D4593}"/>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1" name="Freeform 14">
              <a:extLst>
                <a:ext uri="{FF2B5EF4-FFF2-40B4-BE49-F238E27FC236}">
                  <a16:creationId xmlns:a16="http://schemas.microsoft.com/office/drawing/2014/main" id="{12071E0C-0E15-413B-84A1-874DC9323C9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grpSp>
      <p:sp>
        <p:nvSpPr>
          <p:cNvPr id="11267" name="Titre 11266">
            <a:extLst>
              <a:ext uri="{FF2B5EF4-FFF2-40B4-BE49-F238E27FC236}">
                <a16:creationId xmlns:a16="http://schemas.microsoft.com/office/drawing/2014/main" id="{26B0D6EC-4D7D-4CD9-992A-262AA3AA9144}"/>
              </a:ext>
            </a:extLst>
          </p:cNvPr>
          <p:cNvSpPr>
            <a:spLocks noGrp="1"/>
          </p:cNvSpPr>
          <p:nvPr>
            <p:ph type="title"/>
          </p:nvPr>
        </p:nvSpPr>
        <p:spPr>
          <a:xfrm>
            <a:off x="731838" y="327820"/>
            <a:ext cx="5459412" cy="865692"/>
          </a:xfrm>
        </p:spPr>
        <p:txBody>
          <a:bodyPr>
            <a:normAutofit/>
          </a:bodyPr>
          <a:lstStyle>
            <a:lvl1pPr>
              <a:defRPr sz="2400"/>
            </a:lvl1pPr>
          </a:lstStyle>
          <a:p>
            <a:r>
              <a:rPr lang="fr-FR"/>
              <a:t>Modifiez le style du titre</a:t>
            </a:r>
            <a:endParaRPr lang="fr-FR" dirty="0"/>
          </a:p>
        </p:txBody>
      </p:sp>
      <p:cxnSp>
        <p:nvCxnSpPr>
          <p:cNvPr id="41" name="Connecteur droit 40">
            <a:extLst>
              <a:ext uri="{FF2B5EF4-FFF2-40B4-BE49-F238E27FC236}">
                <a16:creationId xmlns:a16="http://schemas.microsoft.com/office/drawing/2014/main" id="{D9D88CF6-3A3B-410A-A3DF-40417FAFC63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043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u + Exergue 2 VERT">
    <p:spTree>
      <p:nvGrpSpPr>
        <p:cNvPr id="1" name=""/>
        <p:cNvGrpSpPr/>
        <p:nvPr/>
      </p:nvGrpSpPr>
      <p:grpSpPr>
        <a:xfrm>
          <a:off x="0" y="0"/>
          <a:ext cx="0" cy="0"/>
          <a:chOff x="0" y="0"/>
          <a:chExt cx="0" cy="0"/>
        </a:xfrm>
      </p:grpSpPr>
      <p:sp>
        <p:nvSpPr>
          <p:cNvPr id="11268" name="Rectangle 11267">
            <a:extLst>
              <a:ext uri="{FF2B5EF4-FFF2-40B4-BE49-F238E27FC236}">
                <a16:creationId xmlns:a16="http://schemas.microsoft.com/office/drawing/2014/main" id="{1AA44CC1-5EB1-4FEE-85E7-A61D13D57B80}"/>
              </a:ext>
            </a:extLst>
          </p:cNvPr>
          <p:cNvSpPr/>
          <p:nvPr userDrawn="1"/>
        </p:nvSpPr>
        <p:spPr>
          <a:xfrm>
            <a:off x="0" y="5924550"/>
            <a:ext cx="12192000" cy="93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265" name="Freeform 10">
            <a:extLst>
              <a:ext uri="{FF2B5EF4-FFF2-40B4-BE49-F238E27FC236}">
                <a16:creationId xmlns:a16="http://schemas.microsoft.com/office/drawing/2014/main" id="{5DF052FE-6199-49D1-B02D-36AD39DBF52E}"/>
              </a:ext>
            </a:extLst>
          </p:cNvPr>
          <p:cNvSpPr>
            <a:spLocks/>
          </p:cNvSpPr>
          <p:nvPr userDrawn="1"/>
        </p:nvSpPr>
        <p:spPr bwMode="auto">
          <a:xfrm>
            <a:off x="2465388" y="0"/>
            <a:ext cx="9726613" cy="6858000"/>
          </a:xfrm>
          <a:custGeom>
            <a:avLst/>
            <a:gdLst>
              <a:gd name="T0" fmla="*/ 2213 w 6128"/>
              <a:gd name="T1" fmla="*/ 0 h 4320"/>
              <a:gd name="T2" fmla="*/ 3085 w 6128"/>
              <a:gd name="T3" fmla="*/ 837 h 4320"/>
              <a:gd name="T4" fmla="*/ 3792 w 6128"/>
              <a:gd name="T5" fmla="*/ 2049 h 4320"/>
              <a:gd name="T6" fmla="*/ 3676 w 6128"/>
              <a:gd name="T7" fmla="*/ 3182 h 4320"/>
              <a:gd name="T8" fmla="*/ 1217 w 6128"/>
              <a:gd name="T9" fmla="*/ 3682 h 4320"/>
              <a:gd name="T10" fmla="*/ 221 w 6128"/>
              <a:gd name="T11" fmla="*/ 4151 h 4320"/>
              <a:gd name="T12" fmla="*/ 0 w 6128"/>
              <a:gd name="T13" fmla="*/ 4320 h 4320"/>
              <a:gd name="T14" fmla="*/ 6128 w 6128"/>
              <a:gd name="T15" fmla="*/ 4320 h 4320"/>
              <a:gd name="T16" fmla="*/ 6128 w 6128"/>
              <a:gd name="T17" fmla="*/ 0 h 4320"/>
              <a:gd name="T18" fmla="*/ 2213 w 6128"/>
              <a:gd name="T19"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28" h="4320">
                <a:moveTo>
                  <a:pt x="2213" y="0"/>
                </a:moveTo>
                <a:cubicBezTo>
                  <a:pt x="2570" y="278"/>
                  <a:pt x="2857" y="564"/>
                  <a:pt x="3085" y="837"/>
                </a:cubicBezTo>
                <a:cubicBezTo>
                  <a:pt x="3485" y="1317"/>
                  <a:pt x="3703" y="1759"/>
                  <a:pt x="3792" y="2049"/>
                </a:cubicBezTo>
                <a:cubicBezTo>
                  <a:pt x="3976" y="2651"/>
                  <a:pt x="3900" y="3036"/>
                  <a:pt x="3676" y="3182"/>
                </a:cubicBezTo>
                <a:cubicBezTo>
                  <a:pt x="3259" y="3451"/>
                  <a:pt x="2394" y="3389"/>
                  <a:pt x="1217" y="3682"/>
                </a:cubicBezTo>
                <a:cubicBezTo>
                  <a:pt x="844" y="3775"/>
                  <a:pt x="518" y="3942"/>
                  <a:pt x="221" y="4151"/>
                </a:cubicBezTo>
                <a:cubicBezTo>
                  <a:pt x="145" y="4205"/>
                  <a:pt x="72" y="4261"/>
                  <a:pt x="0" y="4320"/>
                </a:cubicBezTo>
                <a:cubicBezTo>
                  <a:pt x="6128" y="4320"/>
                  <a:pt x="6128" y="4320"/>
                  <a:pt x="6128" y="4320"/>
                </a:cubicBezTo>
                <a:cubicBezTo>
                  <a:pt x="6128" y="0"/>
                  <a:pt x="6128" y="0"/>
                  <a:pt x="6128" y="0"/>
                </a:cubicBezTo>
                <a:lnTo>
                  <a:pt x="2213" y="0"/>
                </a:lnTo>
                <a:close/>
              </a:path>
            </a:pathLst>
          </a:custGeom>
          <a:gradFill flip="none" rotWithShape="1">
            <a:gsLst>
              <a:gs pos="2000">
                <a:srgbClr val="ADC533"/>
              </a:gs>
              <a:gs pos="53000">
                <a:srgbClr val="DBDA22"/>
              </a:gs>
            </a:gsLst>
            <a:lin ang="192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1266" name="Freeform 11">
            <a:extLst>
              <a:ext uri="{FF2B5EF4-FFF2-40B4-BE49-F238E27FC236}">
                <a16:creationId xmlns:a16="http://schemas.microsoft.com/office/drawing/2014/main" id="{4CCE8A42-ABBA-438A-91CF-9E007F02A167}"/>
              </a:ext>
            </a:extLst>
          </p:cNvPr>
          <p:cNvSpPr>
            <a:spLocks/>
          </p:cNvSpPr>
          <p:nvPr userDrawn="1"/>
        </p:nvSpPr>
        <p:spPr bwMode="auto">
          <a:xfrm>
            <a:off x="2841626" y="0"/>
            <a:ext cx="9350375" cy="6858000"/>
          </a:xfrm>
          <a:custGeom>
            <a:avLst/>
            <a:gdLst>
              <a:gd name="T0" fmla="*/ 1996 w 5891"/>
              <a:gd name="T1" fmla="*/ 0 h 4320"/>
              <a:gd name="T2" fmla="*/ 3154 w 5891"/>
              <a:gd name="T3" fmla="*/ 1205 h 4320"/>
              <a:gd name="T4" fmla="*/ 3765 w 5891"/>
              <a:gd name="T5" fmla="*/ 2479 h 4320"/>
              <a:gd name="T6" fmla="*/ 3553 w 5891"/>
              <a:gd name="T7" fmla="*/ 3611 h 4320"/>
              <a:gd name="T8" fmla="*/ 1031 w 5891"/>
              <a:gd name="T9" fmla="*/ 3930 h 4320"/>
              <a:gd name="T10" fmla="*/ 0 w 5891"/>
              <a:gd name="T11" fmla="*/ 4320 h 4320"/>
              <a:gd name="T12" fmla="*/ 5891 w 5891"/>
              <a:gd name="T13" fmla="*/ 4320 h 4320"/>
              <a:gd name="T14" fmla="*/ 5891 w 5891"/>
              <a:gd name="T15" fmla="*/ 0 h 4320"/>
              <a:gd name="T16" fmla="*/ 1996 w 5891"/>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1" h="4320">
                <a:moveTo>
                  <a:pt x="1996" y="0"/>
                </a:moveTo>
                <a:cubicBezTo>
                  <a:pt x="2504" y="400"/>
                  <a:pt x="2880" y="817"/>
                  <a:pt x="3154" y="1205"/>
                </a:cubicBezTo>
                <a:cubicBezTo>
                  <a:pt x="3517" y="1718"/>
                  <a:pt x="3700" y="2180"/>
                  <a:pt x="3765" y="2479"/>
                </a:cubicBezTo>
                <a:cubicBezTo>
                  <a:pt x="3900" y="3099"/>
                  <a:pt x="3791" y="3481"/>
                  <a:pt x="3553" y="3611"/>
                </a:cubicBezTo>
                <a:cubicBezTo>
                  <a:pt x="3109" y="3851"/>
                  <a:pt x="2243" y="3724"/>
                  <a:pt x="1031" y="3930"/>
                </a:cubicBezTo>
                <a:cubicBezTo>
                  <a:pt x="652" y="3995"/>
                  <a:pt x="313" y="4136"/>
                  <a:pt x="0" y="4320"/>
                </a:cubicBezTo>
                <a:cubicBezTo>
                  <a:pt x="5891" y="4320"/>
                  <a:pt x="5891" y="4320"/>
                  <a:pt x="5891" y="4320"/>
                </a:cubicBezTo>
                <a:cubicBezTo>
                  <a:pt x="5891" y="0"/>
                  <a:pt x="5891" y="0"/>
                  <a:pt x="5891" y="0"/>
                </a:cubicBezTo>
                <a:lnTo>
                  <a:pt x="1996" y="0"/>
                </a:lnTo>
                <a:close/>
              </a:path>
            </a:pathLst>
          </a:custGeom>
          <a:gradFill flip="none" rotWithShape="1">
            <a:gsLst>
              <a:gs pos="37000">
                <a:srgbClr val="9FBE38"/>
              </a:gs>
              <a:gs pos="93000">
                <a:srgbClr val="D2D725"/>
              </a:gs>
            </a:gsLst>
            <a:lin ang="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hasCustomPrompt="1"/>
          </p:nvPr>
        </p:nvSpPr>
        <p:spPr>
          <a:xfrm>
            <a:off x="731838" y="1895476"/>
            <a:ext cx="6773862" cy="4270374"/>
          </a:xfrm>
        </p:spPr>
        <p:txBody>
          <a:bodyPr>
            <a:normAutofit/>
          </a:bodyPr>
          <a:lstStyle>
            <a:lvl1pPr>
              <a:defRPr sz="15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lvl1pPr>
              <a:defRPr>
                <a:solidFill>
                  <a:schemeClr val="bg1"/>
                </a:solidFill>
              </a:defRPr>
            </a:lvl1p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lvl1pPr>
              <a:defRPr>
                <a:solidFill>
                  <a:schemeClr val="bg1"/>
                </a:solidFill>
              </a:defRPr>
            </a:lvl1p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lvl1pPr>
              <a:defRPr>
                <a:solidFill>
                  <a:schemeClr val="bg1"/>
                </a:solidFill>
              </a:defRPr>
            </a:lvl1pPr>
          </a:lstStyle>
          <a:p>
            <a:fld id="{4F7C0F30-2BA6-4E2D-AFC7-62C5E77ECC9C}" type="slidenum">
              <a:rPr lang="fr-FR" smtClean="0"/>
              <a:pPr/>
              <a:t>‹N°›</a:t>
            </a:fld>
            <a:endParaRPr lang="fr-FR" dirty="0"/>
          </a:p>
        </p:txBody>
      </p:sp>
      <p:sp>
        <p:nvSpPr>
          <p:cNvPr id="19" name="Espace réservé du contenu 2">
            <a:extLst>
              <a:ext uri="{FF2B5EF4-FFF2-40B4-BE49-F238E27FC236}">
                <a16:creationId xmlns:a16="http://schemas.microsoft.com/office/drawing/2014/main" id="{33AD7AC0-220E-4F62-A332-C415726467E5}"/>
              </a:ext>
            </a:extLst>
          </p:cNvPr>
          <p:cNvSpPr>
            <a:spLocks noGrp="1"/>
          </p:cNvSpPr>
          <p:nvPr>
            <p:ph idx="13" hasCustomPrompt="1"/>
          </p:nvPr>
        </p:nvSpPr>
        <p:spPr>
          <a:xfrm>
            <a:off x="9084253" y="358125"/>
            <a:ext cx="2854037" cy="5807725"/>
          </a:xfrm>
        </p:spPr>
        <p:txBody>
          <a:bodyPr>
            <a:normAutofit/>
          </a:bodyPr>
          <a:lstStyle>
            <a:lvl1pPr>
              <a:defRPr sz="1500" cap="none" baseline="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20" name="Connecteur droit 19">
            <a:extLst>
              <a:ext uri="{FF2B5EF4-FFF2-40B4-BE49-F238E27FC236}">
                <a16:creationId xmlns:a16="http://schemas.microsoft.com/office/drawing/2014/main" id="{2EABA08B-07FB-41C1-8C2C-CB117F93179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73FC3E2-4E99-4F43-B465-CDF1978705C7}"/>
              </a:ext>
            </a:extLst>
          </p:cNvPr>
          <p:cNvGrpSpPr/>
          <p:nvPr userDrawn="1"/>
        </p:nvGrpSpPr>
        <p:grpSpPr>
          <a:xfrm>
            <a:off x="11594100" y="6394655"/>
            <a:ext cx="281193" cy="282763"/>
            <a:chOff x="1009650" y="946150"/>
            <a:chExt cx="3979863" cy="4002088"/>
          </a:xfrm>
          <a:noFill/>
        </p:grpSpPr>
        <p:sp>
          <p:nvSpPr>
            <p:cNvPr id="22" name="Freeform 5">
              <a:extLst>
                <a:ext uri="{FF2B5EF4-FFF2-40B4-BE49-F238E27FC236}">
                  <a16:creationId xmlns:a16="http://schemas.microsoft.com/office/drawing/2014/main" id="{8E7E80FD-1BE2-4FE2-B48A-C0F5F19D2F95}"/>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3" name="Freeform 6">
              <a:extLst>
                <a:ext uri="{FF2B5EF4-FFF2-40B4-BE49-F238E27FC236}">
                  <a16:creationId xmlns:a16="http://schemas.microsoft.com/office/drawing/2014/main" id="{0F2FDC6E-CF68-43B2-9859-39812ACB1768}"/>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4" name="Freeform 7">
              <a:extLst>
                <a:ext uri="{FF2B5EF4-FFF2-40B4-BE49-F238E27FC236}">
                  <a16:creationId xmlns:a16="http://schemas.microsoft.com/office/drawing/2014/main" id="{37D43A7B-A4FF-4A4D-89C5-5D173B07F097}"/>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5" name="Freeform 8">
              <a:extLst>
                <a:ext uri="{FF2B5EF4-FFF2-40B4-BE49-F238E27FC236}">
                  <a16:creationId xmlns:a16="http://schemas.microsoft.com/office/drawing/2014/main" id="{60E1FAC0-F79B-494A-8FA3-476497698C2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6" name="Freeform 9">
              <a:extLst>
                <a:ext uri="{FF2B5EF4-FFF2-40B4-BE49-F238E27FC236}">
                  <a16:creationId xmlns:a16="http://schemas.microsoft.com/office/drawing/2014/main" id="{EA73D5DB-827B-47E3-9F08-97121585128D}"/>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7" name="Freeform 10">
              <a:extLst>
                <a:ext uri="{FF2B5EF4-FFF2-40B4-BE49-F238E27FC236}">
                  <a16:creationId xmlns:a16="http://schemas.microsoft.com/office/drawing/2014/main" id="{6355C8C2-A847-4FF4-BA59-8112B4D86550}"/>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8" name="Freeform 11">
              <a:extLst>
                <a:ext uri="{FF2B5EF4-FFF2-40B4-BE49-F238E27FC236}">
                  <a16:creationId xmlns:a16="http://schemas.microsoft.com/office/drawing/2014/main" id="{B387FBFF-E840-492C-BABC-EF02516DD17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9" name="Freeform 12">
              <a:extLst>
                <a:ext uri="{FF2B5EF4-FFF2-40B4-BE49-F238E27FC236}">
                  <a16:creationId xmlns:a16="http://schemas.microsoft.com/office/drawing/2014/main" id="{36C72842-7809-4232-8A69-988AD51DEE0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0" name="Freeform 13">
              <a:extLst>
                <a:ext uri="{FF2B5EF4-FFF2-40B4-BE49-F238E27FC236}">
                  <a16:creationId xmlns:a16="http://schemas.microsoft.com/office/drawing/2014/main" id="{D7498989-3BCE-4EEC-AFEB-2ED1527D4593}"/>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1" name="Freeform 14">
              <a:extLst>
                <a:ext uri="{FF2B5EF4-FFF2-40B4-BE49-F238E27FC236}">
                  <a16:creationId xmlns:a16="http://schemas.microsoft.com/office/drawing/2014/main" id="{12071E0C-0E15-413B-84A1-874DC9323C9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grpSp>
      <p:sp>
        <p:nvSpPr>
          <p:cNvPr id="11267" name="Titre 11266">
            <a:extLst>
              <a:ext uri="{FF2B5EF4-FFF2-40B4-BE49-F238E27FC236}">
                <a16:creationId xmlns:a16="http://schemas.microsoft.com/office/drawing/2014/main" id="{26B0D6EC-4D7D-4CD9-992A-262AA3AA9144}"/>
              </a:ext>
            </a:extLst>
          </p:cNvPr>
          <p:cNvSpPr>
            <a:spLocks noGrp="1"/>
          </p:cNvSpPr>
          <p:nvPr>
            <p:ph type="title"/>
          </p:nvPr>
        </p:nvSpPr>
        <p:spPr>
          <a:xfrm>
            <a:off x="731838" y="327820"/>
            <a:ext cx="5459412" cy="865692"/>
          </a:xfrm>
        </p:spPr>
        <p:txBody>
          <a:bodyPr>
            <a:normAutofit/>
          </a:bodyPr>
          <a:lstStyle>
            <a:lvl1pPr>
              <a:defRPr sz="2400"/>
            </a:lvl1pPr>
          </a:lstStyle>
          <a:p>
            <a:r>
              <a:rPr lang="fr-FR"/>
              <a:t>Modifiez le style du titre</a:t>
            </a:r>
            <a:endParaRPr lang="fr-FR" dirty="0"/>
          </a:p>
        </p:txBody>
      </p:sp>
      <p:cxnSp>
        <p:nvCxnSpPr>
          <p:cNvPr id="41" name="Connecteur droit 40">
            <a:extLst>
              <a:ext uri="{FF2B5EF4-FFF2-40B4-BE49-F238E27FC236}">
                <a16:creationId xmlns:a16="http://schemas.microsoft.com/office/drawing/2014/main" id="{D9D88CF6-3A3B-410A-A3DF-40417FAFC63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9473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u + Exergue 2 BLEU">
    <p:spTree>
      <p:nvGrpSpPr>
        <p:cNvPr id="1" name=""/>
        <p:cNvGrpSpPr/>
        <p:nvPr/>
      </p:nvGrpSpPr>
      <p:grpSpPr>
        <a:xfrm>
          <a:off x="0" y="0"/>
          <a:ext cx="0" cy="0"/>
          <a:chOff x="0" y="0"/>
          <a:chExt cx="0" cy="0"/>
        </a:xfrm>
      </p:grpSpPr>
      <p:sp>
        <p:nvSpPr>
          <p:cNvPr id="11268" name="Rectangle 11267">
            <a:extLst>
              <a:ext uri="{FF2B5EF4-FFF2-40B4-BE49-F238E27FC236}">
                <a16:creationId xmlns:a16="http://schemas.microsoft.com/office/drawing/2014/main" id="{1AA44CC1-5EB1-4FEE-85E7-A61D13D57B80}"/>
              </a:ext>
            </a:extLst>
          </p:cNvPr>
          <p:cNvSpPr/>
          <p:nvPr userDrawn="1"/>
        </p:nvSpPr>
        <p:spPr>
          <a:xfrm>
            <a:off x="0" y="5924550"/>
            <a:ext cx="12192000" cy="93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265" name="Freeform 10">
            <a:extLst>
              <a:ext uri="{FF2B5EF4-FFF2-40B4-BE49-F238E27FC236}">
                <a16:creationId xmlns:a16="http://schemas.microsoft.com/office/drawing/2014/main" id="{5DF052FE-6199-49D1-B02D-36AD39DBF52E}"/>
              </a:ext>
            </a:extLst>
          </p:cNvPr>
          <p:cNvSpPr>
            <a:spLocks/>
          </p:cNvSpPr>
          <p:nvPr userDrawn="1"/>
        </p:nvSpPr>
        <p:spPr bwMode="auto">
          <a:xfrm>
            <a:off x="2465388" y="0"/>
            <a:ext cx="9726613" cy="6858000"/>
          </a:xfrm>
          <a:custGeom>
            <a:avLst/>
            <a:gdLst>
              <a:gd name="T0" fmla="*/ 2213 w 6128"/>
              <a:gd name="T1" fmla="*/ 0 h 4320"/>
              <a:gd name="T2" fmla="*/ 3085 w 6128"/>
              <a:gd name="T3" fmla="*/ 837 h 4320"/>
              <a:gd name="T4" fmla="*/ 3792 w 6128"/>
              <a:gd name="T5" fmla="*/ 2049 h 4320"/>
              <a:gd name="T6" fmla="*/ 3676 w 6128"/>
              <a:gd name="T7" fmla="*/ 3182 h 4320"/>
              <a:gd name="T8" fmla="*/ 1217 w 6128"/>
              <a:gd name="T9" fmla="*/ 3682 h 4320"/>
              <a:gd name="T10" fmla="*/ 221 w 6128"/>
              <a:gd name="T11" fmla="*/ 4151 h 4320"/>
              <a:gd name="T12" fmla="*/ 0 w 6128"/>
              <a:gd name="T13" fmla="*/ 4320 h 4320"/>
              <a:gd name="T14" fmla="*/ 6128 w 6128"/>
              <a:gd name="T15" fmla="*/ 4320 h 4320"/>
              <a:gd name="T16" fmla="*/ 6128 w 6128"/>
              <a:gd name="T17" fmla="*/ 0 h 4320"/>
              <a:gd name="T18" fmla="*/ 2213 w 6128"/>
              <a:gd name="T19"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28" h="4320">
                <a:moveTo>
                  <a:pt x="2213" y="0"/>
                </a:moveTo>
                <a:cubicBezTo>
                  <a:pt x="2570" y="278"/>
                  <a:pt x="2857" y="564"/>
                  <a:pt x="3085" y="837"/>
                </a:cubicBezTo>
                <a:cubicBezTo>
                  <a:pt x="3485" y="1317"/>
                  <a:pt x="3703" y="1759"/>
                  <a:pt x="3792" y="2049"/>
                </a:cubicBezTo>
                <a:cubicBezTo>
                  <a:pt x="3976" y="2651"/>
                  <a:pt x="3900" y="3036"/>
                  <a:pt x="3676" y="3182"/>
                </a:cubicBezTo>
                <a:cubicBezTo>
                  <a:pt x="3259" y="3451"/>
                  <a:pt x="2394" y="3389"/>
                  <a:pt x="1217" y="3682"/>
                </a:cubicBezTo>
                <a:cubicBezTo>
                  <a:pt x="844" y="3775"/>
                  <a:pt x="518" y="3942"/>
                  <a:pt x="221" y="4151"/>
                </a:cubicBezTo>
                <a:cubicBezTo>
                  <a:pt x="145" y="4205"/>
                  <a:pt x="72" y="4261"/>
                  <a:pt x="0" y="4320"/>
                </a:cubicBezTo>
                <a:cubicBezTo>
                  <a:pt x="6128" y="4320"/>
                  <a:pt x="6128" y="4320"/>
                  <a:pt x="6128" y="4320"/>
                </a:cubicBezTo>
                <a:cubicBezTo>
                  <a:pt x="6128" y="0"/>
                  <a:pt x="6128" y="0"/>
                  <a:pt x="6128" y="0"/>
                </a:cubicBezTo>
                <a:lnTo>
                  <a:pt x="2213" y="0"/>
                </a:lnTo>
                <a:close/>
              </a:path>
            </a:pathLst>
          </a:custGeom>
          <a:gradFill flip="none" rotWithShape="1">
            <a:gsLst>
              <a:gs pos="2000">
                <a:srgbClr val="199DA2"/>
              </a:gs>
              <a:gs pos="53000">
                <a:srgbClr val="C6E8E9"/>
              </a:gs>
            </a:gsLst>
            <a:lin ang="192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1266" name="Freeform 11">
            <a:extLst>
              <a:ext uri="{FF2B5EF4-FFF2-40B4-BE49-F238E27FC236}">
                <a16:creationId xmlns:a16="http://schemas.microsoft.com/office/drawing/2014/main" id="{4CCE8A42-ABBA-438A-91CF-9E007F02A167}"/>
              </a:ext>
            </a:extLst>
          </p:cNvPr>
          <p:cNvSpPr>
            <a:spLocks/>
          </p:cNvSpPr>
          <p:nvPr userDrawn="1"/>
        </p:nvSpPr>
        <p:spPr bwMode="auto">
          <a:xfrm>
            <a:off x="2841626" y="0"/>
            <a:ext cx="9350375" cy="6858000"/>
          </a:xfrm>
          <a:custGeom>
            <a:avLst/>
            <a:gdLst>
              <a:gd name="T0" fmla="*/ 1996 w 5891"/>
              <a:gd name="T1" fmla="*/ 0 h 4320"/>
              <a:gd name="T2" fmla="*/ 3154 w 5891"/>
              <a:gd name="T3" fmla="*/ 1205 h 4320"/>
              <a:gd name="T4" fmla="*/ 3765 w 5891"/>
              <a:gd name="T5" fmla="*/ 2479 h 4320"/>
              <a:gd name="T6" fmla="*/ 3553 w 5891"/>
              <a:gd name="T7" fmla="*/ 3611 h 4320"/>
              <a:gd name="T8" fmla="*/ 1031 w 5891"/>
              <a:gd name="T9" fmla="*/ 3930 h 4320"/>
              <a:gd name="T10" fmla="*/ 0 w 5891"/>
              <a:gd name="T11" fmla="*/ 4320 h 4320"/>
              <a:gd name="T12" fmla="*/ 5891 w 5891"/>
              <a:gd name="T13" fmla="*/ 4320 h 4320"/>
              <a:gd name="T14" fmla="*/ 5891 w 5891"/>
              <a:gd name="T15" fmla="*/ 0 h 4320"/>
              <a:gd name="T16" fmla="*/ 1996 w 5891"/>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1" h="4320">
                <a:moveTo>
                  <a:pt x="1996" y="0"/>
                </a:moveTo>
                <a:cubicBezTo>
                  <a:pt x="2504" y="400"/>
                  <a:pt x="2880" y="817"/>
                  <a:pt x="3154" y="1205"/>
                </a:cubicBezTo>
                <a:cubicBezTo>
                  <a:pt x="3517" y="1718"/>
                  <a:pt x="3700" y="2180"/>
                  <a:pt x="3765" y="2479"/>
                </a:cubicBezTo>
                <a:cubicBezTo>
                  <a:pt x="3900" y="3099"/>
                  <a:pt x="3791" y="3481"/>
                  <a:pt x="3553" y="3611"/>
                </a:cubicBezTo>
                <a:cubicBezTo>
                  <a:pt x="3109" y="3851"/>
                  <a:pt x="2243" y="3724"/>
                  <a:pt x="1031" y="3930"/>
                </a:cubicBezTo>
                <a:cubicBezTo>
                  <a:pt x="652" y="3995"/>
                  <a:pt x="313" y="4136"/>
                  <a:pt x="0" y="4320"/>
                </a:cubicBezTo>
                <a:cubicBezTo>
                  <a:pt x="5891" y="4320"/>
                  <a:pt x="5891" y="4320"/>
                  <a:pt x="5891" y="4320"/>
                </a:cubicBezTo>
                <a:cubicBezTo>
                  <a:pt x="5891" y="0"/>
                  <a:pt x="5891" y="0"/>
                  <a:pt x="5891" y="0"/>
                </a:cubicBezTo>
                <a:lnTo>
                  <a:pt x="1996" y="0"/>
                </a:lnTo>
                <a:close/>
              </a:path>
            </a:pathLst>
          </a:custGeom>
          <a:gradFill flip="none" rotWithShape="1">
            <a:gsLst>
              <a:gs pos="37000">
                <a:srgbClr val="019199"/>
              </a:gs>
              <a:gs pos="93000">
                <a:srgbClr val="6DC0C4"/>
              </a:gs>
            </a:gsLst>
            <a:lin ang="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hasCustomPrompt="1"/>
          </p:nvPr>
        </p:nvSpPr>
        <p:spPr>
          <a:xfrm>
            <a:off x="731838" y="1895476"/>
            <a:ext cx="6773862" cy="4270374"/>
          </a:xfrm>
        </p:spPr>
        <p:txBody>
          <a:bodyPr>
            <a:normAutofit/>
          </a:bodyPr>
          <a:lstStyle>
            <a:lvl1pPr>
              <a:defRPr sz="15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lvl1pPr>
              <a:defRPr>
                <a:solidFill>
                  <a:schemeClr val="bg1"/>
                </a:solidFill>
              </a:defRPr>
            </a:lvl1p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lvl1pPr>
              <a:defRPr>
                <a:solidFill>
                  <a:schemeClr val="bg1"/>
                </a:solidFill>
              </a:defRPr>
            </a:lvl1p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lvl1pPr>
              <a:defRPr>
                <a:solidFill>
                  <a:schemeClr val="bg1"/>
                </a:solidFill>
              </a:defRPr>
            </a:lvl1pPr>
          </a:lstStyle>
          <a:p>
            <a:fld id="{4F7C0F30-2BA6-4E2D-AFC7-62C5E77ECC9C}" type="slidenum">
              <a:rPr lang="fr-FR" smtClean="0"/>
              <a:pPr/>
              <a:t>‹N°›</a:t>
            </a:fld>
            <a:endParaRPr lang="fr-FR" dirty="0"/>
          </a:p>
        </p:txBody>
      </p:sp>
      <p:sp>
        <p:nvSpPr>
          <p:cNvPr id="19" name="Espace réservé du contenu 2">
            <a:extLst>
              <a:ext uri="{FF2B5EF4-FFF2-40B4-BE49-F238E27FC236}">
                <a16:creationId xmlns:a16="http://schemas.microsoft.com/office/drawing/2014/main" id="{33AD7AC0-220E-4F62-A332-C415726467E5}"/>
              </a:ext>
            </a:extLst>
          </p:cNvPr>
          <p:cNvSpPr>
            <a:spLocks noGrp="1"/>
          </p:cNvSpPr>
          <p:nvPr>
            <p:ph idx="13" hasCustomPrompt="1"/>
          </p:nvPr>
        </p:nvSpPr>
        <p:spPr>
          <a:xfrm>
            <a:off x="9084253" y="358125"/>
            <a:ext cx="2854037" cy="5807725"/>
          </a:xfrm>
        </p:spPr>
        <p:txBody>
          <a:bodyPr>
            <a:normAutofit/>
          </a:bodyPr>
          <a:lstStyle>
            <a:lvl1pPr>
              <a:defRPr sz="1500" cap="none" baseline="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20" name="Connecteur droit 19">
            <a:extLst>
              <a:ext uri="{FF2B5EF4-FFF2-40B4-BE49-F238E27FC236}">
                <a16:creationId xmlns:a16="http://schemas.microsoft.com/office/drawing/2014/main" id="{2EABA08B-07FB-41C1-8C2C-CB117F93179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73FC3E2-4E99-4F43-B465-CDF1978705C7}"/>
              </a:ext>
            </a:extLst>
          </p:cNvPr>
          <p:cNvGrpSpPr/>
          <p:nvPr userDrawn="1"/>
        </p:nvGrpSpPr>
        <p:grpSpPr>
          <a:xfrm>
            <a:off x="11594100" y="6394655"/>
            <a:ext cx="281193" cy="282763"/>
            <a:chOff x="1009650" y="946150"/>
            <a:chExt cx="3979863" cy="4002088"/>
          </a:xfrm>
          <a:noFill/>
        </p:grpSpPr>
        <p:sp>
          <p:nvSpPr>
            <p:cNvPr id="22" name="Freeform 5">
              <a:extLst>
                <a:ext uri="{FF2B5EF4-FFF2-40B4-BE49-F238E27FC236}">
                  <a16:creationId xmlns:a16="http://schemas.microsoft.com/office/drawing/2014/main" id="{8E7E80FD-1BE2-4FE2-B48A-C0F5F19D2F95}"/>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3" name="Freeform 6">
              <a:extLst>
                <a:ext uri="{FF2B5EF4-FFF2-40B4-BE49-F238E27FC236}">
                  <a16:creationId xmlns:a16="http://schemas.microsoft.com/office/drawing/2014/main" id="{0F2FDC6E-CF68-43B2-9859-39812ACB1768}"/>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4" name="Freeform 7">
              <a:extLst>
                <a:ext uri="{FF2B5EF4-FFF2-40B4-BE49-F238E27FC236}">
                  <a16:creationId xmlns:a16="http://schemas.microsoft.com/office/drawing/2014/main" id="{37D43A7B-A4FF-4A4D-89C5-5D173B07F097}"/>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5" name="Freeform 8">
              <a:extLst>
                <a:ext uri="{FF2B5EF4-FFF2-40B4-BE49-F238E27FC236}">
                  <a16:creationId xmlns:a16="http://schemas.microsoft.com/office/drawing/2014/main" id="{60E1FAC0-F79B-494A-8FA3-476497698C2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6" name="Freeform 9">
              <a:extLst>
                <a:ext uri="{FF2B5EF4-FFF2-40B4-BE49-F238E27FC236}">
                  <a16:creationId xmlns:a16="http://schemas.microsoft.com/office/drawing/2014/main" id="{EA73D5DB-827B-47E3-9F08-97121585128D}"/>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7" name="Freeform 10">
              <a:extLst>
                <a:ext uri="{FF2B5EF4-FFF2-40B4-BE49-F238E27FC236}">
                  <a16:creationId xmlns:a16="http://schemas.microsoft.com/office/drawing/2014/main" id="{6355C8C2-A847-4FF4-BA59-8112B4D86550}"/>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8" name="Freeform 11">
              <a:extLst>
                <a:ext uri="{FF2B5EF4-FFF2-40B4-BE49-F238E27FC236}">
                  <a16:creationId xmlns:a16="http://schemas.microsoft.com/office/drawing/2014/main" id="{B387FBFF-E840-492C-BABC-EF02516DD17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9" name="Freeform 12">
              <a:extLst>
                <a:ext uri="{FF2B5EF4-FFF2-40B4-BE49-F238E27FC236}">
                  <a16:creationId xmlns:a16="http://schemas.microsoft.com/office/drawing/2014/main" id="{36C72842-7809-4232-8A69-988AD51DEE0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0" name="Freeform 13">
              <a:extLst>
                <a:ext uri="{FF2B5EF4-FFF2-40B4-BE49-F238E27FC236}">
                  <a16:creationId xmlns:a16="http://schemas.microsoft.com/office/drawing/2014/main" id="{D7498989-3BCE-4EEC-AFEB-2ED1527D4593}"/>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1" name="Freeform 14">
              <a:extLst>
                <a:ext uri="{FF2B5EF4-FFF2-40B4-BE49-F238E27FC236}">
                  <a16:creationId xmlns:a16="http://schemas.microsoft.com/office/drawing/2014/main" id="{12071E0C-0E15-413B-84A1-874DC9323C9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grpSp>
      <p:sp>
        <p:nvSpPr>
          <p:cNvPr id="11267" name="Titre 11266">
            <a:extLst>
              <a:ext uri="{FF2B5EF4-FFF2-40B4-BE49-F238E27FC236}">
                <a16:creationId xmlns:a16="http://schemas.microsoft.com/office/drawing/2014/main" id="{26B0D6EC-4D7D-4CD9-992A-262AA3AA9144}"/>
              </a:ext>
            </a:extLst>
          </p:cNvPr>
          <p:cNvSpPr>
            <a:spLocks noGrp="1"/>
          </p:cNvSpPr>
          <p:nvPr>
            <p:ph type="title"/>
          </p:nvPr>
        </p:nvSpPr>
        <p:spPr>
          <a:xfrm>
            <a:off x="731838" y="327820"/>
            <a:ext cx="5459412" cy="865692"/>
          </a:xfrm>
        </p:spPr>
        <p:txBody>
          <a:bodyPr>
            <a:normAutofit/>
          </a:bodyPr>
          <a:lstStyle>
            <a:lvl1pPr>
              <a:defRPr sz="2400"/>
            </a:lvl1pPr>
          </a:lstStyle>
          <a:p>
            <a:r>
              <a:rPr lang="fr-FR"/>
              <a:t>Modifiez le style du titre</a:t>
            </a:r>
            <a:endParaRPr lang="fr-FR" dirty="0"/>
          </a:p>
        </p:txBody>
      </p:sp>
      <p:cxnSp>
        <p:nvCxnSpPr>
          <p:cNvPr id="41" name="Connecteur droit 40">
            <a:extLst>
              <a:ext uri="{FF2B5EF4-FFF2-40B4-BE49-F238E27FC236}">
                <a16:creationId xmlns:a16="http://schemas.microsoft.com/office/drawing/2014/main" id="{D9D88CF6-3A3B-410A-A3DF-40417FAFC63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9895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u + Exergue 2 FUSCHIA">
    <p:spTree>
      <p:nvGrpSpPr>
        <p:cNvPr id="1" name=""/>
        <p:cNvGrpSpPr/>
        <p:nvPr/>
      </p:nvGrpSpPr>
      <p:grpSpPr>
        <a:xfrm>
          <a:off x="0" y="0"/>
          <a:ext cx="0" cy="0"/>
          <a:chOff x="0" y="0"/>
          <a:chExt cx="0" cy="0"/>
        </a:xfrm>
      </p:grpSpPr>
      <p:sp>
        <p:nvSpPr>
          <p:cNvPr id="11268" name="Rectangle 11267">
            <a:extLst>
              <a:ext uri="{FF2B5EF4-FFF2-40B4-BE49-F238E27FC236}">
                <a16:creationId xmlns:a16="http://schemas.microsoft.com/office/drawing/2014/main" id="{1AA44CC1-5EB1-4FEE-85E7-A61D13D57B80}"/>
              </a:ext>
            </a:extLst>
          </p:cNvPr>
          <p:cNvSpPr/>
          <p:nvPr userDrawn="1"/>
        </p:nvSpPr>
        <p:spPr>
          <a:xfrm>
            <a:off x="0" y="5924550"/>
            <a:ext cx="12192000" cy="93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265" name="Freeform 10">
            <a:extLst>
              <a:ext uri="{FF2B5EF4-FFF2-40B4-BE49-F238E27FC236}">
                <a16:creationId xmlns:a16="http://schemas.microsoft.com/office/drawing/2014/main" id="{5DF052FE-6199-49D1-B02D-36AD39DBF52E}"/>
              </a:ext>
            </a:extLst>
          </p:cNvPr>
          <p:cNvSpPr>
            <a:spLocks/>
          </p:cNvSpPr>
          <p:nvPr userDrawn="1"/>
        </p:nvSpPr>
        <p:spPr bwMode="auto">
          <a:xfrm>
            <a:off x="2465388" y="0"/>
            <a:ext cx="9726613" cy="6858000"/>
          </a:xfrm>
          <a:custGeom>
            <a:avLst/>
            <a:gdLst>
              <a:gd name="T0" fmla="*/ 2213 w 6128"/>
              <a:gd name="T1" fmla="*/ 0 h 4320"/>
              <a:gd name="T2" fmla="*/ 3085 w 6128"/>
              <a:gd name="T3" fmla="*/ 837 h 4320"/>
              <a:gd name="T4" fmla="*/ 3792 w 6128"/>
              <a:gd name="T5" fmla="*/ 2049 h 4320"/>
              <a:gd name="T6" fmla="*/ 3676 w 6128"/>
              <a:gd name="T7" fmla="*/ 3182 h 4320"/>
              <a:gd name="T8" fmla="*/ 1217 w 6128"/>
              <a:gd name="T9" fmla="*/ 3682 h 4320"/>
              <a:gd name="T10" fmla="*/ 221 w 6128"/>
              <a:gd name="T11" fmla="*/ 4151 h 4320"/>
              <a:gd name="T12" fmla="*/ 0 w 6128"/>
              <a:gd name="T13" fmla="*/ 4320 h 4320"/>
              <a:gd name="T14" fmla="*/ 6128 w 6128"/>
              <a:gd name="T15" fmla="*/ 4320 h 4320"/>
              <a:gd name="T16" fmla="*/ 6128 w 6128"/>
              <a:gd name="T17" fmla="*/ 0 h 4320"/>
              <a:gd name="T18" fmla="*/ 2213 w 6128"/>
              <a:gd name="T19"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28" h="4320">
                <a:moveTo>
                  <a:pt x="2213" y="0"/>
                </a:moveTo>
                <a:cubicBezTo>
                  <a:pt x="2570" y="278"/>
                  <a:pt x="2857" y="564"/>
                  <a:pt x="3085" y="837"/>
                </a:cubicBezTo>
                <a:cubicBezTo>
                  <a:pt x="3485" y="1317"/>
                  <a:pt x="3703" y="1759"/>
                  <a:pt x="3792" y="2049"/>
                </a:cubicBezTo>
                <a:cubicBezTo>
                  <a:pt x="3976" y="2651"/>
                  <a:pt x="3900" y="3036"/>
                  <a:pt x="3676" y="3182"/>
                </a:cubicBezTo>
                <a:cubicBezTo>
                  <a:pt x="3259" y="3451"/>
                  <a:pt x="2394" y="3389"/>
                  <a:pt x="1217" y="3682"/>
                </a:cubicBezTo>
                <a:cubicBezTo>
                  <a:pt x="844" y="3775"/>
                  <a:pt x="518" y="3942"/>
                  <a:pt x="221" y="4151"/>
                </a:cubicBezTo>
                <a:cubicBezTo>
                  <a:pt x="145" y="4205"/>
                  <a:pt x="72" y="4261"/>
                  <a:pt x="0" y="4320"/>
                </a:cubicBezTo>
                <a:cubicBezTo>
                  <a:pt x="6128" y="4320"/>
                  <a:pt x="6128" y="4320"/>
                  <a:pt x="6128" y="4320"/>
                </a:cubicBezTo>
                <a:cubicBezTo>
                  <a:pt x="6128" y="0"/>
                  <a:pt x="6128" y="0"/>
                  <a:pt x="6128" y="0"/>
                </a:cubicBezTo>
                <a:lnTo>
                  <a:pt x="2213" y="0"/>
                </a:lnTo>
                <a:close/>
              </a:path>
            </a:pathLst>
          </a:custGeom>
          <a:gradFill flip="none" rotWithShape="1">
            <a:gsLst>
              <a:gs pos="2000">
                <a:srgbClr val="AB035A"/>
              </a:gs>
              <a:gs pos="53000">
                <a:srgbClr val="C10E1B"/>
              </a:gs>
            </a:gsLst>
            <a:lin ang="192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1266" name="Freeform 11">
            <a:extLst>
              <a:ext uri="{FF2B5EF4-FFF2-40B4-BE49-F238E27FC236}">
                <a16:creationId xmlns:a16="http://schemas.microsoft.com/office/drawing/2014/main" id="{4CCE8A42-ABBA-438A-91CF-9E007F02A167}"/>
              </a:ext>
            </a:extLst>
          </p:cNvPr>
          <p:cNvSpPr>
            <a:spLocks/>
          </p:cNvSpPr>
          <p:nvPr userDrawn="1"/>
        </p:nvSpPr>
        <p:spPr bwMode="auto">
          <a:xfrm>
            <a:off x="2841626" y="0"/>
            <a:ext cx="9350375" cy="6858000"/>
          </a:xfrm>
          <a:custGeom>
            <a:avLst/>
            <a:gdLst>
              <a:gd name="T0" fmla="*/ 1996 w 5891"/>
              <a:gd name="T1" fmla="*/ 0 h 4320"/>
              <a:gd name="T2" fmla="*/ 3154 w 5891"/>
              <a:gd name="T3" fmla="*/ 1205 h 4320"/>
              <a:gd name="T4" fmla="*/ 3765 w 5891"/>
              <a:gd name="T5" fmla="*/ 2479 h 4320"/>
              <a:gd name="T6" fmla="*/ 3553 w 5891"/>
              <a:gd name="T7" fmla="*/ 3611 h 4320"/>
              <a:gd name="T8" fmla="*/ 1031 w 5891"/>
              <a:gd name="T9" fmla="*/ 3930 h 4320"/>
              <a:gd name="T10" fmla="*/ 0 w 5891"/>
              <a:gd name="T11" fmla="*/ 4320 h 4320"/>
              <a:gd name="T12" fmla="*/ 5891 w 5891"/>
              <a:gd name="T13" fmla="*/ 4320 h 4320"/>
              <a:gd name="T14" fmla="*/ 5891 w 5891"/>
              <a:gd name="T15" fmla="*/ 0 h 4320"/>
              <a:gd name="T16" fmla="*/ 1996 w 5891"/>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1" h="4320">
                <a:moveTo>
                  <a:pt x="1996" y="0"/>
                </a:moveTo>
                <a:cubicBezTo>
                  <a:pt x="2504" y="400"/>
                  <a:pt x="2880" y="817"/>
                  <a:pt x="3154" y="1205"/>
                </a:cubicBezTo>
                <a:cubicBezTo>
                  <a:pt x="3517" y="1718"/>
                  <a:pt x="3700" y="2180"/>
                  <a:pt x="3765" y="2479"/>
                </a:cubicBezTo>
                <a:cubicBezTo>
                  <a:pt x="3900" y="3099"/>
                  <a:pt x="3791" y="3481"/>
                  <a:pt x="3553" y="3611"/>
                </a:cubicBezTo>
                <a:cubicBezTo>
                  <a:pt x="3109" y="3851"/>
                  <a:pt x="2243" y="3724"/>
                  <a:pt x="1031" y="3930"/>
                </a:cubicBezTo>
                <a:cubicBezTo>
                  <a:pt x="652" y="3995"/>
                  <a:pt x="313" y="4136"/>
                  <a:pt x="0" y="4320"/>
                </a:cubicBezTo>
                <a:cubicBezTo>
                  <a:pt x="5891" y="4320"/>
                  <a:pt x="5891" y="4320"/>
                  <a:pt x="5891" y="4320"/>
                </a:cubicBezTo>
                <a:cubicBezTo>
                  <a:pt x="5891" y="0"/>
                  <a:pt x="5891" y="0"/>
                  <a:pt x="5891" y="0"/>
                </a:cubicBezTo>
                <a:lnTo>
                  <a:pt x="1996" y="0"/>
                </a:lnTo>
                <a:close/>
              </a:path>
            </a:pathLst>
          </a:custGeom>
          <a:gradFill flip="none" rotWithShape="1">
            <a:gsLst>
              <a:gs pos="37000">
                <a:srgbClr val="A50069"/>
              </a:gs>
              <a:gs pos="91000">
                <a:srgbClr val="BE0D1F"/>
              </a:gs>
            </a:gsLst>
            <a:lin ang="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hasCustomPrompt="1"/>
          </p:nvPr>
        </p:nvSpPr>
        <p:spPr>
          <a:xfrm>
            <a:off x="731838" y="1895476"/>
            <a:ext cx="6773862" cy="4270374"/>
          </a:xfrm>
        </p:spPr>
        <p:txBody>
          <a:bodyPr>
            <a:normAutofit/>
          </a:bodyPr>
          <a:lstStyle>
            <a:lvl1pPr>
              <a:defRPr sz="15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lvl1pPr>
              <a:defRPr>
                <a:solidFill>
                  <a:schemeClr val="bg1"/>
                </a:solidFill>
              </a:defRPr>
            </a:lvl1p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lvl1pPr>
              <a:defRPr>
                <a:solidFill>
                  <a:schemeClr val="bg1"/>
                </a:solidFill>
              </a:defRPr>
            </a:lvl1p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lvl1pPr>
              <a:defRPr>
                <a:solidFill>
                  <a:schemeClr val="bg1"/>
                </a:solidFill>
              </a:defRPr>
            </a:lvl1pPr>
          </a:lstStyle>
          <a:p>
            <a:fld id="{4F7C0F30-2BA6-4E2D-AFC7-62C5E77ECC9C}" type="slidenum">
              <a:rPr lang="fr-FR" smtClean="0"/>
              <a:pPr/>
              <a:t>‹N°›</a:t>
            </a:fld>
            <a:endParaRPr lang="fr-FR" dirty="0"/>
          </a:p>
        </p:txBody>
      </p:sp>
      <p:sp>
        <p:nvSpPr>
          <p:cNvPr id="19" name="Espace réservé du contenu 2">
            <a:extLst>
              <a:ext uri="{FF2B5EF4-FFF2-40B4-BE49-F238E27FC236}">
                <a16:creationId xmlns:a16="http://schemas.microsoft.com/office/drawing/2014/main" id="{33AD7AC0-220E-4F62-A332-C415726467E5}"/>
              </a:ext>
            </a:extLst>
          </p:cNvPr>
          <p:cNvSpPr>
            <a:spLocks noGrp="1"/>
          </p:cNvSpPr>
          <p:nvPr>
            <p:ph idx="13" hasCustomPrompt="1"/>
          </p:nvPr>
        </p:nvSpPr>
        <p:spPr>
          <a:xfrm>
            <a:off x="9084253" y="358125"/>
            <a:ext cx="2854037" cy="5807725"/>
          </a:xfrm>
        </p:spPr>
        <p:txBody>
          <a:bodyPr>
            <a:normAutofit/>
          </a:bodyPr>
          <a:lstStyle>
            <a:lvl1pPr>
              <a:defRPr sz="1500" cap="none" baseline="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20" name="Connecteur droit 19">
            <a:extLst>
              <a:ext uri="{FF2B5EF4-FFF2-40B4-BE49-F238E27FC236}">
                <a16:creationId xmlns:a16="http://schemas.microsoft.com/office/drawing/2014/main" id="{2EABA08B-07FB-41C1-8C2C-CB117F93179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73FC3E2-4E99-4F43-B465-CDF1978705C7}"/>
              </a:ext>
            </a:extLst>
          </p:cNvPr>
          <p:cNvGrpSpPr/>
          <p:nvPr userDrawn="1"/>
        </p:nvGrpSpPr>
        <p:grpSpPr>
          <a:xfrm>
            <a:off x="11594100" y="6394655"/>
            <a:ext cx="281193" cy="282763"/>
            <a:chOff x="1009650" y="946150"/>
            <a:chExt cx="3979863" cy="4002088"/>
          </a:xfrm>
          <a:noFill/>
        </p:grpSpPr>
        <p:sp>
          <p:nvSpPr>
            <p:cNvPr id="22" name="Freeform 5">
              <a:extLst>
                <a:ext uri="{FF2B5EF4-FFF2-40B4-BE49-F238E27FC236}">
                  <a16:creationId xmlns:a16="http://schemas.microsoft.com/office/drawing/2014/main" id="{8E7E80FD-1BE2-4FE2-B48A-C0F5F19D2F95}"/>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3" name="Freeform 6">
              <a:extLst>
                <a:ext uri="{FF2B5EF4-FFF2-40B4-BE49-F238E27FC236}">
                  <a16:creationId xmlns:a16="http://schemas.microsoft.com/office/drawing/2014/main" id="{0F2FDC6E-CF68-43B2-9859-39812ACB1768}"/>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4" name="Freeform 7">
              <a:extLst>
                <a:ext uri="{FF2B5EF4-FFF2-40B4-BE49-F238E27FC236}">
                  <a16:creationId xmlns:a16="http://schemas.microsoft.com/office/drawing/2014/main" id="{37D43A7B-A4FF-4A4D-89C5-5D173B07F097}"/>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5" name="Freeform 8">
              <a:extLst>
                <a:ext uri="{FF2B5EF4-FFF2-40B4-BE49-F238E27FC236}">
                  <a16:creationId xmlns:a16="http://schemas.microsoft.com/office/drawing/2014/main" id="{60E1FAC0-F79B-494A-8FA3-476497698C2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6" name="Freeform 9">
              <a:extLst>
                <a:ext uri="{FF2B5EF4-FFF2-40B4-BE49-F238E27FC236}">
                  <a16:creationId xmlns:a16="http://schemas.microsoft.com/office/drawing/2014/main" id="{EA73D5DB-827B-47E3-9F08-97121585128D}"/>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7" name="Freeform 10">
              <a:extLst>
                <a:ext uri="{FF2B5EF4-FFF2-40B4-BE49-F238E27FC236}">
                  <a16:creationId xmlns:a16="http://schemas.microsoft.com/office/drawing/2014/main" id="{6355C8C2-A847-4FF4-BA59-8112B4D86550}"/>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8" name="Freeform 11">
              <a:extLst>
                <a:ext uri="{FF2B5EF4-FFF2-40B4-BE49-F238E27FC236}">
                  <a16:creationId xmlns:a16="http://schemas.microsoft.com/office/drawing/2014/main" id="{B387FBFF-E840-492C-BABC-EF02516DD17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9" name="Freeform 12">
              <a:extLst>
                <a:ext uri="{FF2B5EF4-FFF2-40B4-BE49-F238E27FC236}">
                  <a16:creationId xmlns:a16="http://schemas.microsoft.com/office/drawing/2014/main" id="{36C72842-7809-4232-8A69-988AD51DEE0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0" name="Freeform 13">
              <a:extLst>
                <a:ext uri="{FF2B5EF4-FFF2-40B4-BE49-F238E27FC236}">
                  <a16:creationId xmlns:a16="http://schemas.microsoft.com/office/drawing/2014/main" id="{D7498989-3BCE-4EEC-AFEB-2ED1527D4593}"/>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1" name="Freeform 14">
              <a:extLst>
                <a:ext uri="{FF2B5EF4-FFF2-40B4-BE49-F238E27FC236}">
                  <a16:creationId xmlns:a16="http://schemas.microsoft.com/office/drawing/2014/main" id="{12071E0C-0E15-413B-84A1-874DC9323C9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grpSp>
      <p:sp>
        <p:nvSpPr>
          <p:cNvPr id="11267" name="Titre 11266">
            <a:extLst>
              <a:ext uri="{FF2B5EF4-FFF2-40B4-BE49-F238E27FC236}">
                <a16:creationId xmlns:a16="http://schemas.microsoft.com/office/drawing/2014/main" id="{26B0D6EC-4D7D-4CD9-992A-262AA3AA9144}"/>
              </a:ext>
            </a:extLst>
          </p:cNvPr>
          <p:cNvSpPr>
            <a:spLocks noGrp="1"/>
          </p:cNvSpPr>
          <p:nvPr>
            <p:ph type="title"/>
          </p:nvPr>
        </p:nvSpPr>
        <p:spPr>
          <a:xfrm>
            <a:off x="731838" y="327820"/>
            <a:ext cx="5459412" cy="865692"/>
          </a:xfrm>
        </p:spPr>
        <p:txBody>
          <a:bodyPr>
            <a:normAutofit/>
          </a:bodyPr>
          <a:lstStyle>
            <a:lvl1pPr>
              <a:defRPr sz="2400"/>
            </a:lvl1pPr>
          </a:lstStyle>
          <a:p>
            <a:r>
              <a:rPr lang="fr-FR"/>
              <a:t>Modifiez le style du titre</a:t>
            </a:r>
            <a:endParaRPr lang="fr-FR" dirty="0"/>
          </a:p>
        </p:txBody>
      </p:sp>
      <p:cxnSp>
        <p:nvCxnSpPr>
          <p:cNvPr id="41" name="Connecteur droit 40">
            <a:extLst>
              <a:ext uri="{FF2B5EF4-FFF2-40B4-BE49-F238E27FC236}">
                <a16:creationId xmlns:a16="http://schemas.microsoft.com/office/drawing/2014/main" id="{D9D88CF6-3A3B-410A-A3DF-40417FAFC63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6992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ccroche ORAN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F7CA8FE-83BC-44FE-A2E0-9363945BC84E}"/>
              </a:ext>
            </a:extLst>
          </p:cNvPr>
          <p:cNvSpPr/>
          <p:nvPr userDrawn="1"/>
        </p:nvSpPr>
        <p:spPr>
          <a:xfrm>
            <a:off x="0" y="0"/>
            <a:ext cx="12192000" cy="6858000"/>
          </a:xfrm>
          <a:prstGeom prst="rect">
            <a:avLst/>
          </a:prstGeom>
          <a:gradFill flip="none" rotWithShape="1">
            <a:gsLst>
              <a:gs pos="30000">
                <a:srgbClr val="C94F1C"/>
              </a:gs>
              <a:gs pos="97000">
                <a:srgbClr val="EFC413"/>
              </a:gs>
            </a:gsLst>
            <a:lin ang="13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Freeform 5">
            <a:extLst>
              <a:ext uri="{FF2B5EF4-FFF2-40B4-BE49-F238E27FC236}">
                <a16:creationId xmlns:a16="http://schemas.microsoft.com/office/drawing/2014/main" id="{A4FFE3E1-3F11-4D7F-BA9E-E3BAC4E21EE6}"/>
              </a:ext>
            </a:extLst>
          </p:cNvPr>
          <p:cNvSpPr>
            <a:spLocks/>
          </p:cNvSpPr>
          <p:nvPr userDrawn="1"/>
        </p:nvSpPr>
        <p:spPr bwMode="auto">
          <a:xfrm>
            <a:off x="606425" y="1588"/>
            <a:ext cx="11585574" cy="6856413"/>
          </a:xfrm>
          <a:custGeom>
            <a:avLst/>
            <a:gdLst>
              <a:gd name="T0" fmla="*/ 2384 w 7300"/>
              <a:gd name="T1" fmla="*/ 0 h 4319"/>
              <a:gd name="T2" fmla="*/ 1233 w 7300"/>
              <a:gd name="T3" fmla="*/ 832 h 4319"/>
              <a:gd name="T4" fmla="*/ 1233 w 7300"/>
              <a:gd name="T5" fmla="*/ 832 h 4319"/>
              <a:gd name="T6" fmla="*/ 287 w 7300"/>
              <a:gd name="T7" fmla="*/ 2056 h 4319"/>
              <a:gd name="T8" fmla="*/ 254 w 7300"/>
              <a:gd name="T9" fmla="*/ 3318 h 4319"/>
              <a:gd name="T10" fmla="*/ 2883 w 7300"/>
              <a:gd name="T11" fmla="*/ 4238 h 4319"/>
              <a:gd name="T12" fmla="*/ 3066 w 7300"/>
              <a:gd name="T13" fmla="*/ 4319 h 4319"/>
              <a:gd name="T14" fmla="*/ 6111 w 7300"/>
              <a:gd name="T15" fmla="*/ 4319 h 4319"/>
              <a:gd name="T16" fmla="*/ 6789 w 7300"/>
              <a:gd name="T17" fmla="*/ 2987 h 4319"/>
              <a:gd name="T18" fmla="*/ 7300 w 7300"/>
              <a:gd name="T19" fmla="*/ 2372 h 4319"/>
              <a:gd name="T20" fmla="*/ 7300 w 7300"/>
              <a:gd name="T21" fmla="*/ 0 h 4319"/>
              <a:gd name="T22" fmla="*/ 2384 w 7300"/>
              <a:gd name="T23"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00" h="4319">
                <a:moveTo>
                  <a:pt x="2384" y="0"/>
                </a:moveTo>
                <a:cubicBezTo>
                  <a:pt x="1919" y="263"/>
                  <a:pt x="1539" y="550"/>
                  <a:pt x="1233" y="832"/>
                </a:cubicBezTo>
                <a:cubicBezTo>
                  <a:pt x="1318" y="776"/>
                  <a:pt x="1318" y="776"/>
                  <a:pt x="1233" y="832"/>
                </a:cubicBezTo>
                <a:cubicBezTo>
                  <a:pt x="727" y="1299"/>
                  <a:pt x="425" y="1751"/>
                  <a:pt x="287" y="2056"/>
                </a:cubicBezTo>
                <a:cubicBezTo>
                  <a:pt x="0" y="2690"/>
                  <a:pt x="29" y="3124"/>
                  <a:pt x="254" y="3318"/>
                </a:cubicBezTo>
                <a:cubicBezTo>
                  <a:pt x="675" y="3677"/>
                  <a:pt x="1632" y="3739"/>
                  <a:pt x="2883" y="4238"/>
                </a:cubicBezTo>
                <a:cubicBezTo>
                  <a:pt x="2945" y="4263"/>
                  <a:pt x="3006" y="4290"/>
                  <a:pt x="3066" y="4319"/>
                </a:cubicBezTo>
                <a:cubicBezTo>
                  <a:pt x="6111" y="4319"/>
                  <a:pt x="6111" y="4319"/>
                  <a:pt x="6111" y="4319"/>
                </a:cubicBezTo>
                <a:cubicBezTo>
                  <a:pt x="6254" y="3853"/>
                  <a:pt x="6469" y="3402"/>
                  <a:pt x="6789" y="2987"/>
                </a:cubicBezTo>
                <a:cubicBezTo>
                  <a:pt x="6962" y="2762"/>
                  <a:pt x="7134" y="2559"/>
                  <a:pt x="7300" y="2372"/>
                </a:cubicBezTo>
                <a:cubicBezTo>
                  <a:pt x="7300" y="0"/>
                  <a:pt x="7300" y="0"/>
                  <a:pt x="7300" y="0"/>
                </a:cubicBezTo>
                <a:lnTo>
                  <a:pt x="2384" y="0"/>
                </a:lnTo>
                <a:close/>
              </a:path>
            </a:pathLst>
          </a:custGeom>
          <a:gradFill flip="none" rotWithShape="1">
            <a:gsLst>
              <a:gs pos="2000">
                <a:srgbClr val="D4701A"/>
              </a:gs>
              <a:gs pos="27000">
                <a:srgbClr val="E8B015"/>
              </a:gs>
            </a:gsLst>
            <a:lin ang="1620000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1" name="Freeform 6">
            <a:extLst>
              <a:ext uri="{FF2B5EF4-FFF2-40B4-BE49-F238E27FC236}">
                <a16:creationId xmlns:a16="http://schemas.microsoft.com/office/drawing/2014/main" id="{A71D3F6B-2612-462B-856F-9A4D0776CB6C}"/>
              </a:ext>
            </a:extLst>
          </p:cNvPr>
          <p:cNvSpPr>
            <a:spLocks/>
          </p:cNvSpPr>
          <p:nvPr userDrawn="1"/>
        </p:nvSpPr>
        <p:spPr bwMode="auto">
          <a:xfrm>
            <a:off x="1014412" y="1588"/>
            <a:ext cx="11177587" cy="6856413"/>
          </a:xfrm>
          <a:custGeom>
            <a:avLst/>
            <a:gdLst>
              <a:gd name="T0" fmla="*/ 2090 w 7043"/>
              <a:gd name="T1" fmla="*/ 0 h 4319"/>
              <a:gd name="T2" fmla="*/ 1378 w 7043"/>
              <a:gd name="T3" fmla="*/ 479 h 4319"/>
              <a:gd name="T4" fmla="*/ 343 w 7043"/>
              <a:gd name="T5" fmla="*/ 1614 h 4319"/>
              <a:gd name="T6" fmla="*/ 207 w 7043"/>
              <a:gd name="T7" fmla="*/ 2854 h 4319"/>
              <a:gd name="T8" fmla="*/ 2727 w 7043"/>
              <a:gd name="T9" fmla="*/ 3955 h 4319"/>
              <a:gd name="T10" fmla="*/ 3295 w 7043"/>
              <a:gd name="T11" fmla="*/ 4319 h 4319"/>
              <a:gd name="T12" fmla="*/ 5889 w 7043"/>
              <a:gd name="T13" fmla="*/ 4319 h 4319"/>
              <a:gd name="T14" fmla="*/ 6686 w 7043"/>
              <a:gd name="T15" fmla="*/ 3011 h 4319"/>
              <a:gd name="T16" fmla="*/ 7043 w 7043"/>
              <a:gd name="T17" fmla="*/ 2637 h 4319"/>
              <a:gd name="T18" fmla="*/ 7043 w 7043"/>
              <a:gd name="T19" fmla="*/ 0 h 4319"/>
              <a:gd name="T20" fmla="*/ 2090 w 7043"/>
              <a:gd name="T21"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43" h="4319">
                <a:moveTo>
                  <a:pt x="2090" y="0"/>
                </a:moveTo>
                <a:cubicBezTo>
                  <a:pt x="1821" y="155"/>
                  <a:pt x="1585" y="317"/>
                  <a:pt x="1378" y="479"/>
                </a:cubicBezTo>
                <a:cubicBezTo>
                  <a:pt x="840" y="901"/>
                  <a:pt x="504" y="1324"/>
                  <a:pt x="343" y="1614"/>
                </a:cubicBezTo>
                <a:cubicBezTo>
                  <a:pt x="7" y="2217"/>
                  <a:pt x="0" y="2647"/>
                  <a:pt x="207" y="2854"/>
                </a:cubicBezTo>
                <a:cubicBezTo>
                  <a:pt x="592" y="3239"/>
                  <a:pt x="1532" y="3371"/>
                  <a:pt x="2727" y="3955"/>
                </a:cubicBezTo>
                <a:cubicBezTo>
                  <a:pt x="2935" y="4057"/>
                  <a:pt x="3123" y="4180"/>
                  <a:pt x="3295" y="4319"/>
                </a:cubicBezTo>
                <a:cubicBezTo>
                  <a:pt x="5889" y="4319"/>
                  <a:pt x="5889" y="4319"/>
                  <a:pt x="5889" y="4319"/>
                </a:cubicBezTo>
                <a:cubicBezTo>
                  <a:pt x="6069" y="3854"/>
                  <a:pt x="6323" y="3410"/>
                  <a:pt x="6686" y="3011"/>
                </a:cubicBezTo>
                <a:cubicBezTo>
                  <a:pt x="6807" y="2878"/>
                  <a:pt x="6926" y="2754"/>
                  <a:pt x="7043" y="2637"/>
                </a:cubicBezTo>
                <a:cubicBezTo>
                  <a:pt x="7043" y="0"/>
                  <a:pt x="7043" y="0"/>
                  <a:pt x="7043" y="0"/>
                </a:cubicBezTo>
                <a:lnTo>
                  <a:pt x="2090" y="0"/>
                </a:lnTo>
                <a:close/>
              </a:path>
            </a:pathLst>
          </a:custGeom>
          <a:gradFill flip="none" rotWithShape="1">
            <a:gsLst>
              <a:gs pos="11000">
                <a:srgbClr val="D0611A"/>
              </a:gs>
              <a:gs pos="85000">
                <a:srgbClr val="EBB814"/>
              </a:gs>
            </a:gsLst>
            <a:lin ang="168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lvl1pPr>
              <a:defRPr>
                <a:solidFill>
                  <a:schemeClr val="bg1"/>
                </a:solidFill>
              </a:defRPr>
            </a:lvl1p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lvl1pPr>
              <a:defRPr>
                <a:solidFill>
                  <a:schemeClr val="bg1"/>
                </a:solidFill>
              </a:defRPr>
            </a:lvl1p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lvl1pPr>
              <a:defRPr>
                <a:solidFill>
                  <a:schemeClr val="bg1"/>
                </a:solidFill>
              </a:defRPr>
            </a:lvl1pPr>
          </a:lstStyle>
          <a:p>
            <a:fld id="{4F7C0F30-2BA6-4E2D-AFC7-62C5E77ECC9C}" type="slidenum">
              <a:rPr lang="fr-FR" smtClean="0"/>
              <a:pPr/>
              <a:t>‹N°›</a:t>
            </a:fld>
            <a:endParaRPr lang="fr-FR" dirty="0"/>
          </a:p>
        </p:txBody>
      </p:sp>
      <p:cxnSp>
        <p:nvCxnSpPr>
          <p:cNvPr id="20" name="Connecteur droit 19">
            <a:extLst>
              <a:ext uri="{FF2B5EF4-FFF2-40B4-BE49-F238E27FC236}">
                <a16:creationId xmlns:a16="http://schemas.microsoft.com/office/drawing/2014/main" id="{2EABA08B-07FB-41C1-8C2C-CB117F93179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D9D88CF6-3A3B-410A-A3DF-40417FAFC63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73FC3E2-4E99-4F43-B465-CDF1978705C7}"/>
              </a:ext>
            </a:extLst>
          </p:cNvPr>
          <p:cNvGrpSpPr/>
          <p:nvPr userDrawn="1"/>
        </p:nvGrpSpPr>
        <p:grpSpPr>
          <a:xfrm>
            <a:off x="11594100" y="6394655"/>
            <a:ext cx="281193" cy="282763"/>
            <a:chOff x="1009650" y="946150"/>
            <a:chExt cx="3979863" cy="4002088"/>
          </a:xfrm>
          <a:noFill/>
        </p:grpSpPr>
        <p:sp>
          <p:nvSpPr>
            <p:cNvPr id="22" name="Freeform 5">
              <a:extLst>
                <a:ext uri="{FF2B5EF4-FFF2-40B4-BE49-F238E27FC236}">
                  <a16:creationId xmlns:a16="http://schemas.microsoft.com/office/drawing/2014/main" id="{8E7E80FD-1BE2-4FE2-B48A-C0F5F19D2F95}"/>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3" name="Freeform 6">
              <a:extLst>
                <a:ext uri="{FF2B5EF4-FFF2-40B4-BE49-F238E27FC236}">
                  <a16:creationId xmlns:a16="http://schemas.microsoft.com/office/drawing/2014/main" id="{0F2FDC6E-CF68-43B2-9859-39812ACB1768}"/>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4" name="Freeform 7">
              <a:extLst>
                <a:ext uri="{FF2B5EF4-FFF2-40B4-BE49-F238E27FC236}">
                  <a16:creationId xmlns:a16="http://schemas.microsoft.com/office/drawing/2014/main" id="{37D43A7B-A4FF-4A4D-89C5-5D173B07F097}"/>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5" name="Freeform 8">
              <a:extLst>
                <a:ext uri="{FF2B5EF4-FFF2-40B4-BE49-F238E27FC236}">
                  <a16:creationId xmlns:a16="http://schemas.microsoft.com/office/drawing/2014/main" id="{60E1FAC0-F79B-494A-8FA3-476497698C2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6" name="Freeform 9">
              <a:extLst>
                <a:ext uri="{FF2B5EF4-FFF2-40B4-BE49-F238E27FC236}">
                  <a16:creationId xmlns:a16="http://schemas.microsoft.com/office/drawing/2014/main" id="{EA73D5DB-827B-47E3-9F08-97121585128D}"/>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7" name="Freeform 10">
              <a:extLst>
                <a:ext uri="{FF2B5EF4-FFF2-40B4-BE49-F238E27FC236}">
                  <a16:creationId xmlns:a16="http://schemas.microsoft.com/office/drawing/2014/main" id="{6355C8C2-A847-4FF4-BA59-8112B4D86550}"/>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8" name="Freeform 11">
              <a:extLst>
                <a:ext uri="{FF2B5EF4-FFF2-40B4-BE49-F238E27FC236}">
                  <a16:creationId xmlns:a16="http://schemas.microsoft.com/office/drawing/2014/main" id="{B387FBFF-E840-492C-BABC-EF02516DD17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9" name="Freeform 12">
              <a:extLst>
                <a:ext uri="{FF2B5EF4-FFF2-40B4-BE49-F238E27FC236}">
                  <a16:creationId xmlns:a16="http://schemas.microsoft.com/office/drawing/2014/main" id="{36C72842-7809-4232-8A69-988AD51DEE0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0" name="Freeform 13">
              <a:extLst>
                <a:ext uri="{FF2B5EF4-FFF2-40B4-BE49-F238E27FC236}">
                  <a16:creationId xmlns:a16="http://schemas.microsoft.com/office/drawing/2014/main" id="{D7498989-3BCE-4EEC-AFEB-2ED1527D4593}"/>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1" name="Freeform 14">
              <a:extLst>
                <a:ext uri="{FF2B5EF4-FFF2-40B4-BE49-F238E27FC236}">
                  <a16:creationId xmlns:a16="http://schemas.microsoft.com/office/drawing/2014/main" id="{12071E0C-0E15-413B-84A1-874DC9323C9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gr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hasCustomPrompt="1"/>
          </p:nvPr>
        </p:nvSpPr>
        <p:spPr>
          <a:xfrm>
            <a:off x="3152773" y="2924174"/>
            <a:ext cx="6934201" cy="3184525"/>
          </a:xfrm>
        </p:spPr>
        <p:txBody>
          <a:bodyPr>
            <a:normAutofit/>
          </a:bodyPr>
          <a:lstStyle>
            <a:lvl1pPr>
              <a:defRPr sz="15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267" name="Titre 11266">
            <a:extLst>
              <a:ext uri="{FF2B5EF4-FFF2-40B4-BE49-F238E27FC236}">
                <a16:creationId xmlns:a16="http://schemas.microsoft.com/office/drawing/2014/main" id="{26B0D6EC-4D7D-4CD9-992A-262AA3AA9144}"/>
              </a:ext>
            </a:extLst>
          </p:cNvPr>
          <p:cNvSpPr>
            <a:spLocks noGrp="1"/>
          </p:cNvSpPr>
          <p:nvPr>
            <p:ph type="title"/>
          </p:nvPr>
        </p:nvSpPr>
        <p:spPr>
          <a:xfrm>
            <a:off x="3152773" y="1044576"/>
            <a:ext cx="5459412" cy="1622137"/>
          </a:xfrm>
        </p:spPr>
        <p:txBody>
          <a:bodyPr anchor="b">
            <a:normAutofit/>
          </a:bodyPr>
          <a:lstStyle>
            <a:lvl1pPr>
              <a:defRPr sz="2800">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29283358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ccroche VER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F7CA8FE-83BC-44FE-A2E0-9363945BC84E}"/>
              </a:ext>
            </a:extLst>
          </p:cNvPr>
          <p:cNvSpPr/>
          <p:nvPr userDrawn="1"/>
        </p:nvSpPr>
        <p:spPr>
          <a:xfrm>
            <a:off x="0" y="0"/>
            <a:ext cx="12192000" cy="6858000"/>
          </a:xfrm>
          <a:prstGeom prst="rect">
            <a:avLst/>
          </a:prstGeom>
          <a:gradFill flip="none" rotWithShape="1">
            <a:gsLst>
              <a:gs pos="30000">
                <a:srgbClr val="9FBE38"/>
              </a:gs>
              <a:gs pos="97000">
                <a:srgbClr val="D5D724"/>
              </a:gs>
            </a:gsLst>
            <a:lin ang="13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Freeform 5">
            <a:extLst>
              <a:ext uri="{FF2B5EF4-FFF2-40B4-BE49-F238E27FC236}">
                <a16:creationId xmlns:a16="http://schemas.microsoft.com/office/drawing/2014/main" id="{A4FFE3E1-3F11-4D7F-BA9E-E3BAC4E21EE6}"/>
              </a:ext>
            </a:extLst>
          </p:cNvPr>
          <p:cNvSpPr>
            <a:spLocks/>
          </p:cNvSpPr>
          <p:nvPr userDrawn="1"/>
        </p:nvSpPr>
        <p:spPr bwMode="auto">
          <a:xfrm>
            <a:off x="606425" y="1588"/>
            <a:ext cx="11585574" cy="6856413"/>
          </a:xfrm>
          <a:custGeom>
            <a:avLst/>
            <a:gdLst>
              <a:gd name="T0" fmla="*/ 2384 w 7300"/>
              <a:gd name="T1" fmla="*/ 0 h 4319"/>
              <a:gd name="T2" fmla="*/ 1233 w 7300"/>
              <a:gd name="T3" fmla="*/ 832 h 4319"/>
              <a:gd name="T4" fmla="*/ 1233 w 7300"/>
              <a:gd name="T5" fmla="*/ 832 h 4319"/>
              <a:gd name="T6" fmla="*/ 287 w 7300"/>
              <a:gd name="T7" fmla="*/ 2056 h 4319"/>
              <a:gd name="T8" fmla="*/ 254 w 7300"/>
              <a:gd name="T9" fmla="*/ 3318 h 4319"/>
              <a:gd name="T10" fmla="*/ 2883 w 7300"/>
              <a:gd name="T11" fmla="*/ 4238 h 4319"/>
              <a:gd name="T12" fmla="*/ 3066 w 7300"/>
              <a:gd name="T13" fmla="*/ 4319 h 4319"/>
              <a:gd name="T14" fmla="*/ 6111 w 7300"/>
              <a:gd name="T15" fmla="*/ 4319 h 4319"/>
              <a:gd name="T16" fmla="*/ 6789 w 7300"/>
              <a:gd name="T17" fmla="*/ 2987 h 4319"/>
              <a:gd name="T18" fmla="*/ 7300 w 7300"/>
              <a:gd name="T19" fmla="*/ 2372 h 4319"/>
              <a:gd name="T20" fmla="*/ 7300 w 7300"/>
              <a:gd name="T21" fmla="*/ 0 h 4319"/>
              <a:gd name="T22" fmla="*/ 2384 w 7300"/>
              <a:gd name="T23"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00" h="4319">
                <a:moveTo>
                  <a:pt x="2384" y="0"/>
                </a:moveTo>
                <a:cubicBezTo>
                  <a:pt x="1919" y="263"/>
                  <a:pt x="1539" y="550"/>
                  <a:pt x="1233" y="832"/>
                </a:cubicBezTo>
                <a:cubicBezTo>
                  <a:pt x="1318" y="776"/>
                  <a:pt x="1318" y="776"/>
                  <a:pt x="1233" y="832"/>
                </a:cubicBezTo>
                <a:cubicBezTo>
                  <a:pt x="727" y="1299"/>
                  <a:pt x="425" y="1751"/>
                  <a:pt x="287" y="2056"/>
                </a:cubicBezTo>
                <a:cubicBezTo>
                  <a:pt x="0" y="2690"/>
                  <a:pt x="29" y="3124"/>
                  <a:pt x="254" y="3318"/>
                </a:cubicBezTo>
                <a:cubicBezTo>
                  <a:pt x="675" y="3677"/>
                  <a:pt x="1632" y="3739"/>
                  <a:pt x="2883" y="4238"/>
                </a:cubicBezTo>
                <a:cubicBezTo>
                  <a:pt x="2945" y="4263"/>
                  <a:pt x="3006" y="4290"/>
                  <a:pt x="3066" y="4319"/>
                </a:cubicBezTo>
                <a:cubicBezTo>
                  <a:pt x="6111" y="4319"/>
                  <a:pt x="6111" y="4319"/>
                  <a:pt x="6111" y="4319"/>
                </a:cubicBezTo>
                <a:cubicBezTo>
                  <a:pt x="6254" y="3853"/>
                  <a:pt x="6469" y="3402"/>
                  <a:pt x="6789" y="2987"/>
                </a:cubicBezTo>
                <a:cubicBezTo>
                  <a:pt x="6962" y="2762"/>
                  <a:pt x="7134" y="2559"/>
                  <a:pt x="7300" y="2372"/>
                </a:cubicBezTo>
                <a:cubicBezTo>
                  <a:pt x="7300" y="0"/>
                  <a:pt x="7300" y="0"/>
                  <a:pt x="7300" y="0"/>
                </a:cubicBezTo>
                <a:lnTo>
                  <a:pt x="2384" y="0"/>
                </a:lnTo>
                <a:close/>
              </a:path>
            </a:pathLst>
          </a:custGeom>
          <a:gradFill flip="none" rotWithShape="1">
            <a:gsLst>
              <a:gs pos="2000">
                <a:srgbClr val="B3C732"/>
              </a:gs>
              <a:gs pos="27000">
                <a:srgbClr val="DADA22"/>
              </a:gs>
            </a:gsLst>
            <a:lin ang="1620000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1" name="Freeform 6">
            <a:extLst>
              <a:ext uri="{FF2B5EF4-FFF2-40B4-BE49-F238E27FC236}">
                <a16:creationId xmlns:a16="http://schemas.microsoft.com/office/drawing/2014/main" id="{A71D3F6B-2612-462B-856F-9A4D0776CB6C}"/>
              </a:ext>
            </a:extLst>
          </p:cNvPr>
          <p:cNvSpPr>
            <a:spLocks/>
          </p:cNvSpPr>
          <p:nvPr userDrawn="1"/>
        </p:nvSpPr>
        <p:spPr bwMode="auto">
          <a:xfrm>
            <a:off x="1014412" y="1588"/>
            <a:ext cx="11177587" cy="6856413"/>
          </a:xfrm>
          <a:custGeom>
            <a:avLst/>
            <a:gdLst>
              <a:gd name="T0" fmla="*/ 2090 w 7043"/>
              <a:gd name="T1" fmla="*/ 0 h 4319"/>
              <a:gd name="T2" fmla="*/ 1378 w 7043"/>
              <a:gd name="T3" fmla="*/ 479 h 4319"/>
              <a:gd name="T4" fmla="*/ 343 w 7043"/>
              <a:gd name="T5" fmla="*/ 1614 h 4319"/>
              <a:gd name="T6" fmla="*/ 207 w 7043"/>
              <a:gd name="T7" fmla="*/ 2854 h 4319"/>
              <a:gd name="T8" fmla="*/ 2727 w 7043"/>
              <a:gd name="T9" fmla="*/ 3955 h 4319"/>
              <a:gd name="T10" fmla="*/ 3295 w 7043"/>
              <a:gd name="T11" fmla="*/ 4319 h 4319"/>
              <a:gd name="T12" fmla="*/ 5889 w 7043"/>
              <a:gd name="T13" fmla="*/ 4319 h 4319"/>
              <a:gd name="T14" fmla="*/ 6686 w 7043"/>
              <a:gd name="T15" fmla="*/ 3011 h 4319"/>
              <a:gd name="T16" fmla="*/ 7043 w 7043"/>
              <a:gd name="T17" fmla="*/ 2637 h 4319"/>
              <a:gd name="T18" fmla="*/ 7043 w 7043"/>
              <a:gd name="T19" fmla="*/ 0 h 4319"/>
              <a:gd name="T20" fmla="*/ 2090 w 7043"/>
              <a:gd name="T21"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43" h="4319">
                <a:moveTo>
                  <a:pt x="2090" y="0"/>
                </a:moveTo>
                <a:cubicBezTo>
                  <a:pt x="1821" y="155"/>
                  <a:pt x="1585" y="317"/>
                  <a:pt x="1378" y="479"/>
                </a:cubicBezTo>
                <a:cubicBezTo>
                  <a:pt x="840" y="901"/>
                  <a:pt x="504" y="1324"/>
                  <a:pt x="343" y="1614"/>
                </a:cubicBezTo>
                <a:cubicBezTo>
                  <a:pt x="7" y="2217"/>
                  <a:pt x="0" y="2647"/>
                  <a:pt x="207" y="2854"/>
                </a:cubicBezTo>
                <a:cubicBezTo>
                  <a:pt x="592" y="3239"/>
                  <a:pt x="1532" y="3371"/>
                  <a:pt x="2727" y="3955"/>
                </a:cubicBezTo>
                <a:cubicBezTo>
                  <a:pt x="2935" y="4057"/>
                  <a:pt x="3123" y="4180"/>
                  <a:pt x="3295" y="4319"/>
                </a:cubicBezTo>
                <a:cubicBezTo>
                  <a:pt x="5889" y="4319"/>
                  <a:pt x="5889" y="4319"/>
                  <a:pt x="5889" y="4319"/>
                </a:cubicBezTo>
                <a:cubicBezTo>
                  <a:pt x="6069" y="3854"/>
                  <a:pt x="6323" y="3410"/>
                  <a:pt x="6686" y="3011"/>
                </a:cubicBezTo>
                <a:cubicBezTo>
                  <a:pt x="6807" y="2878"/>
                  <a:pt x="6926" y="2754"/>
                  <a:pt x="7043" y="2637"/>
                </a:cubicBezTo>
                <a:cubicBezTo>
                  <a:pt x="7043" y="0"/>
                  <a:pt x="7043" y="0"/>
                  <a:pt x="7043" y="0"/>
                </a:cubicBezTo>
                <a:lnTo>
                  <a:pt x="2090" y="0"/>
                </a:lnTo>
                <a:close/>
              </a:path>
            </a:pathLst>
          </a:custGeom>
          <a:gradFill flip="none" rotWithShape="1">
            <a:gsLst>
              <a:gs pos="13000">
                <a:srgbClr val="A8C135"/>
              </a:gs>
              <a:gs pos="88000">
                <a:srgbClr val="CDD327"/>
              </a:gs>
            </a:gsLst>
            <a:lin ang="168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lvl1pPr>
              <a:defRPr>
                <a:solidFill>
                  <a:schemeClr val="bg1"/>
                </a:solidFill>
              </a:defRPr>
            </a:lvl1p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lvl1pPr>
              <a:defRPr>
                <a:solidFill>
                  <a:schemeClr val="bg1"/>
                </a:solidFill>
              </a:defRPr>
            </a:lvl1p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lvl1pPr>
              <a:defRPr>
                <a:solidFill>
                  <a:schemeClr val="bg1"/>
                </a:solidFill>
              </a:defRPr>
            </a:lvl1pPr>
          </a:lstStyle>
          <a:p>
            <a:fld id="{4F7C0F30-2BA6-4E2D-AFC7-62C5E77ECC9C}" type="slidenum">
              <a:rPr lang="fr-FR" smtClean="0"/>
              <a:pPr/>
              <a:t>‹N°›</a:t>
            </a:fld>
            <a:endParaRPr lang="fr-FR" dirty="0"/>
          </a:p>
        </p:txBody>
      </p:sp>
      <p:cxnSp>
        <p:nvCxnSpPr>
          <p:cNvPr id="20" name="Connecteur droit 19">
            <a:extLst>
              <a:ext uri="{FF2B5EF4-FFF2-40B4-BE49-F238E27FC236}">
                <a16:creationId xmlns:a16="http://schemas.microsoft.com/office/drawing/2014/main" id="{2EABA08B-07FB-41C1-8C2C-CB117F93179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D9D88CF6-3A3B-410A-A3DF-40417FAFC63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73FC3E2-4E99-4F43-B465-CDF1978705C7}"/>
              </a:ext>
            </a:extLst>
          </p:cNvPr>
          <p:cNvGrpSpPr/>
          <p:nvPr userDrawn="1"/>
        </p:nvGrpSpPr>
        <p:grpSpPr>
          <a:xfrm>
            <a:off x="11594100" y="6394655"/>
            <a:ext cx="281193" cy="282763"/>
            <a:chOff x="1009650" y="946150"/>
            <a:chExt cx="3979863" cy="4002088"/>
          </a:xfrm>
          <a:noFill/>
        </p:grpSpPr>
        <p:sp>
          <p:nvSpPr>
            <p:cNvPr id="22" name="Freeform 5">
              <a:extLst>
                <a:ext uri="{FF2B5EF4-FFF2-40B4-BE49-F238E27FC236}">
                  <a16:creationId xmlns:a16="http://schemas.microsoft.com/office/drawing/2014/main" id="{8E7E80FD-1BE2-4FE2-B48A-C0F5F19D2F95}"/>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3" name="Freeform 6">
              <a:extLst>
                <a:ext uri="{FF2B5EF4-FFF2-40B4-BE49-F238E27FC236}">
                  <a16:creationId xmlns:a16="http://schemas.microsoft.com/office/drawing/2014/main" id="{0F2FDC6E-CF68-43B2-9859-39812ACB1768}"/>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4" name="Freeform 7">
              <a:extLst>
                <a:ext uri="{FF2B5EF4-FFF2-40B4-BE49-F238E27FC236}">
                  <a16:creationId xmlns:a16="http://schemas.microsoft.com/office/drawing/2014/main" id="{37D43A7B-A4FF-4A4D-89C5-5D173B07F097}"/>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5" name="Freeform 8">
              <a:extLst>
                <a:ext uri="{FF2B5EF4-FFF2-40B4-BE49-F238E27FC236}">
                  <a16:creationId xmlns:a16="http://schemas.microsoft.com/office/drawing/2014/main" id="{60E1FAC0-F79B-494A-8FA3-476497698C2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6" name="Freeform 9">
              <a:extLst>
                <a:ext uri="{FF2B5EF4-FFF2-40B4-BE49-F238E27FC236}">
                  <a16:creationId xmlns:a16="http://schemas.microsoft.com/office/drawing/2014/main" id="{EA73D5DB-827B-47E3-9F08-97121585128D}"/>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7" name="Freeform 10">
              <a:extLst>
                <a:ext uri="{FF2B5EF4-FFF2-40B4-BE49-F238E27FC236}">
                  <a16:creationId xmlns:a16="http://schemas.microsoft.com/office/drawing/2014/main" id="{6355C8C2-A847-4FF4-BA59-8112B4D86550}"/>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8" name="Freeform 11">
              <a:extLst>
                <a:ext uri="{FF2B5EF4-FFF2-40B4-BE49-F238E27FC236}">
                  <a16:creationId xmlns:a16="http://schemas.microsoft.com/office/drawing/2014/main" id="{B387FBFF-E840-492C-BABC-EF02516DD17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9" name="Freeform 12">
              <a:extLst>
                <a:ext uri="{FF2B5EF4-FFF2-40B4-BE49-F238E27FC236}">
                  <a16:creationId xmlns:a16="http://schemas.microsoft.com/office/drawing/2014/main" id="{36C72842-7809-4232-8A69-988AD51DEE0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0" name="Freeform 13">
              <a:extLst>
                <a:ext uri="{FF2B5EF4-FFF2-40B4-BE49-F238E27FC236}">
                  <a16:creationId xmlns:a16="http://schemas.microsoft.com/office/drawing/2014/main" id="{D7498989-3BCE-4EEC-AFEB-2ED1527D4593}"/>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1" name="Freeform 14">
              <a:extLst>
                <a:ext uri="{FF2B5EF4-FFF2-40B4-BE49-F238E27FC236}">
                  <a16:creationId xmlns:a16="http://schemas.microsoft.com/office/drawing/2014/main" id="{12071E0C-0E15-413B-84A1-874DC9323C9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gr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hasCustomPrompt="1"/>
          </p:nvPr>
        </p:nvSpPr>
        <p:spPr>
          <a:xfrm>
            <a:off x="3152773" y="2924174"/>
            <a:ext cx="6934201" cy="3184525"/>
          </a:xfrm>
        </p:spPr>
        <p:txBody>
          <a:bodyPr>
            <a:normAutofit/>
          </a:bodyPr>
          <a:lstStyle>
            <a:lvl1pPr>
              <a:defRPr sz="15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267" name="Titre 11266">
            <a:extLst>
              <a:ext uri="{FF2B5EF4-FFF2-40B4-BE49-F238E27FC236}">
                <a16:creationId xmlns:a16="http://schemas.microsoft.com/office/drawing/2014/main" id="{26B0D6EC-4D7D-4CD9-992A-262AA3AA9144}"/>
              </a:ext>
            </a:extLst>
          </p:cNvPr>
          <p:cNvSpPr>
            <a:spLocks noGrp="1"/>
          </p:cNvSpPr>
          <p:nvPr>
            <p:ph type="title"/>
          </p:nvPr>
        </p:nvSpPr>
        <p:spPr>
          <a:xfrm>
            <a:off x="3152773" y="1044576"/>
            <a:ext cx="5459412" cy="1622137"/>
          </a:xfrm>
        </p:spPr>
        <p:txBody>
          <a:bodyPr anchor="b">
            <a:normAutofit/>
          </a:bodyPr>
          <a:lstStyle>
            <a:lvl1pPr>
              <a:defRPr sz="2800">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26211443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ccroche BLE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F7CA8FE-83BC-44FE-A2E0-9363945BC84E}"/>
              </a:ext>
            </a:extLst>
          </p:cNvPr>
          <p:cNvSpPr/>
          <p:nvPr userDrawn="1"/>
        </p:nvSpPr>
        <p:spPr>
          <a:xfrm>
            <a:off x="0" y="0"/>
            <a:ext cx="12192000" cy="6858000"/>
          </a:xfrm>
          <a:prstGeom prst="rect">
            <a:avLst/>
          </a:prstGeom>
          <a:gradFill flip="none" rotWithShape="1">
            <a:gsLst>
              <a:gs pos="30000">
                <a:srgbClr val="019199"/>
              </a:gs>
              <a:gs pos="97000">
                <a:srgbClr val="A7D8DC"/>
              </a:gs>
            </a:gsLst>
            <a:lin ang="13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Freeform 5">
            <a:extLst>
              <a:ext uri="{FF2B5EF4-FFF2-40B4-BE49-F238E27FC236}">
                <a16:creationId xmlns:a16="http://schemas.microsoft.com/office/drawing/2014/main" id="{A4FFE3E1-3F11-4D7F-BA9E-E3BAC4E21EE6}"/>
              </a:ext>
            </a:extLst>
          </p:cNvPr>
          <p:cNvSpPr>
            <a:spLocks/>
          </p:cNvSpPr>
          <p:nvPr userDrawn="1"/>
        </p:nvSpPr>
        <p:spPr bwMode="auto">
          <a:xfrm>
            <a:off x="606425" y="1588"/>
            <a:ext cx="11585574" cy="6856413"/>
          </a:xfrm>
          <a:custGeom>
            <a:avLst/>
            <a:gdLst>
              <a:gd name="T0" fmla="*/ 2384 w 7300"/>
              <a:gd name="T1" fmla="*/ 0 h 4319"/>
              <a:gd name="T2" fmla="*/ 1233 w 7300"/>
              <a:gd name="T3" fmla="*/ 832 h 4319"/>
              <a:gd name="T4" fmla="*/ 1233 w 7300"/>
              <a:gd name="T5" fmla="*/ 832 h 4319"/>
              <a:gd name="T6" fmla="*/ 287 w 7300"/>
              <a:gd name="T7" fmla="*/ 2056 h 4319"/>
              <a:gd name="T8" fmla="*/ 254 w 7300"/>
              <a:gd name="T9" fmla="*/ 3318 h 4319"/>
              <a:gd name="T10" fmla="*/ 2883 w 7300"/>
              <a:gd name="T11" fmla="*/ 4238 h 4319"/>
              <a:gd name="T12" fmla="*/ 3066 w 7300"/>
              <a:gd name="T13" fmla="*/ 4319 h 4319"/>
              <a:gd name="T14" fmla="*/ 6111 w 7300"/>
              <a:gd name="T15" fmla="*/ 4319 h 4319"/>
              <a:gd name="T16" fmla="*/ 6789 w 7300"/>
              <a:gd name="T17" fmla="*/ 2987 h 4319"/>
              <a:gd name="T18" fmla="*/ 7300 w 7300"/>
              <a:gd name="T19" fmla="*/ 2372 h 4319"/>
              <a:gd name="T20" fmla="*/ 7300 w 7300"/>
              <a:gd name="T21" fmla="*/ 0 h 4319"/>
              <a:gd name="T22" fmla="*/ 2384 w 7300"/>
              <a:gd name="T23"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00" h="4319">
                <a:moveTo>
                  <a:pt x="2384" y="0"/>
                </a:moveTo>
                <a:cubicBezTo>
                  <a:pt x="1919" y="263"/>
                  <a:pt x="1539" y="550"/>
                  <a:pt x="1233" y="832"/>
                </a:cubicBezTo>
                <a:cubicBezTo>
                  <a:pt x="1318" y="776"/>
                  <a:pt x="1318" y="776"/>
                  <a:pt x="1233" y="832"/>
                </a:cubicBezTo>
                <a:cubicBezTo>
                  <a:pt x="727" y="1299"/>
                  <a:pt x="425" y="1751"/>
                  <a:pt x="287" y="2056"/>
                </a:cubicBezTo>
                <a:cubicBezTo>
                  <a:pt x="0" y="2690"/>
                  <a:pt x="29" y="3124"/>
                  <a:pt x="254" y="3318"/>
                </a:cubicBezTo>
                <a:cubicBezTo>
                  <a:pt x="675" y="3677"/>
                  <a:pt x="1632" y="3739"/>
                  <a:pt x="2883" y="4238"/>
                </a:cubicBezTo>
                <a:cubicBezTo>
                  <a:pt x="2945" y="4263"/>
                  <a:pt x="3006" y="4290"/>
                  <a:pt x="3066" y="4319"/>
                </a:cubicBezTo>
                <a:cubicBezTo>
                  <a:pt x="6111" y="4319"/>
                  <a:pt x="6111" y="4319"/>
                  <a:pt x="6111" y="4319"/>
                </a:cubicBezTo>
                <a:cubicBezTo>
                  <a:pt x="6254" y="3853"/>
                  <a:pt x="6469" y="3402"/>
                  <a:pt x="6789" y="2987"/>
                </a:cubicBezTo>
                <a:cubicBezTo>
                  <a:pt x="6962" y="2762"/>
                  <a:pt x="7134" y="2559"/>
                  <a:pt x="7300" y="2372"/>
                </a:cubicBezTo>
                <a:cubicBezTo>
                  <a:pt x="7300" y="0"/>
                  <a:pt x="7300" y="0"/>
                  <a:pt x="7300" y="0"/>
                </a:cubicBezTo>
                <a:lnTo>
                  <a:pt x="2384" y="0"/>
                </a:lnTo>
                <a:close/>
              </a:path>
            </a:pathLst>
          </a:custGeom>
          <a:gradFill flip="none" rotWithShape="1">
            <a:gsLst>
              <a:gs pos="2000">
                <a:srgbClr val="41AEB3"/>
              </a:gs>
              <a:gs pos="37000">
                <a:srgbClr val="CEEAEC"/>
              </a:gs>
            </a:gsLst>
            <a:lin ang="1620000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1" name="Freeform 6">
            <a:extLst>
              <a:ext uri="{FF2B5EF4-FFF2-40B4-BE49-F238E27FC236}">
                <a16:creationId xmlns:a16="http://schemas.microsoft.com/office/drawing/2014/main" id="{A71D3F6B-2612-462B-856F-9A4D0776CB6C}"/>
              </a:ext>
            </a:extLst>
          </p:cNvPr>
          <p:cNvSpPr>
            <a:spLocks/>
          </p:cNvSpPr>
          <p:nvPr userDrawn="1"/>
        </p:nvSpPr>
        <p:spPr bwMode="auto">
          <a:xfrm>
            <a:off x="1014412" y="1588"/>
            <a:ext cx="11177587" cy="6856413"/>
          </a:xfrm>
          <a:custGeom>
            <a:avLst/>
            <a:gdLst>
              <a:gd name="T0" fmla="*/ 2090 w 7043"/>
              <a:gd name="T1" fmla="*/ 0 h 4319"/>
              <a:gd name="T2" fmla="*/ 1378 w 7043"/>
              <a:gd name="T3" fmla="*/ 479 h 4319"/>
              <a:gd name="T4" fmla="*/ 343 w 7043"/>
              <a:gd name="T5" fmla="*/ 1614 h 4319"/>
              <a:gd name="T6" fmla="*/ 207 w 7043"/>
              <a:gd name="T7" fmla="*/ 2854 h 4319"/>
              <a:gd name="T8" fmla="*/ 2727 w 7043"/>
              <a:gd name="T9" fmla="*/ 3955 h 4319"/>
              <a:gd name="T10" fmla="*/ 3295 w 7043"/>
              <a:gd name="T11" fmla="*/ 4319 h 4319"/>
              <a:gd name="T12" fmla="*/ 5889 w 7043"/>
              <a:gd name="T13" fmla="*/ 4319 h 4319"/>
              <a:gd name="T14" fmla="*/ 6686 w 7043"/>
              <a:gd name="T15" fmla="*/ 3011 h 4319"/>
              <a:gd name="T16" fmla="*/ 7043 w 7043"/>
              <a:gd name="T17" fmla="*/ 2637 h 4319"/>
              <a:gd name="T18" fmla="*/ 7043 w 7043"/>
              <a:gd name="T19" fmla="*/ 0 h 4319"/>
              <a:gd name="T20" fmla="*/ 2090 w 7043"/>
              <a:gd name="T21"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43" h="4319">
                <a:moveTo>
                  <a:pt x="2090" y="0"/>
                </a:moveTo>
                <a:cubicBezTo>
                  <a:pt x="1821" y="155"/>
                  <a:pt x="1585" y="317"/>
                  <a:pt x="1378" y="479"/>
                </a:cubicBezTo>
                <a:cubicBezTo>
                  <a:pt x="840" y="901"/>
                  <a:pt x="504" y="1324"/>
                  <a:pt x="343" y="1614"/>
                </a:cubicBezTo>
                <a:cubicBezTo>
                  <a:pt x="7" y="2217"/>
                  <a:pt x="0" y="2647"/>
                  <a:pt x="207" y="2854"/>
                </a:cubicBezTo>
                <a:cubicBezTo>
                  <a:pt x="592" y="3239"/>
                  <a:pt x="1532" y="3371"/>
                  <a:pt x="2727" y="3955"/>
                </a:cubicBezTo>
                <a:cubicBezTo>
                  <a:pt x="2935" y="4057"/>
                  <a:pt x="3123" y="4180"/>
                  <a:pt x="3295" y="4319"/>
                </a:cubicBezTo>
                <a:cubicBezTo>
                  <a:pt x="5889" y="4319"/>
                  <a:pt x="5889" y="4319"/>
                  <a:pt x="5889" y="4319"/>
                </a:cubicBezTo>
                <a:cubicBezTo>
                  <a:pt x="6069" y="3854"/>
                  <a:pt x="6323" y="3410"/>
                  <a:pt x="6686" y="3011"/>
                </a:cubicBezTo>
                <a:cubicBezTo>
                  <a:pt x="6807" y="2878"/>
                  <a:pt x="6926" y="2754"/>
                  <a:pt x="7043" y="2637"/>
                </a:cubicBezTo>
                <a:cubicBezTo>
                  <a:pt x="7043" y="0"/>
                  <a:pt x="7043" y="0"/>
                  <a:pt x="7043" y="0"/>
                </a:cubicBezTo>
                <a:lnTo>
                  <a:pt x="2090" y="0"/>
                </a:lnTo>
                <a:close/>
              </a:path>
            </a:pathLst>
          </a:custGeom>
          <a:gradFill flip="none" rotWithShape="1">
            <a:gsLst>
              <a:gs pos="15000">
                <a:srgbClr val="209FA6"/>
              </a:gs>
              <a:gs pos="96000">
                <a:srgbClr val="A6D9DC"/>
              </a:gs>
            </a:gsLst>
            <a:lin ang="168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lvl1pPr>
              <a:defRPr>
                <a:solidFill>
                  <a:schemeClr val="bg1"/>
                </a:solidFill>
              </a:defRPr>
            </a:lvl1p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lvl1pPr>
              <a:defRPr>
                <a:solidFill>
                  <a:schemeClr val="bg1"/>
                </a:solidFill>
              </a:defRPr>
            </a:lvl1p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lvl1pPr>
              <a:defRPr>
                <a:solidFill>
                  <a:schemeClr val="bg1"/>
                </a:solidFill>
              </a:defRPr>
            </a:lvl1pPr>
          </a:lstStyle>
          <a:p>
            <a:fld id="{4F7C0F30-2BA6-4E2D-AFC7-62C5E77ECC9C}" type="slidenum">
              <a:rPr lang="fr-FR" smtClean="0"/>
              <a:pPr/>
              <a:t>‹N°›</a:t>
            </a:fld>
            <a:endParaRPr lang="fr-FR" dirty="0"/>
          </a:p>
        </p:txBody>
      </p:sp>
      <p:cxnSp>
        <p:nvCxnSpPr>
          <p:cNvPr id="20" name="Connecteur droit 19">
            <a:extLst>
              <a:ext uri="{FF2B5EF4-FFF2-40B4-BE49-F238E27FC236}">
                <a16:creationId xmlns:a16="http://schemas.microsoft.com/office/drawing/2014/main" id="{2EABA08B-07FB-41C1-8C2C-CB117F93179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D9D88CF6-3A3B-410A-A3DF-40417FAFC63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73FC3E2-4E99-4F43-B465-CDF1978705C7}"/>
              </a:ext>
            </a:extLst>
          </p:cNvPr>
          <p:cNvGrpSpPr/>
          <p:nvPr userDrawn="1"/>
        </p:nvGrpSpPr>
        <p:grpSpPr>
          <a:xfrm>
            <a:off x="11594100" y="6394655"/>
            <a:ext cx="281193" cy="282763"/>
            <a:chOff x="1009650" y="946150"/>
            <a:chExt cx="3979863" cy="4002088"/>
          </a:xfrm>
          <a:noFill/>
        </p:grpSpPr>
        <p:sp>
          <p:nvSpPr>
            <p:cNvPr id="22" name="Freeform 5">
              <a:extLst>
                <a:ext uri="{FF2B5EF4-FFF2-40B4-BE49-F238E27FC236}">
                  <a16:creationId xmlns:a16="http://schemas.microsoft.com/office/drawing/2014/main" id="{8E7E80FD-1BE2-4FE2-B48A-C0F5F19D2F95}"/>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3" name="Freeform 6">
              <a:extLst>
                <a:ext uri="{FF2B5EF4-FFF2-40B4-BE49-F238E27FC236}">
                  <a16:creationId xmlns:a16="http://schemas.microsoft.com/office/drawing/2014/main" id="{0F2FDC6E-CF68-43B2-9859-39812ACB1768}"/>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4" name="Freeform 7">
              <a:extLst>
                <a:ext uri="{FF2B5EF4-FFF2-40B4-BE49-F238E27FC236}">
                  <a16:creationId xmlns:a16="http://schemas.microsoft.com/office/drawing/2014/main" id="{37D43A7B-A4FF-4A4D-89C5-5D173B07F097}"/>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5" name="Freeform 8">
              <a:extLst>
                <a:ext uri="{FF2B5EF4-FFF2-40B4-BE49-F238E27FC236}">
                  <a16:creationId xmlns:a16="http://schemas.microsoft.com/office/drawing/2014/main" id="{60E1FAC0-F79B-494A-8FA3-476497698C2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6" name="Freeform 9">
              <a:extLst>
                <a:ext uri="{FF2B5EF4-FFF2-40B4-BE49-F238E27FC236}">
                  <a16:creationId xmlns:a16="http://schemas.microsoft.com/office/drawing/2014/main" id="{EA73D5DB-827B-47E3-9F08-97121585128D}"/>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7" name="Freeform 10">
              <a:extLst>
                <a:ext uri="{FF2B5EF4-FFF2-40B4-BE49-F238E27FC236}">
                  <a16:creationId xmlns:a16="http://schemas.microsoft.com/office/drawing/2014/main" id="{6355C8C2-A847-4FF4-BA59-8112B4D86550}"/>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8" name="Freeform 11">
              <a:extLst>
                <a:ext uri="{FF2B5EF4-FFF2-40B4-BE49-F238E27FC236}">
                  <a16:creationId xmlns:a16="http://schemas.microsoft.com/office/drawing/2014/main" id="{B387FBFF-E840-492C-BABC-EF02516DD17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9" name="Freeform 12">
              <a:extLst>
                <a:ext uri="{FF2B5EF4-FFF2-40B4-BE49-F238E27FC236}">
                  <a16:creationId xmlns:a16="http://schemas.microsoft.com/office/drawing/2014/main" id="{36C72842-7809-4232-8A69-988AD51DEE0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0" name="Freeform 13">
              <a:extLst>
                <a:ext uri="{FF2B5EF4-FFF2-40B4-BE49-F238E27FC236}">
                  <a16:creationId xmlns:a16="http://schemas.microsoft.com/office/drawing/2014/main" id="{D7498989-3BCE-4EEC-AFEB-2ED1527D4593}"/>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1" name="Freeform 14">
              <a:extLst>
                <a:ext uri="{FF2B5EF4-FFF2-40B4-BE49-F238E27FC236}">
                  <a16:creationId xmlns:a16="http://schemas.microsoft.com/office/drawing/2014/main" id="{12071E0C-0E15-413B-84A1-874DC9323C9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gr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hasCustomPrompt="1"/>
          </p:nvPr>
        </p:nvSpPr>
        <p:spPr>
          <a:xfrm>
            <a:off x="3152773" y="2924174"/>
            <a:ext cx="6934201" cy="3184525"/>
          </a:xfrm>
        </p:spPr>
        <p:txBody>
          <a:bodyPr>
            <a:normAutofit/>
          </a:bodyPr>
          <a:lstStyle>
            <a:lvl1pPr>
              <a:defRPr sz="15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267" name="Titre 11266">
            <a:extLst>
              <a:ext uri="{FF2B5EF4-FFF2-40B4-BE49-F238E27FC236}">
                <a16:creationId xmlns:a16="http://schemas.microsoft.com/office/drawing/2014/main" id="{26B0D6EC-4D7D-4CD9-992A-262AA3AA9144}"/>
              </a:ext>
            </a:extLst>
          </p:cNvPr>
          <p:cNvSpPr>
            <a:spLocks noGrp="1"/>
          </p:cNvSpPr>
          <p:nvPr>
            <p:ph type="title"/>
          </p:nvPr>
        </p:nvSpPr>
        <p:spPr>
          <a:xfrm>
            <a:off x="3152773" y="1044576"/>
            <a:ext cx="5459412" cy="1622137"/>
          </a:xfrm>
        </p:spPr>
        <p:txBody>
          <a:bodyPr anchor="b">
            <a:normAutofit/>
          </a:bodyPr>
          <a:lstStyle>
            <a:lvl1pPr>
              <a:defRPr sz="2800">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21983466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ccroche FUSCHI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F7CA8FE-83BC-44FE-A2E0-9363945BC84E}"/>
              </a:ext>
            </a:extLst>
          </p:cNvPr>
          <p:cNvSpPr/>
          <p:nvPr userDrawn="1"/>
        </p:nvSpPr>
        <p:spPr>
          <a:xfrm>
            <a:off x="0" y="0"/>
            <a:ext cx="12192000" cy="6858000"/>
          </a:xfrm>
          <a:prstGeom prst="rect">
            <a:avLst/>
          </a:prstGeom>
          <a:gradFill flip="none" rotWithShape="1">
            <a:gsLst>
              <a:gs pos="30000">
                <a:srgbClr val="A50069"/>
              </a:gs>
              <a:gs pos="97000">
                <a:srgbClr val="C20E1A"/>
              </a:gs>
            </a:gsLst>
            <a:lin ang="13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Freeform 5">
            <a:extLst>
              <a:ext uri="{FF2B5EF4-FFF2-40B4-BE49-F238E27FC236}">
                <a16:creationId xmlns:a16="http://schemas.microsoft.com/office/drawing/2014/main" id="{A4FFE3E1-3F11-4D7F-BA9E-E3BAC4E21EE6}"/>
              </a:ext>
            </a:extLst>
          </p:cNvPr>
          <p:cNvSpPr>
            <a:spLocks/>
          </p:cNvSpPr>
          <p:nvPr userDrawn="1"/>
        </p:nvSpPr>
        <p:spPr bwMode="auto">
          <a:xfrm>
            <a:off x="606425" y="1588"/>
            <a:ext cx="11585574" cy="6856413"/>
          </a:xfrm>
          <a:custGeom>
            <a:avLst/>
            <a:gdLst>
              <a:gd name="T0" fmla="*/ 2384 w 7300"/>
              <a:gd name="T1" fmla="*/ 0 h 4319"/>
              <a:gd name="T2" fmla="*/ 1233 w 7300"/>
              <a:gd name="T3" fmla="*/ 832 h 4319"/>
              <a:gd name="T4" fmla="*/ 1233 w 7300"/>
              <a:gd name="T5" fmla="*/ 832 h 4319"/>
              <a:gd name="T6" fmla="*/ 287 w 7300"/>
              <a:gd name="T7" fmla="*/ 2056 h 4319"/>
              <a:gd name="T8" fmla="*/ 254 w 7300"/>
              <a:gd name="T9" fmla="*/ 3318 h 4319"/>
              <a:gd name="T10" fmla="*/ 2883 w 7300"/>
              <a:gd name="T11" fmla="*/ 4238 h 4319"/>
              <a:gd name="T12" fmla="*/ 3066 w 7300"/>
              <a:gd name="T13" fmla="*/ 4319 h 4319"/>
              <a:gd name="T14" fmla="*/ 6111 w 7300"/>
              <a:gd name="T15" fmla="*/ 4319 h 4319"/>
              <a:gd name="T16" fmla="*/ 6789 w 7300"/>
              <a:gd name="T17" fmla="*/ 2987 h 4319"/>
              <a:gd name="T18" fmla="*/ 7300 w 7300"/>
              <a:gd name="T19" fmla="*/ 2372 h 4319"/>
              <a:gd name="T20" fmla="*/ 7300 w 7300"/>
              <a:gd name="T21" fmla="*/ 0 h 4319"/>
              <a:gd name="T22" fmla="*/ 2384 w 7300"/>
              <a:gd name="T23"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00" h="4319">
                <a:moveTo>
                  <a:pt x="2384" y="0"/>
                </a:moveTo>
                <a:cubicBezTo>
                  <a:pt x="1919" y="263"/>
                  <a:pt x="1539" y="550"/>
                  <a:pt x="1233" y="832"/>
                </a:cubicBezTo>
                <a:cubicBezTo>
                  <a:pt x="1318" y="776"/>
                  <a:pt x="1318" y="776"/>
                  <a:pt x="1233" y="832"/>
                </a:cubicBezTo>
                <a:cubicBezTo>
                  <a:pt x="727" y="1299"/>
                  <a:pt x="425" y="1751"/>
                  <a:pt x="287" y="2056"/>
                </a:cubicBezTo>
                <a:cubicBezTo>
                  <a:pt x="0" y="2690"/>
                  <a:pt x="29" y="3124"/>
                  <a:pt x="254" y="3318"/>
                </a:cubicBezTo>
                <a:cubicBezTo>
                  <a:pt x="675" y="3677"/>
                  <a:pt x="1632" y="3739"/>
                  <a:pt x="2883" y="4238"/>
                </a:cubicBezTo>
                <a:cubicBezTo>
                  <a:pt x="2945" y="4263"/>
                  <a:pt x="3006" y="4290"/>
                  <a:pt x="3066" y="4319"/>
                </a:cubicBezTo>
                <a:cubicBezTo>
                  <a:pt x="6111" y="4319"/>
                  <a:pt x="6111" y="4319"/>
                  <a:pt x="6111" y="4319"/>
                </a:cubicBezTo>
                <a:cubicBezTo>
                  <a:pt x="6254" y="3853"/>
                  <a:pt x="6469" y="3402"/>
                  <a:pt x="6789" y="2987"/>
                </a:cubicBezTo>
                <a:cubicBezTo>
                  <a:pt x="6962" y="2762"/>
                  <a:pt x="7134" y="2559"/>
                  <a:pt x="7300" y="2372"/>
                </a:cubicBezTo>
                <a:cubicBezTo>
                  <a:pt x="7300" y="0"/>
                  <a:pt x="7300" y="0"/>
                  <a:pt x="7300" y="0"/>
                </a:cubicBezTo>
                <a:lnTo>
                  <a:pt x="2384" y="0"/>
                </a:lnTo>
                <a:close/>
              </a:path>
            </a:pathLst>
          </a:custGeom>
          <a:gradFill flip="none" rotWithShape="1">
            <a:gsLst>
              <a:gs pos="2000">
                <a:srgbClr val="B0054B"/>
              </a:gs>
              <a:gs pos="27000">
                <a:srgbClr val="BF0D1E"/>
              </a:gs>
            </a:gsLst>
            <a:lin ang="1620000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1" name="Freeform 6">
            <a:extLst>
              <a:ext uri="{FF2B5EF4-FFF2-40B4-BE49-F238E27FC236}">
                <a16:creationId xmlns:a16="http://schemas.microsoft.com/office/drawing/2014/main" id="{A71D3F6B-2612-462B-856F-9A4D0776CB6C}"/>
              </a:ext>
            </a:extLst>
          </p:cNvPr>
          <p:cNvSpPr>
            <a:spLocks/>
          </p:cNvSpPr>
          <p:nvPr userDrawn="1"/>
        </p:nvSpPr>
        <p:spPr bwMode="auto">
          <a:xfrm>
            <a:off x="1014412" y="1588"/>
            <a:ext cx="11177587" cy="6856413"/>
          </a:xfrm>
          <a:custGeom>
            <a:avLst/>
            <a:gdLst>
              <a:gd name="T0" fmla="*/ 2090 w 7043"/>
              <a:gd name="T1" fmla="*/ 0 h 4319"/>
              <a:gd name="T2" fmla="*/ 1378 w 7043"/>
              <a:gd name="T3" fmla="*/ 479 h 4319"/>
              <a:gd name="T4" fmla="*/ 343 w 7043"/>
              <a:gd name="T5" fmla="*/ 1614 h 4319"/>
              <a:gd name="T6" fmla="*/ 207 w 7043"/>
              <a:gd name="T7" fmla="*/ 2854 h 4319"/>
              <a:gd name="T8" fmla="*/ 2727 w 7043"/>
              <a:gd name="T9" fmla="*/ 3955 h 4319"/>
              <a:gd name="T10" fmla="*/ 3295 w 7043"/>
              <a:gd name="T11" fmla="*/ 4319 h 4319"/>
              <a:gd name="T12" fmla="*/ 5889 w 7043"/>
              <a:gd name="T13" fmla="*/ 4319 h 4319"/>
              <a:gd name="T14" fmla="*/ 6686 w 7043"/>
              <a:gd name="T15" fmla="*/ 3011 h 4319"/>
              <a:gd name="T16" fmla="*/ 7043 w 7043"/>
              <a:gd name="T17" fmla="*/ 2637 h 4319"/>
              <a:gd name="T18" fmla="*/ 7043 w 7043"/>
              <a:gd name="T19" fmla="*/ 0 h 4319"/>
              <a:gd name="T20" fmla="*/ 2090 w 7043"/>
              <a:gd name="T21"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43" h="4319">
                <a:moveTo>
                  <a:pt x="2090" y="0"/>
                </a:moveTo>
                <a:cubicBezTo>
                  <a:pt x="1821" y="155"/>
                  <a:pt x="1585" y="317"/>
                  <a:pt x="1378" y="479"/>
                </a:cubicBezTo>
                <a:cubicBezTo>
                  <a:pt x="840" y="901"/>
                  <a:pt x="504" y="1324"/>
                  <a:pt x="343" y="1614"/>
                </a:cubicBezTo>
                <a:cubicBezTo>
                  <a:pt x="7" y="2217"/>
                  <a:pt x="0" y="2647"/>
                  <a:pt x="207" y="2854"/>
                </a:cubicBezTo>
                <a:cubicBezTo>
                  <a:pt x="592" y="3239"/>
                  <a:pt x="1532" y="3371"/>
                  <a:pt x="2727" y="3955"/>
                </a:cubicBezTo>
                <a:cubicBezTo>
                  <a:pt x="2935" y="4057"/>
                  <a:pt x="3123" y="4180"/>
                  <a:pt x="3295" y="4319"/>
                </a:cubicBezTo>
                <a:cubicBezTo>
                  <a:pt x="5889" y="4319"/>
                  <a:pt x="5889" y="4319"/>
                  <a:pt x="5889" y="4319"/>
                </a:cubicBezTo>
                <a:cubicBezTo>
                  <a:pt x="6069" y="3854"/>
                  <a:pt x="6323" y="3410"/>
                  <a:pt x="6686" y="3011"/>
                </a:cubicBezTo>
                <a:cubicBezTo>
                  <a:pt x="6807" y="2878"/>
                  <a:pt x="6926" y="2754"/>
                  <a:pt x="7043" y="2637"/>
                </a:cubicBezTo>
                <a:cubicBezTo>
                  <a:pt x="7043" y="0"/>
                  <a:pt x="7043" y="0"/>
                  <a:pt x="7043" y="0"/>
                </a:cubicBezTo>
                <a:lnTo>
                  <a:pt x="2090" y="0"/>
                </a:lnTo>
                <a:close/>
              </a:path>
            </a:pathLst>
          </a:custGeom>
          <a:gradFill flip="none" rotWithShape="1">
            <a:gsLst>
              <a:gs pos="25000">
                <a:srgbClr val="A9025E"/>
              </a:gs>
              <a:gs pos="96000">
                <a:srgbClr val="BE0C24"/>
              </a:gs>
            </a:gsLst>
            <a:lin ang="168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lvl1pPr>
              <a:defRPr>
                <a:solidFill>
                  <a:schemeClr val="bg1"/>
                </a:solidFill>
              </a:defRPr>
            </a:lvl1p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lvl1pPr>
              <a:defRPr>
                <a:solidFill>
                  <a:schemeClr val="bg1"/>
                </a:solidFill>
              </a:defRPr>
            </a:lvl1p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lvl1pPr>
              <a:defRPr>
                <a:solidFill>
                  <a:schemeClr val="bg1"/>
                </a:solidFill>
              </a:defRPr>
            </a:lvl1pPr>
          </a:lstStyle>
          <a:p>
            <a:fld id="{4F7C0F30-2BA6-4E2D-AFC7-62C5E77ECC9C}" type="slidenum">
              <a:rPr lang="fr-FR" smtClean="0"/>
              <a:pPr/>
              <a:t>‹N°›</a:t>
            </a:fld>
            <a:endParaRPr lang="fr-FR" dirty="0"/>
          </a:p>
        </p:txBody>
      </p:sp>
      <p:cxnSp>
        <p:nvCxnSpPr>
          <p:cNvPr id="20" name="Connecteur droit 19">
            <a:extLst>
              <a:ext uri="{FF2B5EF4-FFF2-40B4-BE49-F238E27FC236}">
                <a16:creationId xmlns:a16="http://schemas.microsoft.com/office/drawing/2014/main" id="{2EABA08B-07FB-41C1-8C2C-CB117F93179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D9D88CF6-3A3B-410A-A3DF-40417FAFC63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73FC3E2-4E99-4F43-B465-CDF1978705C7}"/>
              </a:ext>
            </a:extLst>
          </p:cNvPr>
          <p:cNvGrpSpPr/>
          <p:nvPr userDrawn="1"/>
        </p:nvGrpSpPr>
        <p:grpSpPr>
          <a:xfrm>
            <a:off x="11594100" y="6394655"/>
            <a:ext cx="281193" cy="282763"/>
            <a:chOff x="1009650" y="946150"/>
            <a:chExt cx="3979863" cy="4002088"/>
          </a:xfrm>
          <a:noFill/>
        </p:grpSpPr>
        <p:sp>
          <p:nvSpPr>
            <p:cNvPr id="22" name="Freeform 5">
              <a:extLst>
                <a:ext uri="{FF2B5EF4-FFF2-40B4-BE49-F238E27FC236}">
                  <a16:creationId xmlns:a16="http://schemas.microsoft.com/office/drawing/2014/main" id="{8E7E80FD-1BE2-4FE2-B48A-C0F5F19D2F95}"/>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3" name="Freeform 6">
              <a:extLst>
                <a:ext uri="{FF2B5EF4-FFF2-40B4-BE49-F238E27FC236}">
                  <a16:creationId xmlns:a16="http://schemas.microsoft.com/office/drawing/2014/main" id="{0F2FDC6E-CF68-43B2-9859-39812ACB1768}"/>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4" name="Freeform 7">
              <a:extLst>
                <a:ext uri="{FF2B5EF4-FFF2-40B4-BE49-F238E27FC236}">
                  <a16:creationId xmlns:a16="http://schemas.microsoft.com/office/drawing/2014/main" id="{37D43A7B-A4FF-4A4D-89C5-5D173B07F097}"/>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5" name="Freeform 8">
              <a:extLst>
                <a:ext uri="{FF2B5EF4-FFF2-40B4-BE49-F238E27FC236}">
                  <a16:creationId xmlns:a16="http://schemas.microsoft.com/office/drawing/2014/main" id="{60E1FAC0-F79B-494A-8FA3-476497698C2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6" name="Freeform 9">
              <a:extLst>
                <a:ext uri="{FF2B5EF4-FFF2-40B4-BE49-F238E27FC236}">
                  <a16:creationId xmlns:a16="http://schemas.microsoft.com/office/drawing/2014/main" id="{EA73D5DB-827B-47E3-9F08-97121585128D}"/>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7" name="Freeform 10">
              <a:extLst>
                <a:ext uri="{FF2B5EF4-FFF2-40B4-BE49-F238E27FC236}">
                  <a16:creationId xmlns:a16="http://schemas.microsoft.com/office/drawing/2014/main" id="{6355C8C2-A847-4FF4-BA59-8112B4D86550}"/>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8" name="Freeform 11">
              <a:extLst>
                <a:ext uri="{FF2B5EF4-FFF2-40B4-BE49-F238E27FC236}">
                  <a16:creationId xmlns:a16="http://schemas.microsoft.com/office/drawing/2014/main" id="{B387FBFF-E840-492C-BABC-EF02516DD17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9" name="Freeform 12">
              <a:extLst>
                <a:ext uri="{FF2B5EF4-FFF2-40B4-BE49-F238E27FC236}">
                  <a16:creationId xmlns:a16="http://schemas.microsoft.com/office/drawing/2014/main" id="{36C72842-7809-4232-8A69-988AD51DEE0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0" name="Freeform 13">
              <a:extLst>
                <a:ext uri="{FF2B5EF4-FFF2-40B4-BE49-F238E27FC236}">
                  <a16:creationId xmlns:a16="http://schemas.microsoft.com/office/drawing/2014/main" id="{D7498989-3BCE-4EEC-AFEB-2ED1527D4593}"/>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1" name="Freeform 14">
              <a:extLst>
                <a:ext uri="{FF2B5EF4-FFF2-40B4-BE49-F238E27FC236}">
                  <a16:creationId xmlns:a16="http://schemas.microsoft.com/office/drawing/2014/main" id="{12071E0C-0E15-413B-84A1-874DC9323C9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gr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hasCustomPrompt="1"/>
          </p:nvPr>
        </p:nvSpPr>
        <p:spPr>
          <a:xfrm>
            <a:off x="3152773" y="2924174"/>
            <a:ext cx="6934201" cy="3184525"/>
          </a:xfrm>
        </p:spPr>
        <p:txBody>
          <a:bodyPr>
            <a:normAutofit/>
          </a:bodyPr>
          <a:lstStyle>
            <a:lvl1pPr>
              <a:defRPr sz="15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267" name="Titre 11266">
            <a:extLst>
              <a:ext uri="{FF2B5EF4-FFF2-40B4-BE49-F238E27FC236}">
                <a16:creationId xmlns:a16="http://schemas.microsoft.com/office/drawing/2014/main" id="{26B0D6EC-4D7D-4CD9-992A-262AA3AA9144}"/>
              </a:ext>
            </a:extLst>
          </p:cNvPr>
          <p:cNvSpPr>
            <a:spLocks noGrp="1"/>
          </p:cNvSpPr>
          <p:nvPr>
            <p:ph type="title"/>
          </p:nvPr>
        </p:nvSpPr>
        <p:spPr>
          <a:xfrm>
            <a:off x="3152773" y="1044576"/>
            <a:ext cx="5459412" cy="1622137"/>
          </a:xfrm>
        </p:spPr>
        <p:txBody>
          <a:bodyPr anchor="b">
            <a:normAutofit/>
          </a:bodyPr>
          <a:lstStyle>
            <a:lvl1pPr>
              <a:defRPr sz="2800">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19695491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717AC4-98E8-4039-A8BE-D841E5EF30DF}"/>
              </a:ext>
            </a:extLst>
          </p:cNvPr>
          <p:cNvSpPr/>
          <p:nvPr userDrawn="1"/>
        </p:nvSpPr>
        <p:spPr>
          <a:xfrm>
            <a:off x="0" y="0"/>
            <a:ext cx="12192000" cy="6858000"/>
          </a:xfrm>
          <a:prstGeom prst="rect">
            <a:avLst/>
          </a:prstGeom>
          <a:solidFill>
            <a:srgbClr val="676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Freeform 5">
            <a:extLst>
              <a:ext uri="{FF2B5EF4-FFF2-40B4-BE49-F238E27FC236}">
                <a16:creationId xmlns:a16="http://schemas.microsoft.com/office/drawing/2014/main" id="{3ADF600D-BF21-4B3A-9E48-D000939ECBFE}"/>
              </a:ext>
            </a:extLst>
          </p:cNvPr>
          <p:cNvSpPr>
            <a:spLocks noEditPoints="1"/>
          </p:cNvSpPr>
          <p:nvPr userDrawn="1"/>
        </p:nvSpPr>
        <p:spPr bwMode="auto">
          <a:xfrm>
            <a:off x="5297488" y="0"/>
            <a:ext cx="6894513" cy="6854825"/>
          </a:xfrm>
          <a:custGeom>
            <a:avLst/>
            <a:gdLst>
              <a:gd name="T0" fmla="*/ 581 w 4343"/>
              <a:gd name="T1" fmla="*/ 1780 h 4318"/>
              <a:gd name="T2" fmla="*/ 581 w 4343"/>
              <a:gd name="T3" fmla="*/ 1781 h 4318"/>
              <a:gd name="T4" fmla="*/ 581 w 4343"/>
              <a:gd name="T5" fmla="*/ 1780 h 4318"/>
              <a:gd name="T6" fmla="*/ 583 w 4343"/>
              <a:gd name="T7" fmla="*/ 1779 h 4318"/>
              <a:gd name="T8" fmla="*/ 582 w 4343"/>
              <a:gd name="T9" fmla="*/ 1780 h 4318"/>
              <a:gd name="T10" fmla="*/ 583 w 4343"/>
              <a:gd name="T11" fmla="*/ 1779 h 4318"/>
              <a:gd name="T12" fmla="*/ 584 w 4343"/>
              <a:gd name="T13" fmla="*/ 1777 h 4318"/>
              <a:gd name="T14" fmla="*/ 584 w 4343"/>
              <a:gd name="T15" fmla="*/ 1777 h 4318"/>
              <a:gd name="T16" fmla="*/ 3022 w 4343"/>
              <a:gd name="T17" fmla="*/ 0 h 4318"/>
              <a:gd name="T18" fmla="*/ 2182 w 4343"/>
              <a:gd name="T19" fmla="*/ 391 h 4318"/>
              <a:gd name="T20" fmla="*/ 1989 w 4343"/>
              <a:gd name="T21" fmla="*/ 505 h 4318"/>
              <a:gd name="T22" fmla="*/ 580 w 4343"/>
              <a:gd name="T23" fmla="*/ 1782 h 4318"/>
              <a:gd name="T24" fmla="*/ 581 w 4343"/>
              <a:gd name="T25" fmla="*/ 1781 h 4318"/>
              <a:gd name="T26" fmla="*/ 580 w 4343"/>
              <a:gd name="T27" fmla="*/ 1782 h 4318"/>
              <a:gd name="T28" fmla="*/ 103 w 4343"/>
              <a:gd name="T29" fmla="*/ 2755 h 4318"/>
              <a:gd name="T30" fmla="*/ 282 w 4343"/>
              <a:gd name="T31" fmla="*/ 3602 h 4318"/>
              <a:gd name="T32" fmla="*/ 2298 w 4343"/>
              <a:gd name="T33" fmla="*/ 3784 h 4318"/>
              <a:gd name="T34" fmla="*/ 3134 w 4343"/>
              <a:gd name="T35" fmla="*/ 4060 h 4318"/>
              <a:gd name="T36" fmla="*/ 3542 w 4343"/>
              <a:gd name="T37" fmla="*/ 4318 h 4318"/>
              <a:gd name="T38" fmla="*/ 4343 w 4343"/>
              <a:gd name="T39" fmla="*/ 4318 h 4318"/>
              <a:gd name="T40" fmla="*/ 4343 w 4343"/>
              <a:gd name="T41" fmla="*/ 0 h 4318"/>
              <a:gd name="T42" fmla="*/ 3022 w 4343"/>
              <a:gd name="T43"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43" h="4318">
                <a:moveTo>
                  <a:pt x="581" y="1780"/>
                </a:moveTo>
                <a:cubicBezTo>
                  <a:pt x="581" y="1781"/>
                  <a:pt x="581" y="1781"/>
                  <a:pt x="581" y="1781"/>
                </a:cubicBezTo>
                <a:cubicBezTo>
                  <a:pt x="581" y="1781"/>
                  <a:pt x="581" y="1781"/>
                  <a:pt x="581" y="1780"/>
                </a:cubicBezTo>
                <a:moveTo>
                  <a:pt x="583" y="1779"/>
                </a:moveTo>
                <a:cubicBezTo>
                  <a:pt x="583" y="1779"/>
                  <a:pt x="582" y="1779"/>
                  <a:pt x="582" y="1780"/>
                </a:cubicBezTo>
                <a:cubicBezTo>
                  <a:pt x="582" y="1779"/>
                  <a:pt x="583" y="1779"/>
                  <a:pt x="583" y="1779"/>
                </a:cubicBezTo>
                <a:moveTo>
                  <a:pt x="584" y="1777"/>
                </a:moveTo>
                <a:cubicBezTo>
                  <a:pt x="629" y="1732"/>
                  <a:pt x="629" y="1732"/>
                  <a:pt x="584" y="1777"/>
                </a:cubicBezTo>
                <a:moveTo>
                  <a:pt x="3022" y="0"/>
                </a:moveTo>
                <a:cubicBezTo>
                  <a:pt x="2754" y="97"/>
                  <a:pt x="2472" y="225"/>
                  <a:pt x="2182" y="391"/>
                </a:cubicBezTo>
                <a:cubicBezTo>
                  <a:pt x="2116" y="428"/>
                  <a:pt x="2051" y="467"/>
                  <a:pt x="1989" y="505"/>
                </a:cubicBezTo>
                <a:cubicBezTo>
                  <a:pt x="1324" y="917"/>
                  <a:pt x="875" y="1373"/>
                  <a:pt x="580" y="1782"/>
                </a:cubicBezTo>
                <a:cubicBezTo>
                  <a:pt x="580" y="1782"/>
                  <a:pt x="580" y="1781"/>
                  <a:pt x="581" y="1781"/>
                </a:cubicBezTo>
                <a:cubicBezTo>
                  <a:pt x="580" y="1781"/>
                  <a:pt x="580" y="1782"/>
                  <a:pt x="580" y="1782"/>
                </a:cubicBezTo>
                <a:cubicBezTo>
                  <a:pt x="295" y="2177"/>
                  <a:pt x="152" y="2528"/>
                  <a:pt x="103" y="2755"/>
                </a:cubicBezTo>
                <a:cubicBezTo>
                  <a:pt x="0" y="3225"/>
                  <a:pt x="90" y="3510"/>
                  <a:pt x="282" y="3602"/>
                </a:cubicBezTo>
                <a:cubicBezTo>
                  <a:pt x="638" y="3773"/>
                  <a:pt x="1328" y="3657"/>
                  <a:pt x="2298" y="3784"/>
                </a:cubicBezTo>
                <a:cubicBezTo>
                  <a:pt x="2605" y="3825"/>
                  <a:pt x="2880" y="3926"/>
                  <a:pt x="3134" y="4060"/>
                </a:cubicBezTo>
                <a:cubicBezTo>
                  <a:pt x="3277" y="4136"/>
                  <a:pt x="3413" y="4223"/>
                  <a:pt x="3542" y="4318"/>
                </a:cubicBezTo>
                <a:cubicBezTo>
                  <a:pt x="4343" y="4318"/>
                  <a:pt x="4343" y="4318"/>
                  <a:pt x="4343" y="4318"/>
                </a:cubicBezTo>
                <a:cubicBezTo>
                  <a:pt x="4343" y="0"/>
                  <a:pt x="4343" y="0"/>
                  <a:pt x="4343" y="0"/>
                </a:cubicBezTo>
                <a:lnTo>
                  <a:pt x="3022" y="0"/>
                </a:lnTo>
                <a:close/>
              </a:path>
            </a:pathLst>
          </a:custGeom>
          <a:gradFill flip="none" rotWithShape="1">
            <a:gsLst>
              <a:gs pos="34000">
                <a:srgbClr val="FFD203"/>
              </a:gs>
              <a:gs pos="89000">
                <a:srgbClr val="F6851F"/>
              </a:gs>
            </a:gsLst>
            <a:lin ang="270000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3" name="Freeform 6">
            <a:extLst>
              <a:ext uri="{FF2B5EF4-FFF2-40B4-BE49-F238E27FC236}">
                <a16:creationId xmlns:a16="http://schemas.microsoft.com/office/drawing/2014/main" id="{F1DA59B9-27A8-4CDD-A987-7333E262CAC1}"/>
              </a:ext>
            </a:extLst>
          </p:cNvPr>
          <p:cNvSpPr>
            <a:spLocks/>
          </p:cNvSpPr>
          <p:nvPr userDrawn="1"/>
        </p:nvSpPr>
        <p:spPr bwMode="auto">
          <a:xfrm>
            <a:off x="5614988" y="0"/>
            <a:ext cx="6577013" cy="6858000"/>
          </a:xfrm>
          <a:custGeom>
            <a:avLst/>
            <a:gdLst>
              <a:gd name="T0" fmla="*/ 2991 w 4143"/>
              <a:gd name="T1" fmla="*/ 3846 h 4320"/>
              <a:gd name="T2" fmla="*/ 3569 w 4143"/>
              <a:gd name="T3" fmla="*/ 4320 h 4320"/>
              <a:gd name="T4" fmla="*/ 4143 w 4143"/>
              <a:gd name="T5" fmla="*/ 4320 h 4320"/>
              <a:gd name="T6" fmla="*/ 4143 w 4143"/>
              <a:gd name="T7" fmla="*/ 0 h 4320"/>
              <a:gd name="T8" fmla="*/ 2814 w 4143"/>
              <a:gd name="T9" fmla="*/ 0 h 4320"/>
              <a:gd name="T10" fmla="*/ 2355 w 4143"/>
              <a:gd name="T11" fmla="*/ 189 h 4320"/>
              <a:gd name="T12" fmla="*/ 2158 w 4143"/>
              <a:gd name="T13" fmla="*/ 286 h 4320"/>
              <a:gd name="T14" fmla="*/ 680 w 4143"/>
              <a:gd name="T15" fmla="*/ 1419 h 4320"/>
              <a:gd name="T16" fmla="*/ 137 w 4143"/>
              <a:gd name="T17" fmla="*/ 2329 h 4320"/>
              <a:gd name="T18" fmla="*/ 244 w 4143"/>
              <a:gd name="T19" fmla="*/ 3170 h 4320"/>
              <a:gd name="T20" fmla="*/ 2196 w 4143"/>
              <a:gd name="T21" fmla="*/ 3510 h 4320"/>
              <a:gd name="T22" fmla="*/ 2991 w 4143"/>
              <a:gd name="T23" fmla="*/ 3846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43" h="4320">
                <a:moveTo>
                  <a:pt x="2991" y="3846"/>
                </a:moveTo>
                <a:cubicBezTo>
                  <a:pt x="3202" y="3981"/>
                  <a:pt x="3393" y="4143"/>
                  <a:pt x="3569" y="4320"/>
                </a:cubicBezTo>
                <a:cubicBezTo>
                  <a:pt x="4143" y="4320"/>
                  <a:pt x="4143" y="4320"/>
                  <a:pt x="4143" y="4320"/>
                </a:cubicBezTo>
                <a:cubicBezTo>
                  <a:pt x="4143" y="0"/>
                  <a:pt x="4143" y="0"/>
                  <a:pt x="4143" y="0"/>
                </a:cubicBezTo>
                <a:cubicBezTo>
                  <a:pt x="2814" y="0"/>
                  <a:pt x="2814" y="0"/>
                  <a:pt x="2814" y="0"/>
                </a:cubicBezTo>
                <a:cubicBezTo>
                  <a:pt x="2665" y="54"/>
                  <a:pt x="2511" y="117"/>
                  <a:pt x="2355" y="189"/>
                </a:cubicBezTo>
                <a:cubicBezTo>
                  <a:pt x="2288" y="221"/>
                  <a:pt x="2222" y="253"/>
                  <a:pt x="2158" y="286"/>
                </a:cubicBezTo>
                <a:cubicBezTo>
                  <a:pt x="1476" y="635"/>
                  <a:pt x="1001" y="1043"/>
                  <a:pt x="680" y="1419"/>
                </a:cubicBezTo>
                <a:cubicBezTo>
                  <a:pt x="371" y="1781"/>
                  <a:pt x="203" y="2112"/>
                  <a:pt x="137" y="2329"/>
                </a:cubicBezTo>
                <a:cubicBezTo>
                  <a:pt x="0" y="2780"/>
                  <a:pt x="65" y="3065"/>
                  <a:pt x="244" y="3170"/>
                </a:cubicBezTo>
                <a:cubicBezTo>
                  <a:pt x="578" y="3365"/>
                  <a:pt x="1261" y="3308"/>
                  <a:pt x="2196" y="3510"/>
                </a:cubicBezTo>
                <a:cubicBezTo>
                  <a:pt x="2493" y="3575"/>
                  <a:pt x="2753" y="3695"/>
                  <a:pt x="2991" y="38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nvGrpSpPr>
          <p:cNvPr id="14" name="Logo">
            <a:extLst>
              <a:ext uri="{FF2B5EF4-FFF2-40B4-BE49-F238E27FC236}">
                <a16:creationId xmlns:a16="http://schemas.microsoft.com/office/drawing/2014/main" id="{37B3E3B6-B2AB-491D-9C4E-9D0A2ADE3618}"/>
              </a:ext>
            </a:extLst>
          </p:cNvPr>
          <p:cNvGrpSpPr>
            <a:grpSpLocks noChangeAspect="1"/>
          </p:cNvGrpSpPr>
          <p:nvPr userDrawn="1"/>
        </p:nvGrpSpPr>
        <p:grpSpPr>
          <a:xfrm>
            <a:off x="8983189" y="3607841"/>
            <a:ext cx="2394000" cy="1340490"/>
            <a:chOff x="6425674" y="5392273"/>
            <a:chExt cx="2052000" cy="1148990"/>
          </a:xfrm>
        </p:grpSpPr>
        <p:grpSp>
          <p:nvGrpSpPr>
            <p:cNvPr id="15" name="Groupe 14">
              <a:extLst>
                <a:ext uri="{FF2B5EF4-FFF2-40B4-BE49-F238E27FC236}">
                  <a16:creationId xmlns:a16="http://schemas.microsoft.com/office/drawing/2014/main" id="{618AC344-4F4F-4C12-9302-C1F65A738877}"/>
                </a:ext>
              </a:extLst>
            </p:cNvPr>
            <p:cNvGrpSpPr/>
            <p:nvPr/>
          </p:nvGrpSpPr>
          <p:grpSpPr>
            <a:xfrm>
              <a:off x="6581081" y="5577217"/>
              <a:ext cx="357668" cy="359666"/>
              <a:chOff x="1009650" y="946150"/>
              <a:chExt cx="3979863" cy="4002088"/>
            </a:xfrm>
          </p:grpSpPr>
          <p:sp>
            <p:nvSpPr>
              <p:cNvPr id="17" name="Freeform 5">
                <a:extLst>
                  <a:ext uri="{FF2B5EF4-FFF2-40B4-BE49-F238E27FC236}">
                    <a16:creationId xmlns:a16="http://schemas.microsoft.com/office/drawing/2014/main" id="{A57A9421-17CA-4DBF-A8FA-F6B50FE4E12F}"/>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adFill>
                <a:gsLst>
                  <a:gs pos="3000">
                    <a:srgbClr val="C7015E"/>
                  </a:gs>
                  <a:gs pos="93000">
                    <a:srgbClr val="D80B36"/>
                  </a:gs>
                </a:gsLst>
                <a:lin ang="17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8" name="Freeform 6">
                <a:extLst>
                  <a:ext uri="{FF2B5EF4-FFF2-40B4-BE49-F238E27FC236}">
                    <a16:creationId xmlns:a16="http://schemas.microsoft.com/office/drawing/2014/main" id="{5E89333D-0E8E-4835-A610-BBA6216AF881}"/>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solidFill>
                <a:srgbClr val="B4E0F9"/>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9" name="Freeform 7">
                <a:extLst>
                  <a:ext uri="{FF2B5EF4-FFF2-40B4-BE49-F238E27FC236}">
                    <a16:creationId xmlns:a16="http://schemas.microsoft.com/office/drawing/2014/main" id="{BE901D6D-40E1-47A9-A716-41BCE2E3011C}"/>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adFill>
                <a:gsLst>
                  <a:gs pos="3000">
                    <a:srgbClr val="07797A"/>
                  </a:gs>
                  <a:gs pos="84000">
                    <a:srgbClr val="8FCDCF"/>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0" name="Freeform 8">
                <a:extLst>
                  <a:ext uri="{FF2B5EF4-FFF2-40B4-BE49-F238E27FC236}">
                    <a16:creationId xmlns:a16="http://schemas.microsoft.com/office/drawing/2014/main" id="{F19DAC90-C14B-4E4D-90ED-2CC433309EC1}"/>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adFill>
                <a:gsLst>
                  <a:gs pos="33000">
                    <a:srgbClr val="F7A605"/>
                  </a:gs>
                  <a:gs pos="93000">
                    <a:srgbClr val="E8520F"/>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1" name="Freeform 9">
                <a:extLst>
                  <a:ext uri="{FF2B5EF4-FFF2-40B4-BE49-F238E27FC236}">
                    <a16:creationId xmlns:a16="http://schemas.microsoft.com/office/drawing/2014/main" id="{686104C3-2C02-414E-BCAC-5EB20A1FA4BF}"/>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adFill>
                <a:gsLst>
                  <a:gs pos="3000">
                    <a:srgbClr val="DCDA01"/>
                  </a:gs>
                  <a:gs pos="73000">
                    <a:srgbClr val="95C11E"/>
                  </a:gs>
                </a:gsLst>
                <a:lin ang="12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2" name="Freeform 10">
                <a:extLst>
                  <a:ext uri="{FF2B5EF4-FFF2-40B4-BE49-F238E27FC236}">
                    <a16:creationId xmlns:a16="http://schemas.microsoft.com/office/drawing/2014/main" id="{69720CAF-E8CE-4D93-AB12-E82A0803FBC7}"/>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adFill>
                <a:gsLst>
                  <a:gs pos="3000">
                    <a:srgbClr val="FFDA00"/>
                  </a:gs>
                  <a:gs pos="84000">
                    <a:srgbClr val="F6A700"/>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3" name="Freeform 11">
                <a:extLst>
                  <a:ext uri="{FF2B5EF4-FFF2-40B4-BE49-F238E27FC236}">
                    <a16:creationId xmlns:a16="http://schemas.microsoft.com/office/drawing/2014/main" id="{4DEBDEE5-C38D-499C-95EF-01535C90798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adFill>
                <a:gsLst>
                  <a:gs pos="0">
                    <a:srgbClr val="008283"/>
                  </a:gs>
                  <a:gs pos="83000">
                    <a:srgbClr val="009197"/>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4" name="Freeform 12">
                <a:extLst>
                  <a:ext uri="{FF2B5EF4-FFF2-40B4-BE49-F238E27FC236}">
                    <a16:creationId xmlns:a16="http://schemas.microsoft.com/office/drawing/2014/main" id="{5D028640-652E-4A8E-BEE2-536AF90A4E3D}"/>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adFill>
                <a:gsLst>
                  <a:gs pos="22000">
                    <a:srgbClr val="BFB803"/>
                  </a:gs>
                  <a:gs pos="83000">
                    <a:srgbClr val="C59118"/>
                  </a:gs>
                </a:gsLst>
                <a:lin ang="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5" name="Freeform 13">
                <a:extLst>
                  <a:ext uri="{FF2B5EF4-FFF2-40B4-BE49-F238E27FC236}">
                    <a16:creationId xmlns:a16="http://schemas.microsoft.com/office/drawing/2014/main" id="{44101EA2-569A-42D7-8F0E-7764ADF86E2C}"/>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adFill>
                <a:gsLst>
                  <a:gs pos="18000">
                    <a:srgbClr val="D20A18"/>
                  </a:gs>
                  <a:gs pos="85000">
                    <a:srgbClr val="C00E0E"/>
                  </a:gs>
                </a:gsLst>
                <a:lin ang="10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6" name="Freeform 14">
                <a:extLst>
                  <a:ext uri="{FF2B5EF4-FFF2-40B4-BE49-F238E27FC236}">
                    <a16:creationId xmlns:a16="http://schemas.microsoft.com/office/drawing/2014/main" id="{BAB6AF95-0D0C-4464-A6DF-57CD447E13ED}"/>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adFill>
                <a:gsLst>
                  <a:gs pos="31000">
                    <a:srgbClr val="9A151B"/>
                  </a:gs>
                  <a:gs pos="77000">
                    <a:srgbClr val="B8101C"/>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grpSp>
        <p:pic>
          <p:nvPicPr>
            <p:cNvPr id="16" name="Logo Relyens">
              <a:extLst>
                <a:ext uri="{FF2B5EF4-FFF2-40B4-BE49-F238E27FC236}">
                  <a16:creationId xmlns:a16="http://schemas.microsoft.com/office/drawing/2014/main" id="{0061F8CD-BDCF-4FEB-A456-61985976BC6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425674" y="5392273"/>
              <a:ext cx="2052000" cy="1148990"/>
            </a:xfrm>
            <a:prstGeom prst="rect">
              <a:avLst/>
            </a:prstGeom>
          </p:spPr>
        </p:pic>
      </p:grpSp>
      <p:sp>
        <p:nvSpPr>
          <p:cNvPr id="27" name="Titre 26">
            <a:extLst>
              <a:ext uri="{FF2B5EF4-FFF2-40B4-BE49-F238E27FC236}">
                <a16:creationId xmlns:a16="http://schemas.microsoft.com/office/drawing/2014/main" id="{9BFD8E7B-19D4-4336-B870-1EF38E965835}"/>
              </a:ext>
            </a:extLst>
          </p:cNvPr>
          <p:cNvSpPr>
            <a:spLocks noGrp="1"/>
          </p:cNvSpPr>
          <p:nvPr>
            <p:ph type="title" hasCustomPrompt="1"/>
          </p:nvPr>
        </p:nvSpPr>
        <p:spPr>
          <a:xfrm>
            <a:off x="569119" y="4137964"/>
            <a:ext cx="3969471" cy="865692"/>
          </a:xfrm>
        </p:spPr>
        <p:txBody>
          <a:bodyPr/>
          <a:lstStyle>
            <a:lvl1pPr>
              <a:defRPr>
                <a:solidFill>
                  <a:schemeClr val="bg1"/>
                </a:solidFill>
              </a:defRPr>
            </a:lvl1pPr>
          </a:lstStyle>
          <a:p>
            <a:r>
              <a:rPr lang="fr-FR" dirty="0"/>
              <a:t>Baseline.</a:t>
            </a:r>
          </a:p>
        </p:txBody>
      </p:sp>
      <p:sp>
        <p:nvSpPr>
          <p:cNvPr id="29" name="Espace réservé du texte 28">
            <a:extLst>
              <a:ext uri="{FF2B5EF4-FFF2-40B4-BE49-F238E27FC236}">
                <a16:creationId xmlns:a16="http://schemas.microsoft.com/office/drawing/2014/main" id="{2C64749C-1120-492B-9622-A9953ECC1425}"/>
              </a:ext>
            </a:extLst>
          </p:cNvPr>
          <p:cNvSpPr>
            <a:spLocks noGrp="1"/>
          </p:cNvSpPr>
          <p:nvPr>
            <p:ph type="body" sz="quarter" idx="10"/>
          </p:nvPr>
        </p:nvSpPr>
        <p:spPr>
          <a:xfrm>
            <a:off x="569119" y="1626393"/>
            <a:ext cx="4968000" cy="2051050"/>
          </a:xfrm>
        </p:spPr>
        <p:txBody>
          <a:bodyPr/>
          <a:lstStyle>
            <a:lvl1pPr>
              <a:lnSpc>
                <a:spcPct val="110000"/>
              </a:lnSpc>
              <a:defRPr sz="1200" b="0" cap="none" baseline="0">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0" name="Espace réservé du texte 28">
            <a:extLst>
              <a:ext uri="{FF2B5EF4-FFF2-40B4-BE49-F238E27FC236}">
                <a16:creationId xmlns:a16="http://schemas.microsoft.com/office/drawing/2014/main" id="{B5B5E104-26A6-472A-8445-9BDE548AF9A5}"/>
              </a:ext>
            </a:extLst>
          </p:cNvPr>
          <p:cNvSpPr>
            <a:spLocks noGrp="1"/>
          </p:cNvSpPr>
          <p:nvPr>
            <p:ph type="body" sz="quarter" idx="11"/>
          </p:nvPr>
        </p:nvSpPr>
        <p:spPr>
          <a:xfrm>
            <a:off x="8039100" y="1626393"/>
            <a:ext cx="3238500" cy="1040607"/>
          </a:xfrm>
        </p:spPr>
        <p:txBody>
          <a:bodyPr/>
          <a:lstStyle>
            <a:lvl1pPr algn="r">
              <a:lnSpc>
                <a:spcPct val="100000"/>
              </a:lnSpc>
              <a:defRPr sz="1200" b="1" cap="none" baseline="0">
                <a:solidFill>
                  <a:schemeClr val="accent1"/>
                </a:solidFill>
              </a:defRPr>
            </a:lvl1pPr>
            <a:lvl2pPr algn="r">
              <a:lnSpc>
                <a:spcPct val="100000"/>
              </a:lnSpc>
              <a:spcBef>
                <a:spcPts val="0"/>
              </a:spcBef>
              <a:defRPr>
                <a:solidFill>
                  <a:schemeClr val="accent1"/>
                </a:solidFill>
              </a:defRPr>
            </a:lvl2pPr>
            <a:lvl3pPr algn="r">
              <a:lnSpc>
                <a:spcPct val="100000"/>
              </a:lnSpc>
              <a:spcBef>
                <a:spcPts val="0"/>
              </a:spcBef>
              <a:defRPr>
                <a:solidFill>
                  <a:schemeClr val="accent1"/>
                </a:solidFill>
              </a:defRPr>
            </a:lvl3pPr>
            <a:lvl4pPr algn="r">
              <a:lnSpc>
                <a:spcPct val="100000"/>
              </a:lnSpc>
              <a:spcBef>
                <a:spcPts val="0"/>
              </a:spcBef>
              <a:defRPr>
                <a:solidFill>
                  <a:schemeClr val="accent1"/>
                </a:solidFill>
              </a:defRPr>
            </a:lvl4pPr>
            <a:lvl5pPr algn="r">
              <a:lnSpc>
                <a:spcPct val="100000"/>
              </a:lnSpc>
              <a:spcBef>
                <a:spcPts val="0"/>
              </a:spcBef>
              <a:defRPr>
                <a:solidFill>
                  <a:schemeClr val="accent1"/>
                </a:solidFill>
              </a:defRPr>
            </a:lvl5pPr>
          </a:lstStyle>
          <a:p>
            <a:pPr lvl="0"/>
            <a:r>
              <a:rPr lang="fr-FR"/>
              <a:t>Cliquez pour modifier les styles du texte du masque</a:t>
            </a:r>
          </a:p>
          <a:p>
            <a:pPr lvl="1"/>
            <a:r>
              <a:rPr lang="fr-FR"/>
              <a:t>Deuxième niveau</a:t>
            </a:r>
          </a:p>
          <a:p>
            <a:pPr lvl="2"/>
            <a:r>
              <a:rPr lang="fr-FR"/>
              <a:t>Troisième niveau</a:t>
            </a:r>
          </a:p>
        </p:txBody>
      </p:sp>
      <p:sp>
        <p:nvSpPr>
          <p:cNvPr id="48" name="Espace réservé du texte 28">
            <a:extLst>
              <a:ext uri="{FF2B5EF4-FFF2-40B4-BE49-F238E27FC236}">
                <a16:creationId xmlns:a16="http://schemas.microsoft.com/office/drawing/2014/main" id="{1459B844-FEFE-4541-A734-0442EB79855A}"/>
              </a:ext>
            </a:extLst>
          </p:cNvPr>
          <p:cNvSpPr>
            <a:spLocks noGrp="1"/>
          </p:cNvSpPr>
          <p:nvPr>
            <p:ph type="body" sz="quarter" idx="12" hasCustomPrompt="1"/>
          </p:nvPr>
        </p:nvSpPr>
        <p:spPr>
          <a:xfrm>
            <a:off x="569119" y="6448424"/>
            <a:ext cx="4968000" cy="316707"/>
          </a:xfrm>
        </p:spPr>
        <p:txBody>
          <a:bodyPr>
            <a:normAutofit/>
          </a:bodyPr>
          <a:lstStyle>
            <a:lvl1pPr>
              <a:lnSpc>
                <a:spcPct val="110000"/>
              </a:lnSpc>
              <a:defRPr sz="700" b="0" cap="none" baseline="0">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fr-FR" dirty="0"/>
              <a:t>Copyright </a:t>
            </a:r>
            <a:r>
              <a:rPr lang="fr-FR" dirty="0" err="1"/>
              <a:t>Relyens</a:t>
            </a:r>
            <a:r>
              <a:rPr lang="fr-FR" dirty="0"/>
              <a:t> 2023 - Crédits photos : droits réservés </a:t>
            </a:r>
          </a:p>
        </p:txBody>
      </p:sp>
      <p:sp>
        <p:nvSpPr>
          <p:cNvPr id="31" name="ZoneTexte 30">
            <a:hlinkClick r:id="rId3"/>
            <a:extLst>
              <a:ext uri="{FF2B5EF4-FFF2-40B4-BE49-F238E27FC236}">
                <a16:creationId xmlns:a16="http://schemas.microsoft.com/office/drawing/2014/main" id="{F35E8D5E-1FA4-442F-A840-FD2B6DC96529}"/>
              </a:ext>
            </a:extLst>
          </p:cNvPr>
          <p:cNvSpPr txBox="1"/>
          <p:nvPr userDrawn="1"/>
        </p:nvSpPr>
        <p:spPr>
          <a:xfrm>
            <a:off x="9858375" y="2724439"/>
            <a:ext cx="1419225" cy="349702"/>
          </a:xfrm>
          <a:prstGeom prst="rect">
            <a:avLst/>
          </a:prstGeom>
          <a:solidFill>
            <a:schemeClr val="bg1"/>
          </a:solidFill>
        </p:spPr>
        <p:txBody>
          <a:bodyPr wrap="square" lIns="90000" tIns="36000" rIns="90000" bIns="36000" rtlCol="0" anchor="ctr">
            <a:spAutoFit/>
          </a:bodyPr>
          <a:lstStyle/>
          <a:p>
            <a:pPr algn="r"/>
            <a:r>
              <a:rPr lang="fr-FR" b="1" dirty="0">
                <a:latin typeface="+mn-lt"/>
                <a:hlinkClick r:id="rId4"/>
              </a:rPr>
              <a:t>relyens.eu</a:t>
            </a:r>
            <a:endParaRPr lang="fr-FR" b="1" dirty="0">
              <a:latin typeface="+mn-lt"/>
            </a:endParaRPr>
          </a:p>
        </p:txBody>
      </p:sp>
    </p:spTree>
    <p:extLst>
      <p:ext uri="{BB962C8B-B14F-4D97-AF65-F5344CB8AC3E}">
        <p14:creationId xmlns:p14="http://schemas.microsoft.com/office/powerpoint/2010/main" val="15315176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5F718E4-5BC3-4401-A8C6-E621D9E2171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p>
            <a:fld id="{4F7C0F30-2BA6-4E2D-AFC7-62C5E77ECC9C}" type="slidenum">
              <a:rPr lang="fr-FR" smtClean="0"/>
              <a:t>‹N°›</a:t>
            </a:fld>
            <a:endParaRPr lang="fr-FR" dirty="0"/>
          </a:p>
        </p:txBody>
      </p:sp>
      <p:sp>
        <p:nvSpPr>
          <p:cNvPr id="24" name="Titre 23">
            <a:extLst>
              <a:ext uri="{FF2B5EF4-FFF2-40B4-BE49-F238E27FC236}">
                <a16:creationId xmlns:a16="http://schemas.microsoft.com/office/drawing/2014/main" id="{4D1A5ADF-9CD6-4F72-BA12-7E13FF5F45D3}"/>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169534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BLEU">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332A700-CF8D-44A1-AB75-674643405236}"/>
              </a:ext>
            </a:extLst>
          </p:cNvPr>
          <p:cNvSpPr/>
          <p:nvPr userDrawn="1"/>
        </p:nvSpPr>
        <p:spPr>
          <a:xfrm>
            <a:off x="0" y="0"/>
            <a:ext cx="12192000" cy="6858000"/>
          </a:xfrm>
          <a:prstGeom prst="rect">
            <a:avLst/>
          </a:prstGeom>
          <a:gradFill flip="none" rotWithShape="1">
            <a:gsLst>
              <a:gs pos="52000">
                <a:srgbClr val="03939B"/>
              </a:gs>
              <a:gs pos="98000">
                <a:srgbClr val="91C9CA"/>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Freeform 5">
            <a:extLst>
              <a:ext uri="{FF2B5EF4-FFF2-40B4-BE49-F238E27FC236}">
                <a16:creationId xmlns:a16="http://schemas.microsoft.com/office/drawing/2014/main" id="{09A2B41D-8105-4AC1-93C4-7291D3CC44CF}"/>
              </a:ext>
            </a:extLst>
          </p:cNvPr>
          <p:cNvSpPr>
            <a:spLocks noEditPoints="1"/>
          </p:cNvSpPr>
          <p:nvPr userDrawn="1"/>
        </p:nvSpPr>
        <p:spPr bwMode="auto">
          <a:xfrm>
            <a:off x="458788" y="506413"/>
            <a:ext cx="11731625" cy="6351588"/>
          </a:xfrm>
          <a:custGeom>
            <a:avLst/>
            <a:gdLst>
              <a:gd name="T0" fmla="*/ 1797 w 7392"/>
              <a:gd name="T1" fmla="*/ 557 h 4001"/>
              <a:gd name="T2" fmla="*/ 1796 w 7392"/>
              <a:gd name="T3" fmla="*/ 557 h 4001"/>
              <a:gd name="T4" fmla="*/ 1797 w 7392"/>
              <a:gd name="T5" fmla="*/ 557 h 4001"/>
              <a:gd name="T6" fmla="*/ 1816 w 7392"/>
              <a:gd name="T7" fmla="*/ 552 h 4001"/>
              <a:gd name="T8" fmla="*/ 1816 w 7392"/>
              <a:gd name="T9" fmla="*/ 552 h 4001"/>
              <a:gd name="T10" fmla="*/ 4379 w 7392"/>
              <a:gd name="T11" fmla="*/ 4 h 4001"/>
              <a:gd name="T12" fmla="*/ 1793 w 7392"/>
              <a:gd name="T13" fmla="*/ 558 h 4001"/>
              <a:gd name="T14" fmla="*/ 1794 w 7392"/>
              <a:gd name="T15" fmla="*/ 557 h 4001"/>
              <a:gd name="T16" fmla="*/ 1793 w 7392"/>
              <a:gd name="T17" fmla="*/ 558 h 4001"/>
              <a:gd name="T18" fmla="*/ 541 w 7392"/>
              <a:gd name="T19" fmla="*/ 1395 h 4001"/>
              <a:gd name="T20" fmla="*/ 166 w 7392"/>
              <a:gd name="T21" fmla="*/ 2540 h 4001"/>
              <a:gd name="T22" fmla="*/ 2246 w 7392"/>
              <a:gd name="T23" fmla="*/ 4001 h 4001"/>
              <a:gd name="T24" fmla="*/ 6876 w 7392"/>
              <a:gd name="T25" fmla="*/ 4001 h 4001"/>
              <a:gd name="T26" fmla="*/ 7392 w 7392"/>
              <a:gd name="T27" fmla="*/ 3697 h 4001"/>
              <a:gd name="T28" fmla="*/ 7392 w 7392"/>
              <a:gd name="T29" fmla="*/ 539 h 4001"/>
              <a:gd name="T30" fmla="*/ 4691 w 7392"/>
              <a:gd name="T31" fmla="*/ 1 h 4001"/>
              <a:gd name="T32" fmla="*/ 4634 w 7392"/>
              <a:gd name="T33" fmla="*/ 0 h 4001"/>
              <a:gd name="T34" fmla="*/ 4379 w 7392"/>
              <a:gd name="T35" fmla="*/ 4 h 4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92" h="4001">
                <a:moveTo>
                  <a:pt x="1797" y="557"/>
                </a:moveTo>
                <a:cubicBezTo>
                  <a:pt x="1797" y="557"/>
                  <a:pt x="1796" y="557"/>
                  <a:pt x="1796" y="557"/>
                </a:cubicBezTo>
                <a:cubicBezTo>
                  <a:pt x="1796" y="557"/>
                  <a:pt x="1797" y="557"/>
                  <a:pt x="1797" y="557"/>
                </a:cubicBezTo>
                <a:moveTo>
                  <a:pt x="1816" y="552"/>
                </a:moveTo>
                <a:cubicBezTo>
                  <a:pt x="1883" y="533"/>
                  <a:pt x="1883" y="533"/>
                  <a:pt x="1816" y="552"/>
                </a:cubicBezTo>
                <a:moveTo>
                  <a:pt x="4379" y="4"/>
                </a:moveTo>
                <a:cubicBezTo>
                  <a:pt x="3292" y="36"/>
                  <a:pt x="2434" y="271"/>
                  <a:pt x="1793" y="558"/>
                </a:cubicBezTo>
                <a:cubicBezTo>
                  <a:pt x="1794" y="558"/>
                  <a:pt x="1794" y="557"/>
                  <a:pt x="1794" y="557"/>
                </a:cubicBezTo>
                <a:cubicBezTo>
                  <a:pt x="1794" y="557"/>
                  <a:pt x="1794" y="558"/>
                  <a:pt x="1793" y="558"/>
                </a:cubicBezTo>
                <a:cubicBezTo>
                  <a:pt x="1175" y="834"/>
                  <a:pt x="759" y="1157"/>
                  <a:pt x="541" y="1395"/>
                </a:cubicBezTo>
                <a:cubicBezTo>
                  <a:pt x="91" y="1889"/>
                  <a:pt x="0" y="2295"/>
                  <a:pt x="166" y="2540"/>
                </a:cubicBezTo>
                <a:cubicBezTo>
                  <a:pt x="455" y="2962"/>
                  <a:pt x="1265" y="3288"/>
                  <a:pt x="2246" y="4001"/>
                </a:cubicBezTo>
                <a:cubicBezTo>
                  <a:pt x="6876" y="4001"/>
                  <a:pt x="6876" y="4001"/>
                  <a:pt x="6876" y="4001"/>
                </a:cubicBezTo>
                <a:cubicBezTo>
                  <a:pt x="7054" y="3890"/>
                  <a:pt x="7227" y="3789"/>
                  <a:pt x="7392" y="3697"/>
                </a:cubicBezTo>
                <a:cubicBezTo>
                  <a:pt x="7392" y="539"/>
                  <a:pt x="7392" y="539"/>
                  <a:pt x="7392" y="539"/>
                </a:cubicBezTo>
                <a:cubicBezTo>
                  <a:pt x="6702" y="239"/>
                  <a:pt x="5800" y="9"/>
                  <a:pt x="4691" y="1"/>
                </a:cubicBezTo>
                <a:cubicBezTo>
                  <a:pt x="4672" y="0"/>
                  <a:pt x="4653" y="0"/>
                  <a:pt x="4634" y="0"/>
                </a:cubicBezTo>
                <a:cubicBezTo>
                  <a:pt x="4547" y="0"/>
                  <a:pt x="4462" y="2"/>
                  <a:pt x="4379" y="4"/>
                </a:cubicBezTo>
              </a:path>
            </a:pathLst>
          </a:custGeom>
          <a:gradFill flip="none" rotWithShape="1">
            <a:gsLst>
              <a:gs pos="36000">
                <a:srgbClr val="159AA1"/>
              </a:gs>
              <a:gs pos="84000">
                <a:srgbClr val="9ACBCD"/>
              </a:gs>
            </a:gsLst>
            <a:lin ang="1350000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7">
            <a:extLst>
              <a:ext uri="{FF2B5EF4-FFF2-40B4-BE49-F238E27FC236}">
                <a16:creationId xmlns:a16="http://schemas.microsoft.com/office/drawing/2014/main" id="{4F43F8D7-2378-4E3F-BACB-A024A6AF745E}"/>
              </a:ext>
            </a:extLst>
          </p:cNvPr>
          <p:cNvSpPr>
            <a:spLocks/>
          </p:cNvSpPr>
          <p:nvPr userDrawn="1"/>
        </p:nvSpPr>
        <p:spPr bwMode="auto">
          <a:xfrm>
            <a:off x="1498601" y="447675"/>
            <a:ext cx="10691813" cy="6410325"/>
          </a:xfrm>
          <a:custGeom>
            <a:avLst/>
            <a:gdLst>
              <a:gd name="T0" fmla="*/ 2255 w 6737"/>
              <a:gd name="T1" fmla="*/ 3961 h 4038"/>
              <a:gd name="T2" fmla="*/ 2336 w 6737"/>
              <a:gd name="T3" fmla="*/ 4038 h 4038"/>
              <a:gd name="T4" fmla="*/ 6737 w 6737"/>
              <a:gd name="T5" fmla="*/ 4038 h 4038"/>
              <a:gd name="T6" fmla="*/ 6737 w 6737"/>
              <a:gd name="T7" fmla="*/ 534 h 4038"/>
              <a:gd name="T8" fmla="*/ 4761 w 6737"/>
              <a:gd name="T9" fmla="*/ 77 h 4038"/>
              <a:gd name="T10" fmla="*/ 4456 w 6737"/>
              <a:gd name="T11" fmla="*/ 55 h 4038"/>
              <a:gd name="T12" fmla="*/ 1889 w 6737"/>
              <a:gd name="T13" fmla="*/ 388 h 4038"/>
              <a:gd name="T14" fmla="*/ 601 w 6737"/>
              <a:gd name="T15" fmla="*/ 1105 h 4038"/>
              <a:gd name="T16" fmla="*/ 143 w 6737"/>
              <a:gd name="T17" fmla="*/ 2192 h 4038"/>
              <a:gd name="T18" fmla="*/ 2255 w 6737"/>
              <a:gd name="T19" fmla="*/ 3961 h 4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37" h="4038">
                <a:moveTo>
                  <a:pt x="2255" y="3961"/>
                </a:moveTo>
                <a:cubicBezTo>
                  <a:pt x="2283" y="3987"/>
                  <a:pt x="2310" y="4012"/>
                  <a:pt x="2336" y="4038"/>
                </a:cubicBezTo>
                <a:cubicBezTo>
                  <a:pt x="6737" y="4038"/>
                  <a:pt x="6737" y="4038"/>
                  <a:pt x="6737" y="4038"/>
                </a:cubicBezTo>
                <a:cubicBezTo>
                  <a:pt x="6737" y="534"/>
                  <a:pt x="6737" y="534"/>
                  <a:pt x="6737" y="534"/>
                </a:cubicBezTo>
                <a:cubicBezTo>
                  <a:pt x="6188" y="316"/>
                  <a:pt x="5530" y="146"/>
                  <a:pt x="4761" y="77"/>
                </a:cubicBezTo>
                <a:cubicBezTo>
                  <a:pt x="4658" y="68"/>
                  <a:pt x="4556" y="61"/>
                  <a:pt x="4456" y="55"/>
                </a:cubicBezTo>
                <a:cubicBezTo>
                  <a:pt x="3393" y="0"/>
                  <a:pt x="2537" y="160"/>
                  <a:pt x="1889" y="388"/>
                </a:cubicBezTo>
                <a:cubicBezTo>
                  <a:pt x="1264" y="608"/>
                  <a:pt x="831" y="890"/>
                  <a:pt x="601" y="1105"/>
                </a:cubicBezTo>
                <a:cubicBezTo>
                  <a:pt x="121" y="1551"/>
                  <a:pt x="0" y="1940"/>
                  <a:pt x="143" y="2192"/>
                </a:cubicBezTo>
                <a:cubicBezTo>
                  <a:pt x="409" y="2659"/>
                  <a:pt x="1270" y="3066"/>
                  <a:pt x="2255" y="396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 name="Titre 1">
            <a:extLst>
              <a:ext uri="{FF2B5EF4-FFF2-40B4-BE49-F238E27FC236}">
                <a16:creationId xmlns:a16="http://schemas.microsoft.com/office/drawing/2014/main" id="{D8F67E35-89EA-4626-926F-7246A8E02034}"/>
              </a:ext>
            </a:extLst>
          </p:cNvPr>
          <p:cNvSpPr>
            <a:spLocks noGrp="1"/>
          </p:cNvSpPr>
          <p:nvPr>
            <p:ph type="title"/>
          </p:nvPr>
        </p:nvSpPr>
        <p:spPr>
          <a:xfrm>
            <a:off x="3462338" y="2779712"/>
            <a:ext cx="7804150" cy="1739900"/>
          </a:xfrm>
        </p:spPr>
        <p:txBody>
          <a:bodyPr anchor="t">
            <a:normAutofit/>
          </a:bodyPr>
          <a:lstStyle>
            <a:lvl1pPr algn="r">
              <a:defRPr sz="3200">
                <a:solidFill>
                  <a:schemeClr val="tx1"/>
                </a:solidFill>
                <a:latin typeface="+mn-lt"/>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74BC511D-5C3B-46BF-9F99-8BC2E2FA2EF0}"/>
              </a:ext>
            </a:extLst>
          </p:cNvPr>
          <p:cNvSpPr>
            <a:spLocks noGrp="1"/>
          </p:cNvSpPr>
          <p:nvPr>
            <p:ph type="body" idx="1" hasCustomPrompt="1"/>
          </p:nvPr>
        </p:nvSpPr>
        <p:spPr>
          <a:xfrm>
            <a:off x="10079038" y="2038351"/>
            <a:ext cx="1187450" cy="717550"/>
          </a:xfrm>
        </p:spPr>
        <p:txBody>
          <a:bodyPr anchor="b">
            <a:noAutofit/>
          </a:bodyPr>
          <a:lstStyle>
            <a:lvl1pPr marL="0" indent="0" algn="r">
              <a:buNone/>
              <a:defRPr sz="51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00</a:t>
            </a:r>
          </a:p>
        </p:txBody>
      </p:sp>
      <p:sp>
        <p:nvSpPr>
          <p:cNvPr id="4" name="Espace réservé de la date 3">
            <a:extLst>
              <a:ext uri="{FF2B5EF4-FFF2-40B4-BE49-F238E27FC236}">
                <a16:creationId xmlns:a16="http://schemas.microsoft.com/office/drawing/2014/main" id="{FF7EEB74-066A-486F-A807-17A300B0C51F}"/>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F575D73F-ECDF-49F0-A7E6-CCD8CFAB9D2A}"/>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BEFE1BC3-4CE5-43DF-A1BA-5C4160EC4BB4}"/>
              </a:ext>
            </a:extLst>
          </p:cNvPr>
          <p:cNvSpPr>
            <a:spLocks noGrp="1"/>
          </p:cNvSpPr>
          <p:nvPr>
            <p:ph type="sldNum" sz="quarter" idx="12"/>
          </p:nvPr>
        </p:nvSpPr>
        <p:spPr/>
        <p:txBody>
          <a:bodyPr/>
          <a:lstStyle/>
          <a:p>
            <a:fld id="{4F7C0F30-2BA6-4E2D-AFC7-62C5E77ECC9C}" type="slidenum">
              <a:rPr lang="fr-FR" smtClean="0"/>
              <a:t>‹N°›</a:t>
            </a:fld>
            <a:endParaRPr lang="fr-FR" dirty="0"/>
          </a:p>
        </p:txBody>
      </p:sp>
      <p:cxnSp>
        <p:nvCxnSpPr>
          <p:cNvPr id="16" name="Connecteur droit 15">
            <a:extLst>
              <a:ext uri="{FF2B5EF4-FFF2-40B4-BE49-F238E27FC236}">
                <a16:creationId xmlns:a16="http://schemas.microsoft.com/office/drawing/2014/main" id="{31753CB8-FC4C-461E-B8BE-3710F2D0A38E}"/>
              </a:ext>
            </a:extLst>
          </p:cNvPr>
          <p:cNvCxnSpPr>
            <a:cxnSpLocks/>
          </p:cNvCxnSpPr>
          <p:nvPr userDrawn="1"/>
        </p:nvCxnSpPr>
        <p:spPr>
          <a:xfrm>
            <a:off x="11156158" y="6374606"/>
            <a:ext cx="0" cy="302419"/>
          </a:xfrm>
          <a:prstGeom prst="line">
            <a:avLst/>
          </a:prstGeom>
          <a:ln w="12700">
            <a:solidFill>
              <a:srgbClr val="9EA2A5"/>
            </a:solidFill>
          </a:ln>
        </p:spPr>
        <p:style>
          <a:lnRef idx="1">
            <a:schemeClr val="accent1"/>
          </a:lnRef>
          <a:fillRef idx="0">
            <a:schemeClr val="accent1"/>
          </a:fillRef>
          <a:effectRef idx="0">
            <a:schemeClr val="accent1"/>
          </a:effectRef>
          <a:fontRef idx="minor">
            <a:schemeClr val="tx1"/>
          </a:fontRef>
        </p:style>
      </p:cxnSp>
      <p:grpSp>
        <p:nvGrpSpPr>
          <p:cNvPr id="17" name="Groupe 16">
            <a:extLst>
              <a:ext uri="{FF2B5EF4-FFF2-40B4-BE49-F238E27FC236}">
                <a16:creationId xmlns:a16="http://schemas.microsoft.com/office/drawing/2014/main" id="{C99CDC11-3947-44C2-B514-7181E718B0E0}"/>
              </a:ext>
            </a:extLst>
          </p:cNvPr>
          <p:cNvGrpSpPr/>
          <p:nvPr userDrawn="1"/>
        </p:nvGrpSpPr>
        <p:grpSpPr>
          <a:xfrm>
            <a:off x="11594100" y="6394655"/>
            <a:ext cx="281193" cy="282763"/>
            <a:chOff x="1009650" y="946150"/>
            <a:chExt cx="3979863" cy="4002088"/>
          </a:xfrm>
        </p:grpSpPr>
        <p:sp>
          <p:nvSpPr>
            <p:cNvPr id="18" name="Freeform 5">
              <a:extLst>
                <a:ext uri="{FF2B5EF4-FFF2-40B4-BE49-F238E27FC236}">
                  <a16:creationId xmlns:a16="http://schemas.microsoft.com/office/drawing/2014/main" id="{7584D018-B2AC-4426-8FC5-E47A25104480}"/>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adFill>
              <a:gsLst>
                <a:gs pos="3000">
                  <a:srgbClr val="C7015E"/>
                </a:gs>
                <a:gs pos="93000">
                  <a:srgbClr val="D80B36"/>
                </a:gs>
              </a:gsLst>
              <a:lin ang="17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9" name="Freeform 6">
              <a:extLst>
                <a:ext uri="{FF2B5EF4-FFF2-40B4-BE49-F238E27FC236}">
                  <a16:creationId xmlns:a16="http://schemas.microsoft.com/office/drawing/2014/main" id="{DBA7DA36-5FCF-4F83-88C5-88AC668C5477}"/>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solidFill>
              <a:srgbClr val="B4E0F9"/>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0" name="Freeform 7">
              <a:extLst>
                <a:ext uri="{FF2B5EF4-FFF2-40B4-BE49-F238E27FC236}">
                  <a16:creationId xmlns:a16="http://schemas.microsoft.com/office/drawing/2014/main" id="{AD777200-E69F-4B5B-A41B-3C934ADA21F3}"/>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adFill>
              <a:gsLst>
                <a:gs pos="3000">
                  <a:srgbClr val="07797A"/>
                </a:gs>
                <a:gs pos="84000">
                  <a:srgbClr val="8FCDCF"/>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1" name="Freeform 8">
              <a:extLst>
                <a:ext uri="{FF2B5EF4-FFF2-40B4-BE49-F238E27FC236}">
                  <a16:creationId xmlns:a16="http://schemas.microsoft.com/office/drawing/2014/main" id="{18180CA7-D9BF-41D4-8C0C-46ACF99E4189}"/>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adFill>
              <a:gsLst>
                <a:gs pos="33000">
                  <a:srgbClr val="F7A605"/>
                </a:gs>
                <a:gs pos="93000">
                  <a:srgbClr val="E8520F"/>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2" name="Freeform 9">
              <a:extLst>
                <a:ext uri="{FF2B5EF4-FFF2-40B4-BE49-F238E27FC236}">
                  <a16:creationId xmlns:a16="http://schemas.microsoft.com/office/drawing/2014/main" id="{37939A1C-2063-4E46-9549-F6B3C11CCADF}"/>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adFill>
              <a:gsLst>
                <a:gs pos="3000">
                  <a:srgbClr val="DCDA01"/>
                </a:gs>
                <a:gs pos="73000">
                  <a:srgbClr val="95C11E"/>
                </a:gs>
              </a:gsLst>
              <a:lin ang="12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3" name="Freeform 10">
              <a:extLst>
                <a:ext uri="{FF2B5EF4-FFF2-40B4-BE49-F238E27FC236}">
                  <a16:creationId xmlns:a16="http://schemas.microsoft.com/office/drawing/2014/main" id="{ED4247ED-1422-4AF3-9AD5-B9A8683259BB}"/>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adFill>
              <a:gsLst>
                <a:gs pos="3000">
                  <a:srgbClr val="FFDA00"/>
                </a:gs>
                <a:gs pos="84000">
                  <a:srgbClr val="F6A700"/>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4" name="Freeform 11">
              <a:extLst>
                <a:ext uri="{FF2B5EF4-FFF2-40B4-BE49-F238E27FC236}">
                  <a16:creationId xmlns:a16="http://schemas.microsoft.com/office/drawing/2014/main" id="{D9A19906-ADC8-4555-8339-C76AF48B19D2}"/>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adFill>
              <a:gsLst>
                <a:gs pos="0">
                  <a:srgbClr val="008283"/>
                </a:gs>
                <a:gs pos="83000">
                  <a:srgbClr val="009197"/>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5" name="Freeform 12">
              <a:extLst>
                <a:ext uri="{FF2B5EF4-FFF2-40B4-BE49-F238E27FC236}">
                  <a16:creationId xmlns:a16="http://schemas.microsoft.com/office/drawing/2014/main" id="{29B61404-2101-4A73-962F-9F7D399B5459}"/>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adFill>
              <a:gsLst>
                <a:gs pos="22000">
                  <a:srgbClr val="BFB803"/>
                </a:gs>
                <a:gs pos="83000">
                  <a:srgbClr val="C59118"/>
                </a:gs>
              </a:gsLst>
              <a:lin ang="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6" name="Freeform 13">
              <a:extLst>
                <a:ext uri="{FF2B5EF4-FFF2-40B4-BE49-F238E27FC236}">
                  <a16:creationId xmlns:a16="http://schemas.microsoft.com/office/drawing/2014/main" id="{CC8B60FF-6A36-4845-A67F-D94264C712EF}"/>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adFill>
              <a:gsLst>
                <a:gs pos="18000">
                  <a:srgbClr val="D20A18"/>
                </a:gs>
                <a:gs pos="85000">
                  <a:srgbClr val="C00E0E"/>
                </a:gs>
              </a:gsLst>
              <a:lin ang="10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7" name="Freeform 14">
              <a:extLst>
                <a:ext uri="{FF2B5EF4-FFF2-40B4-BE49-F238E27FC236}">
                  <a16:creationId xmlns:a16="http://schemas.microsoft.com/office/drawing/2014/main" id="{45E9B3DF-9EBE-417E-8FBB-71B7201212B0}"/>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adFill>
              <a:gsLst>
                <a:gs pos="31000">
                  <a:srgbClr val="9A151B"/>
                </a:gs>
                <a:gs pos="77000">
                  <a:srgbClr val="B8101C"/>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grpSp>
      <p:sp>
        <p:nvSpPr>
          <p:cNvPr id="28" name="ZoneTexte 27">
            <a:extLst>
              <a:ext uri="{FF2B5EF4-FFF2-40B4-BE49-F238E27FC236}">
                <a16:creationId xmlns:a16="http://schemas.microsoft.com/office/drawing/2014/main" id="{F33117C8-595B-4851-B968-75A74E7461FC}"/>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Titre de section BLEU</a:t>
            </a:r>
          </a:p>
        </p:txBody>
      </p:sp>
    </p:spTree>
    <p:extLst>
      <p:ext uri="{BB962C8B-B14F-4D97-AF65-F5344CB8AC3E}">
        <p14:creationId xmlns:p14="http://schemas.microsoft.com/office/powerpoint/2010/main" val="22341788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AA890A60-EA6D-A54A-AA4E-8D5F89BF451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76077" b="55638"/>
          <a:stretch/>
        </p:blipFill>
        <p:spPr>
          <a:xfrm>
            <a:off x="11376587" y="6117299"/>
            <a:ext cx="480053" cy="472584"/>
          </a:xfrm>
          <a:prstGeom prst="rect">
            <a:avLst/>
          </a:prstGeom>
        </p:spPr>
      </p:pic>
    </p:spTree>
    <p:extLst>
      <p:ext uri="{BB962C8B-B14F-4D97-AF65-F5344CB8AC3E}">
        <p14:creationId xmlns:p14="http://schemas.microsoft.com/office/powerpoint/2010/main" val="32476303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atin typeface="Arial" pitchFamily="34" charset="0"/>
                <a:cs typeface="Arial" pitchFamily="34" charset="0"/>
              </a:defRPr>
            </a:lvl1pPr>
          </a:lstStyle>
          <a:p>
            <a:r>
              <a:rPr lang="fr-FR" dirty="0"/>
              <a:t>00. Titre du chapitre</a:t>
            </a:r>
          </a:p>
        </p:txBody>
      </p:sp>
      <p:sp>
        <p:nvSpPr>
          <p:cNvPr id="4" name="Espace réservé de la date 3"/>
          <p:cNvSpPr>
            <a:spLocks noGrp="1"/>
          </p:cNvSpPr>
          <p:nvPr>
            <p:ph type="dt" sz="half" idx="10"/>
          </p:nvPr>
        </p:nvSpPr>
        <p:spPr/>
        <p:txBody>
          <a:bodyPr/>
          <a:lstStyle/>
          <a:p>
            <a:r>
              <a:rPr lang="fr-FR"/>
              <a:t>15/11/2024 - Diffusion externe confidentielle</a:t>
            </a:r>
          </a:p>
        </p:txBody>
      </p:sp>
      <p:sp>
        <p:nvSpPr>
          <p:cNvPr id="5" name="Espace réservé du pied de page 4"/>
          <p:cNvSpPr>
            <a:spLocks noGrp="1"/>
          </p:cNvSpPr>
          <p:nvPr>
            <p:ph type="ftr" sz="quarter" idx="11"/>
          </p:nvPr>
        </p:nvSpPr>
        <p:spPr/>
        <p:txBody>
          <a:bodyPr/>
          <a:lstStyle/>
          <a:p>
            <a:r>
              <a:rPr lang="fr-FR"/>
              <a:t>Médecins conseils Relyens - FNAMA</a:t>
            </a:r>
          </a:p>
        </p:txBody>
      </p:sp>
      <p:sp>
        <p:nvSpPr>
          <p:cNvPr id="6" name="Espace réservé du numéro de diapositive 5"/>
          <p:cNvSpPr>
            <a:spLocks noGrp="1"/>
          </p:cNvSpPr>
          <p:nvPr>
            <p:ph type="sldNum" sz="quarter" idx="12"/>
          </p:nvPr>
        </p:nvSpPr>
        <p:spPr/>
        <p:txBody>
          <a:bodyPr/>
          <a:lstStyle/>
          <a:p>
            <a:fld id="{C4B46551-66D5-4611-B445-EFD14C69CD53}" type="slidenum">
              <a:rPr lang="fr-FR" smtClean="0"/>
              <a:pPr/>
              <a:t>‹N°›</a:t>
            </a:fld>
            <a:endParaRPr lang="fr-FR"/>
          </a:p>
        </p:txBody>
      </p:sp>
      <p:sp>
        <p:nvSpPr>
          <p:cNvPr id="9" name="Espace réservé du texte 8">
            <a:extLst>
              <a:ext uri="{FF2B5EF4-FFF2-40B4-BE49-F238E27FC236}">
                <a16:creationId xmlns:a16="http://schemas.microsoft.com/office/drawing/2014/main" id="{FAC98300-FBF7-49E2-AB93-98424B298B6B}"/>
              </a:ext>
            </a:extLst>
          </p:cNvPr>
          <p:cNvSpPr>
            <a:spLocks noGrp="1"/>
          </p:cNvSpPr>
          <p:nvPr>
            <p:ph type="body" sz="quarter" idx="13"/>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476699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and Titre + image">
    <p:spTree>
      <p:nvGrpSpPr>
        <p:cNvPr id="1" name=""/>
        <p:cNvGrpSpPr/>
        <p:nvPr/>
      </p:nvGrpSpPr>
      <p:grpSpPr>
        <a:xfrm>
          <a:off x="0" y="0"/>
          <a:ext cx="0" cy="0"/>
          <a:chOff x="0" y="0"/>
          <a:chExt cx="0" cy="0"/>
        </a:xfrm>
      </p:grpSpPr>
      <p:sp>
        <p:nvSpPr>
          <p:cNvPr id="2054" name="Rectangle 2053">
            <a:extLst>
              <a:ext uri="{FF2B5EF4-FFF2-40B4-BE49-F238E27FC236}">
                <a16:creationId xmlns:a16="http://schemas.microsoft.com/office/drawing/2014/main" id="{E3ABC282-18C7-4C82-A529-37AAD780733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Freeform 9">
            <a:extLst>
              <a:ext uri="{FF2B5EF4-FFF2-40B4-BE49-F238E27FC236}">
                <a16:creationId xmlns:a16="http://schemas.microsoft.com/office/drawing/2014/main" id="{C61589CF-11A2-42A3-A889-69A52ED7EDD7}"/>
              </a:ext>
            </a:extLst>
          </p:cNvPr>
          <p:cNvSpPr>
            <a:spLocks/>
          </p:cNvSpPr>
          <p:nvPr userDrawn="1"/>
        </p:nvSpPr>
        <p:spPr bwMode="auto">
          <a:xfrm>
            <a:off x="0" y="3094037"/>
            <a:ext cx="6737350" cy="3763963"/>
          </a:xfrm>
          <a:custGeom>
            <a:avLst/>
            <a:gdLst>
              <a:gd name="T0" fmla="*/ 0 w 4245"/>
              <a:gd name="T1" fmla="*/ 2371 h 2371"/>
              <a:gd name="T2" fmla="*/ 4245 w 4245"/>
              <a:gd name="T3" fmla="*/ 2371 h 2371"/>
              <a:gd name="T4" fmla="*/ 3723 w 4245"/>
              <a:gd name="T5" fmla="*/ 1474 h 2371"/>
              <a:gd name="T6" fmla="*/ 36 w 4245"/>
              <a:gd name="T7" fmla="*/ 3 h 2371"/>
              <a:gd name="T8" fmla="*/ 0 w 4245"/>
              <a:gd name="T9" fmla="*/ 0 h 2371"/>
              <a:gd name="T10" fmla="*/ 0 w 4245"/>
              <a:gd name="T11" fmla="*/ 2371 h 2371"/>
            </a:gdLst>
            <a:ahLst/>
            <a:cxnLst>
              <a:cxn ang="0">
                <a:pos x="T0" y="T1"/>
              </a:cxn>
              <a:cxn ang="0">
                <a:pos x="T2" y="T3"/>
              </a:cxn>
              <a:cxn ang="0">
                <a:pos x="T4" y="T5"/>
              </a:cxn>
              <a:cxn ang="0">
                <a:pos x="T6" y="T7"/>
              </a:cxn>
              <a:cxn ang="0">
                <a:pos x="T8" y="T9"/>
              </a:cxn>
              <a:cxn ang="0">
                <a:pos x="T10" y="T11"/>
              </a:cxn>
            </a:cxnLst>
            <a:rect l="0" t="0" r="r" b="b"/>
            <a:pathLst>
              <a:path w="4245" h="2371">
                <a:moveTo>
                  <a:pt x="0" y="2371"/>
                </a:moveTo>
                <a:cubicBezTo>
                  <a:pt x="4245" y="2371"/>
                  <a:pt x="4245" y="2371"/>
                  <a:pt x="4245" y="2371"/>
                </a:cubicBezTo>
                <a:cubicBezTo>
                  <a:pt x="4223" y="2128"/>
                  <a:pt x="4060" y="1821"/>
                  <a:pt x="3723" y="1474"/>
                </a:cubicBezTo>
                <a:cubicBezTo>
                  <a:pt x="3163" y="900"/>
                  <a:pt x="1941" y="125"/>
                  <a:pt x="36" y="3"/>
                </a:cubicBezTo>
                <a:cubicBezTo>
                  <a:pt x="24" y="2"/>
                  <a:pt x="12" y="1"/>
                  <a:pt x="0" y="0"/>
                </a:cubicBezTo>
                <a:lnTo>
                  <a:pt x="0" y="2371"/>
                </a:lnTo>
                <a:close/>
              </a:path>
            </a:pathLst>
          </a:custGeom>
          <a:gradFill>
            <a:gsLst>
              <a:gs pos="11000">
                <a:srgbClr val="F5E715"/>
              </a:gs>
              <a:gs pos="76000">
                <a:srgbClr val="F4C50F"/>
              </a:gs>
            </a:gsLst>
            <a:lin ang="16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5" name="Freeform 10">
            <a:extLst>
              <a:ext uri="{FF2B5EF4-FFF2-40B4-BE49-F238E27FC236}">
                <a16:creationId xmlns:a16="http://schemas.microsoft.com/office/drawing/2014/main" id="{CEA47F64-20F3-4BE8-8B62-7E1392E5D942}"/>
              </a:ext>
            </a:extLst>
          </p:cNvPr>
          <p:cNvSpPr>
            <a:spLocks/>
          </p:cNvSpPr>
          <p:nvPr userDrawn="1"/>
        </p:nvSpPr>
        <p:spPr bwMode="auto">
          <a:xfrm>
            <a:off x="4156076" y="0"/>
            <a:ext cx="8034338" cy="3067050"/>
          </a:xfrm>
          <a:custGeom>
            <a:avLst/>
            <a:gdLst>
              <a:gd name="T0" fmla="*/ 85 w 5062"/>
              <a:gd name="T1" fmla="*/ 0 h 1932"/>
              <a:gd name="T2" fmla="*/ 19 w 5062"/>
              <a:gd name="T3" fmla="*/ 864 h 1932"/>
              <a:gd name="T4" fmla="*/ 584 w 5062"/>
              <a:gd name="T5" fmla="*/ 1860 h 1932"/>
              <a:gd name="T6" fmla="*/ 3196 w 5062"/>
              <a:gd name="T7" fmla="*/ 1284 h 1932"/>
              <a:gd name="T8" fmla="*/ 4360 w 5062"/>
              <a:gd name="T9" fmla="*/ 1297 h 1932"/>
              <a:gd name="T10" fmla="*/ 5062 w 5062"/>
              <a:gd name="T11" fmla="*/ 1490 h 1932"/>
              <a:gd name="T12" fmla="*/ 5062 w 5062"/>
              <a:gd name="T13" fmla="*/ 0 h 1932"/>
              <a:gd name="T14" fmla="*/ 85 w 5062"/>
              <a:gd name="T15" fmla="*/ 0 h 19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62" h="1932">
                <a:moveTo>
                  <a:pt x="85" y="0"/>
                </a:moveTo>
                <a:cubicBezTo>
                  <a:pt x="12" y="360"/>
                  <a:pt x="0" y="657"/>
                  <a:pt x="19" y="864"/>
                </a:cubicBezTo>
                <a:cubicBezTo>
                  <a:pt x="78" y="1497"/>
                  <a:pt x="306" y="1820"/>
                  <a:pt x="584" y="1860"/>
                </a:cubicBezTo>
                <a:cubicBezTo>
                  <a:pt x="1101" y="1932"/>
                  <a:pt x="1924" y="1511"/>
                  <a:pt x="3196" y="1284"/>
                </a:cubicBezTo>
                <a:cubicBezTo>
                  <a:pt x="3599" y="1213"/>
                  <a:pt x="3986" y="1230"/>
                  <a:pt x="4360" y="1297"/>
                </a:cubicBezTo>
                <a:cubicBezTo>
                  <a:pt x="4600" y="1341"/>
                  <a:pt x="4834" y="1407"/>
                  <a:pt x="5062" y="1490"/>
                </a:cubicBezTo>
                <a:cubicBezTo>
                  <a:pt x="5062" y="0"/>
                  <a:pt x="5062" y="0"/>
                  <a:pt x="5062" y="0"/>
                </a:cubicBezTo>
                <a:lnTo>
                  <a:pt x="85" y="0"/>
                </a:lnTo>
                <a:close/>
              </a:path>
            </a:pathLst>
          </a:custGeom>
          <a:gradFill>
            <a:gsLst>
              <a:gs pos="23000">
                <a:srgbClr val="C20E1A"/>
              </a:gs>
              <a:gs pos="90000">
                <a:srgbClr val="AF054D"/>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42" name="Espace réservé pour une image  41">
            <a:extLst>
              <a:ext uri="{FF2B5EF4-FFF2-40B4-BE49-F238E27FC236}">
                <a16:creationId xmlns:a16="http://schemas.microsoft.com/office/drawing/2014/main" id="{E114E824-33CD-4729-83AC-C611A014C016}"/>
              </a:ext>
            </a:extLst>
          </p:cNvPr>
          <p:cNvSpPr>
            <a:spLocks noGrp="1"/>
          </p:cNvSpPr>
          <p:nvPr>
            <p:ph type="pic" sz="quarter" idx="10" hasCustomPrompt="1"/>
          </p:nvPr>
        </p:nvSpPr>
        <p:spPr>
          <a:xfrm>
            <a:off x="0" y="3078162"/>
            <a:ext cx="6130506" cy="3779838"/>
          </a:xfrm>
          <a:custGeom>
            <a:avLst/>
            <a:gdLst>
              <a:gd name="connsiteX0" fmla="*/ 0 w 6130506"/>
              <a:gd name="connsiteY0" fmla="*/ 0 h 3779838"/>
              <a:gd name="connsiteX1" fmla="*/ 5164426 w 6130506"/>
              <a:gd name="connsiteY1" fmla="*/ 1806575 h 3779838"/>
              <a:gd name="connsiteX2" fmla="*/ 5986545 w 6130506"/>
              <a:gd name="connsiteY2" fmla="*/ 3756026 h 3779838"/>
              <a:gd name="connsiteX3" fmla="*/ 5967499 w 6130506"/>
              <a:gd name="connsiteY3" fmla="*/ 3779838 h 3779838"/>
              <a:gd name="connsiteX4" fmla="*/ 5966042 w 6130506"/>
              <a:gd name="connsiteY4" fmla="*/ 3779838 h 3779838"/>
              <a:gd name="connsiteX5" fmla="*/ 5955844 w 6130506"/>
              <a:gd name="connsiteY5" fmla="*/ 3779838 h 3779838"/>
              <a:gd name="connsiteX6" fmla="*/ 5928163 w 6130506"/>
              <a:gd name="connsiteY6" fmla="*/ 3779838 h 3779838"/>
              <a:gd name="connsiteX7" fmla="*/ 5874257 w 6130506"/>
              <a:gd name="connsiteY7" fmla="*/ 3779838 h 3779838"/>
              <a:gd name="connsiteX8" fmla="*/ 5785386 w 6130506"/>
              <a:gd name="connsiteY8" fmla="*/ 3779838 h 3779838"/>
              <a:gd name="connsiteX9" fmla="*/ 5725106 w 6130506"/>
              <a:gd name="connsiteY9" fmla="*/ 3779838 h 3779838"/>
              <a:gd name="connsiteX10" fmla="*/ 5652807 w 6130506"/>
              <a:gd name="connsiteY10" fmla="*/ 3779838 h 3779838"/>
              <a:gd name="connsiteX11" fmla="*/ 5567396 w 6130506"/>
              <a:gd name="connsiteY11" fmla="*/ 3779838 h 3779838"/>
              <a:gd name="connsiteX12" fmla="*/ 5467780 w 6130506"/>
              <a:gd name="connsiteY12" fmla="*/ 3779838 h 3779838"/>
              <a:gd name="connsiteX13" fmla="*/ 5352866 w 6130506"/>
              <a:gd name="connsiteY13" fmla="*/ 3779838 h 3779838"/>
              <a:gd name="connsiteX14" fmla="*/ 5221562 w 6130506"/>
              <a:gd name="connsiteY14" fmla="*/ 3779838 h 3779838"/>
              <a:gd name="connsiteX15" fmla="*/ 5072775 w 6130506"/>
              <a:gd name="connsiteY15" fmla="*/ 3779838 h 3779838"/>
              <a:gd name="connsiteX16" fmla="*/ 4905413 w 6130506"/>
              <a:gd name="connsiteY16" fmla="*/ 3779838 h 3779838"/>
              <a:gd name="connsiteX17" fmla="*/ 4718382 w 6130506"/>
              <a:gd name="connsiteY17" fmla="*/ 3779838 h 3779838"/>
              <a:gd name="connsiteX18" fmla="*/ 4510590 w 6130506"/>
              <a:gd name="connsiteY18" fmla="*/ 3779838 h 3779838"/>
              <a:gd name="connsiteX19" fmla="*/ 4280945 w 6130506"/>
              <a:gd name="connsiteY19" fmla="*/ 3779838 h 3779838"/>
              <a:gd name="connsiteX20" fmla="*/ 4028353 w 6130506"/>
              <a:gd name="connsiteY20" fmla="*/ 3779838 h 3779838"/>
              <a:gd name="connsiteX21" fmla="*/ 3751723 w 6130506"/>
              <a:gd name="connsiteY21" fmla="*/ 3779838 h 3779838"/>
              <a:gd name="connsiteX22" fmla="*/ 3449961 w 6130506"/>
              <a:gd name="connsiteY22" fmla="*/ 3779838 h 3779838"/>
              <a:gd name="connsiteX23" fmla="*/ 3121974 w 6130506"/>
              <a:gd name="connsiteY23" fmla="*/ 3779838 h 3779838"/>
              <a:gd name="connsiteX24" fmla="*/ 2766670 w 6130506"/>
              <a:gd name="connsiteY24" fmla="*/ 3779838 h 3779838"/>
              <a:gd name="connsiteX25" fmla="*/ 2382957 w 6130506"/>
              <a:gd name="connsiteY25" fmla="*/ 3779838 h 3779838"/>
              <a:gd name="connsiteX26" fmla="*/ 1969741 w 6130506"/>
              <a:gd name="connsiteY26" fmla="*/ 3779838 h 3779838"/>
              <a:gd name="connsiteX27" fmla="*/ 1525930 w 6130506"/>
              <a:gd name="connsiteY27" fmla="*/ 3779838 h 3779838"/>
              <a:gd name="connsiteX28" fmla="*/ 1050431 w 6130506"/>
              <a:gd name="connsiteY28" fmla="*/ 3779838 h 3779838"/>
              <a:gd name="connsiteX29" fmla="*/ 542152 w 6130506"/>
              <a:gd name="connsiteY29" fmla="*/ 3779838 h 3779838"/>
              <a:gd name="connsiteX30" fmla="*/ 0 w 6130506"/>
              <a:gd name="connsiteY30" fmla="*/ 3779838 h 3779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30506" h="3779838">
                <a:moveTo>
                  <a:pt x="0" y="0"/>
                </a:moveTo>
                <a:cubicBezTo>
                  <a:pt x="2552058" y="125413"/>
                  <a:pt x="4294695" y="1058863"/>
                  <a:pt x="5164426" y="1806575"/>
                </a:cubicBezTo>
                <a:cubicBezTo>
                  <a:pt x="6105577" y="2619375"/>
                  <a:pt x="6311900" y="3335338"/>
                  <a:pt x="5986545" y="3756026"/>
                </a:cubicBezTo>
                <a:cubicBezTo>
                  <a:pt x="5980196" y="3763963"/>
                  <a:pt x="5973848" y="3771901"/>
                  <a:pt x="5967499" y="3779838"/>
                </a:cubicBezTo>
                <a:lnTo>
                  <a:pt x="5966042" y="3779838"/>
                </a:lnTo>
                <a:lnTo>
                  <a:pt x="5955844" y="3779838"/>
                </a:lnTo>
                <a:lnTo>
                  <a:pt x="5928163" y="3779838"/>
                </a:lnTo>
                <a:lnTo>
                  <a:pt x="5874257" y="3779838"/>
                </a:lnTo>
                <a:lnTo>
                  <a:pt x="5785386" y="3779838"/>
                </a:lnTo>
                <a:lnTo>
                  <a:pt x="5725106" y="3779838"/>
                </a:lnTo>
                <a:lnTo>
                  <a:pt x="5652807" y="3779838"/>
                </a:lnTo>
                <a:lnTo>
                  <a:pt x="5567396" y="3779838"/>
                </a:lnTo>
                <a:lnTo>
                  <a:pt x="5467780" y="3779838"/>
                </a:lnTo>
                <a:lnTo>
                  <a:pt x="5352866" y="3779838"/>
                </a:lnTo>
                <a:lnTo>
                  <a:pt x="5221562" y="3779838"/>
                </a:lnTo>
                <a:lnTo>
                  <a:pt x="5072775" y="3779838"/>
                </a:lnTo>
                <a:lnTo>
                  <a:pt x="4905413" y="3779838"/>
                </a:lnTo>
                <a:lnTo>
                  <a:pt x="4718382" y="3779838"/>
                </a:lnTo>
                <a:lnTo>
                  <a:pt x="4510590" y="3779838"/>
                </a:lnTo>
                <a:lnTo>
                  <a:pt x="4280945" y="3779838"/>
                </a:lnTo>
                <a:lnTo>
                  <a:pt x="4028353" y="3779838"/>
                </a:lnTo>
                <a:lnTo>
                  <a:pt x="3751723" y="3779838"/>
                </a:lnTo>
                <a:lnTo>
                  <a:pt x="3449961" y="3779838"/>
                </a:lnTo>
                <a:lnTo>
                  <a:pt x="3121974" y="3779838"/>
                </a:lnTo>
                <a:lnTo>
                  <a:pt x="2766670" y="3779838"/>
                </a:lnTo>
                <a:lnTo>
                  <a:pt x="2382957" y="3779838"/>
                </a:lnTo>
                <a:lnTo>
                  <a:pt x="1969741" y="3779838"/>
                </a:lnTo>
                <a:lnTo>
                  <a:pt x="1525930" y="3779838"/>
                </a:lnTo>
                <a:lnTo>
                  <a:pt x="1050431" y="3779838"/>
                </a:lnTo>
                <a:lnTo>
                  <a:pt x="542152" y="3779838"/>
                </a:lnTo>
                <a:lnTo>
                  <a:pt x="0" y="3779838"/>
                </a:lnTo>
                <a:close/>
              </a:path>
            </a:pathLst>
          </a:custGeom>
          <a:gradFill>
            <a:gsLst>
              <a:gs pos="23000">
                <a:srgbClr val="F5E715"/>
              </a:gs>
              <a:gs pos="88000">
                <a:srgbClr val="F39205"/>
              </a:gs>
            </a:gsLst>
            <a:lin ang="6600000" scaled="0"/>
          </a:gradFill>
        </p:spPr>
        <p:txBody>
          <a:bodyPr wrap="square" lIns="504000" tIns="0" rIns="576000" bIns="1008000" anchor="ctr">
            <a:noAutofit/>
          </a:bodyPr>
          <a:lstStyle>
            <a:lvl1pPr algn="l">
              <a:spcBef>
                <a:spcPts val="0"/>
              </a:spcBef>
              <a:defRPr sz="1000" i="1" cap="none" baseline="0">
                <a:solidFill>
                  <a:schemeClr val="bg1"/>
                </a:solidFill>
              </a:defRPr>
            </a:lvl1pPr>
          </a:lstStyle>
          <a:p>
            <a:r>
              <a:rPr lang="fr-FR" dirty="0"/>
              <a:t>Si souhaité, </a:t>
            </a:r>
            <a:br>
              <a:rPr lang="fr-FR" dirty="0"/>
            </a:br>
            <a:r>
              <a:rPr lang="fr-FR" dirty="0"/>
              <a:t>glissez ou insérez votre image ici .</a:t>
            </a:r>
            <a:br>
              <a:rPr lang="fr-FR" dirty="0"/>
            </a:br>
            <a:r>
              <a:rPr lang="fr-FR" dirty="0"/>
              <a:t>Si non, laissez vide et ce texte sera invisible </a:t>
            </a:r>
            <a:br>
              <a:rPr lang="fr-FR" dirty="0"/>
            </a:br>
            <a:r>
              <a:rPr lang="fr-FR" dirty="0"/>
              <a:t>en projection/impression</a:t>
            </a:r>
          </a:p>
        </p:txBody>
      </p:sp>
      <p:sp>
        <p:nvSpPr>
          <p:cNvPr id="45" name="Espace réservé pour une image  44">
            <a:extLst>
              <a:ext uri="{FF2B5EF4-FFF2-40B4-BE49-F238E27FC236}">
                <a16:creationId xmlns:a16="http://schemas.microsoft.com/office/drawing/2014/main" id="{C44B4094-69CF-49C2-9FD3-8D8C148D4A33}"/>
              </a:ext>
            </a:extLst>
          </p:cNvPr>
          <p:cNvSpPr>
            <a:spLocks noGrp="1"/>
          </p:cNvSpPr>
          <p:nvPr>
            <p:ph type="pic" sz="quarter" idx="11" hasCustomPrompt="1"/>
          </p:nvPr>
        </p:nvSpPr>
        <p:spPr>
          <a:xfrm>
            <a:off x="4268062" y="1"/>
            <a:ext cx="7923939" cy="2519573"/>
          </a:xfrm>
          <a:custGeom>
            <a:avLst/>
            <a:gdLst>
              <a:gd name="connsiteX0" fmla="*/ 75323 w 7923939"/>
              <a:gd name="connsiteY0" fmla="*/ 0 h 2519573"/>
              <a:gd name="connsiteX1" fmla="*/ 7923939 w 7923939"/>
              <a:gd name="connsiteY1" fmla="*/ 0 h 2519573"/>
              <a:gd name="connsiteX2" fmla="*/ 7923939 w 7923939"/>
              <a:gd name="connsiteY2" fmla="*/ 4515 h 2519573"/>
              <a:gd name="connsiteX3" fmla="*/ 7923939 w 7923939"/>
              <a:gd name="connsiteY3" fmla="*/ 15236 h 2519573"/>
              <a:gd name="connsiteX4" fmla="*/ 7923939 w 7923939"/>
              <a:gd name="connsiteY4" fmla="*/ 36116 h 2519573"/>
              <a:gd name="connsiteX5" fmla="*/ 7923939 w 7923939"/>
              <a:gd name="connsiteY5" fmla="*/ 70538 h 2519573"/>
              <a:gd name="connsiteX6" fmla="*/ 7923939 w 7923939"/>
              <a:gd name="connsiteY6" fmla="*/ 121890 h 2519573"/>
              <a:gd name="connsiteX7" fmla="*/ 7923939 w 7923939"/>
              <a:gd name="connsiteY7" fmla="*/ 193557 h 2519573"/>
              <a:gd name="connsiteX8" fmla="*/ 7923939 w 7923939"/>
              <a:gd name="connsiteY8" fmla="*/ 288925 h 2519573"/>
              <a:gd name="connsiteX9" fmla="*/ 7923939 w 7923939"/>
              <a:gd name="connsiteY9" fmla="*/ 346555 h 2519573"/>
              <a:gd name="connsiteX10" fmla="*/ 7923939 w 7923939"/>
              <a:gd name="connsiteY10" fmla="*/ 411380 h 2519573"/>
              <a:gd name="connsiteX11" fmla="*/ 7923939 w 7923939"/>
              <a:gd name="connsiteY11" fmla="*/ 483823 h 2519573"/>
              <a:gd name="connsiteX12" fmla="*/ 7923939 w 7923939"/>
              <a:gd name="connsiteY12" fmla="*/ 564307 h 2519573"/>
              <a:gd name="connsiteX13" fmla="*/ 7923939 w 7923939"/>
              <a:gd name="connsiteY13" fmla="*/ 653256 h 2519573"/>
              <a:gd name="connsiteX14" fmla="*/ 7923939 w 7923939"/>
              <a:gd name="connsiteY14" fmla="*/ 751092 h 2519573"/>
              <a:gd name="connsiteX15" fmla="*/ 7923939 w 7923939"/>
              <a:gd name="connsiteY15" fmla="*/ 858240 h 2519573"/>
              <a:gd name="connsiteX16" fmla="*/ 7923939 w 7923939"/>
              <a:gd name="connsiteY16" fmla="*/ 975122 h 2519573"/>
              <a:gd name="connsiteX17" fmla="*/ 7923939 w 7923939"/>
              <a:gd name="connsiteY17" fmla="*/ 1102162 h 2519573"/>
              <a:gd name="connsiteX18" fmla="*/ 7923939 w 7923939"/>
              <a:gd name="connsiteY18" fmla="*/ 1239782 h 2519573"/>
              <a:gd name="connsiteX19" fmla="*/ 7923939 w 7923939"/>
              <a:gd name="connsiteY19" fmla="*/ 1388406 h 2519573"/>
              <a:gd name="connsiteX20" fmla="*/ 7923939 w 7923939"/>
              <a:gd name="connsiteY20" fmla="*/ 1548458 h 2519573"/>
              <a:gd name="connsiteX21" fmla="*/ 7923939 w 7923939"/>
              <a:gd name="connsiteY21" fmla="*/ 1720360 h 2519573"/>
              <a:gd name="connsiteX22" fmla="*/ 7923939 w 7923939"/>
              <a:gd name="connsiteY22" fmla="*/ 1904535 h 2519573"/>
              <a:gd name="connsiteX23" fmla="*/ 7923939 w 7923939"/>
              <a:gd name="connsiteY23" fmla="*/ 2101408 h 2519573"/>
              <a:gd name="connsiteX24" fmla="*/ 7923939 w 7923939"/>
              <a:gd name="connsiteY24" fmla="*/ 2311401 h 2519573"/>
              <a:gd name="connsiteX25" fmla="*/ 6751011 w 7923939"/>
              <a:gd name="connsiteY25" fmla="*/ 1916113 h 2519573"/>
              <a:gd name="connsiteX26" fmla="*/ 4933687 w 7923939"/>
              <a:gd name="connsiteY26" fmla="*/ 1803400 h 2519573"/>
              <a:gd name="connsiteX27" fmla="*/ 805427 w 7923939"/>
              <a:gd name="connsiteY27" fmla="*/ 2493963 h 2519573"/>
              <a:gd name="connsiteX28" fmla="*/ 2312 w 7923939"/>
              <a:gd name="connsiteY28" fmla="*/ 892175 h 2519573"/>
              <a:gd name="connsiteX29" fmla="*/ 75323 w 7923939"/>
              <a:gd name="connsiteY29" fmla="*/ 0 h 251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923939" h="2519573">
                <a:moveTo>
                  <a:pt x="75323" y="0"/>
                </a:moveTo>
                <a:lnTo>
                  <a:pt x="7923939" y="0"/>
                </a:lnTo>
                <a:lnTo>
                  <a:pt x="7923939" y="4515"/>
                </a:lnTo>
                <a:lnTo>
                  <a:pt x="7923939" y="15236"/>
                </a:lnTo>
                <a:lnTo>
                  <a:pt x="7923939" y="36116"/>
                </a:lnTo>
                <a:lnTo>
                  <a:pt x="7923939" y="70538"/>
                </a:lnTo>
                <a:lnTo>
                  <a:pt x="7923939" y="121890"/>
                </a:lnTo>
                <a:lnTo>
                  <a:pt x="7923939" y="193557"/>
                </a:lnTo>
                <a:lnTo>
                  <a:pt x="7923939" y="288925"/>
                </a:lnTo>
                <a:lnTo>
                  <a:pt x="7923939" y="346555"/>
                </a:lnTo>
                <a:lnTo>
                  <a:pt x="7923939" y="411380"/>
                </a:lnTo>
                <a:lnTo>
                  <a:pt x="7923939" y="483823"/>
                </a:lnTo>
                <a:lnTo>
                  <a:pt x="7923939" y="564307"/>
                </a:lnTo>
                <a:lnTo>
                  <a:pt x="7923939" y="653256"/>
                </a:lnTo>
                <a:lnTo>
                  <a:pt x="7923939" y="751092"/>
                </a:lnTo>
                <a:lnTo>
                  <a:pt x="7923939" y="858240"/>
                </a:lnTo>
                <a:lnTo>
                  <a:pt x="7923939" y="975122"/>
                </a:lnTo>
                <a:lnTo>
                  <a:pt x="7923939" y="1102162"/>
                </a:lnTo>
                <a:lnTo>
                  <a:pt x="7923939" y="1239782"/>
                </a:lnTo>
                <a:lnTo>
                  <a:pt x="7923939" y="1388406"/>
                </a:lnTo>
                <a:lnTo>
                  <a:pt x="7923939" y="1548458"/>
                </a:lnTo>
                <a:lnTo>
                  <a:pt x="7923939" y="1720360"/>
                </a:lnTo>
                <a:lnTo>
                  <a:pt x="7923939" y="1904535"/>
                </a:lnTo>
                <a:lnTo>
                  <a:pt x="7923939" y="2101408"/>
                </a:lnTo>
                <a:lnTo>
                  <a:pt x="7923939" y="2311401"/>
                </a:lnTo>
                <a:cubicBezTo>
                  <a:pt x="7546189" y="2146301"/>
                  <a:pt x="7155743" y="2009775"/>
                  <a:pt x="6751011" y="1916113"/>
                </a:cubicBezTo>
                <a:cubicBezTo>
                  <a:pt x="6171689" y="1779588"/>
                  <a:pt x="5568561" y="1724025"/>
                  <a:pt x="4933687" y="1803400"/>
                </a:cubicBezTo>
                <a:cubicBezTo>
                  <a:pt x="2927489" y="2055813"/>
                  <a:pt x="1606954" y="2649538"/>
                  <a:pt x="805427" y="2493963"/>
                </a:cubicBezTo>
                <a:cubicBezTo>
                  <a:pt x="373713" y="2409826"/>
                  <a:pt x="43579" y="1887538"/>
                  <a:pt x="2312" y="892175"/>
                </a:cubicBezTo>
                <a:cubicBezTo>
                  <a:pt x="-7211" y="660400"/>
                  <a:pt x="11835" y="357188"/>
                  <a:pt x="75323" y="0"/>
                </a:cubicBezTo>
                <a:close/>
              </a:path>
            </a:pathLst>
          </a:custGeom>
          <a:gradFill>
            <a:gsLst>
              <a:gs pos="23000">
                <a:srgbClr val="B5083D"/>
              </a:gs>
              <a:gs pos="68000">
                <a:srgbClr val="A60066"/>
              </a:gs>
            </a:gsLst>
            <a:lin ang="3000000" scaled="0"/>
          </a:gradFill>
        </p:spPr>
        <p:txBody>
          <a:bodyPr wrap="square" lIns="396000" tIns="360000">
            <a:noAutofit/>
          </a:bodyPr>
          <a:lstStyle>
            <a:lvl1pPr algn="l">
              <a:spcBef>
                <a:spcPts val="0"/>
              </a:spcBef>
              <a:defRPr sz="1000" i="1" cap="none" baseline="0">
                <a:solidFill>
                  <a:schemeClr val="bg1"/>
                </a:solidFill>
              </a:defRPr>
            </a:lvl1pPr>
          </a:lstStyle>
          <a:p>
            <a:r>
              <a:rPr lang="fr-FR" dirty="0"/>
              <a:t>Si souhaité,</a:t>
            </a:r>
            <a:br>
              <a:rPr lang="fr-FR" dirty="0"/>
            </a:br>
            <a:r>
              <a:rPr lang="fr-FR" dirty="0"/>
              <a:t>glissez ou insérez votre image ici .</a:t>
            </a:r>
            <a:br>
              <a:rPr lang="fr-FR" dirty="0"/>
            </a:br>
            <a:r>
              <a:rPr lang="fr-FR" dirty="0"/>
              <a:t>Si non, laissez vide et ce texte sera invisible </a:t>
            </a:r>
            <a:br>
              <a:rPr lang="fr-FR" dirty="0"/>
            </a:br>
            <a:r>
              <a:rPr lang="fr-FR" dirty="0"/>
              <a:t>en projection/impression</a:t>
            </a:r>
          </a:p>
        </p:txBody>
      </p:sp>
      <p:grpSp>
        <p:nvGrpSpPr>
          <p:cNvPr id="7" name="Logo">
            <a:extLst>
              <a:ext uri="{FF2B5EF4-FFF2-40B4-BE49-F238E27FC236}">
                <a16:creationId xmlns:a16="http://schemas.microsoft.com/office/drawing/2014/main" id="{A6556E0B-7A5D-4CC4-965B-41360942E10E}"/>
              </a:ext>
            </a:extLst>
          </p:cNvPr>
          <p:cNvGrpSpPr>
            <a:grpSpLocks noChangeAspect="1"/>
          </p:cNvGrpSpPr>
          <p:nvPr userDrawn="1"/>
        </p:nvGrpSpPr>
        <p:grpSpPr>
          <a:xfrm>
            <a:off x="9216697" y="5287128"/>
            <a:ext cx="2181600" cy="1221559"/>
            <a:chOff x="6425674" y="5392273"/>
            <a:chExt cx="2052000" cy="1148990"/>
          </a:xfrm>
        </p:grpSpPr>
        <p:grpSp>
          <p:nvGrpSpPr>
            <p:cNvPr id="8" name="Groupe 7">
              <a:extLst>
                <a:ext uri="{FF2B5EF4-FFF2-40B4-BE49-F238E27FC236}">
                  <a16:creationId xmlns:a16="http://schemas.microsoft.com/office/drawing/2014/main" id="{255AF13B-8B13-461A-9C4B-A2C43CC37AD0}"/>
                </a:ext>
              </a:extLst>
            </p:cNvPr>
            <p:cNvGrpSpPr/>
            <p:nvPr/>
          </p:nvGrpSpPr>
          <p:grpSpPr>
            <a:xfrm>
              <a:off x="6581081" y="5577217"/>
              <a:ext cx="357668" cy="359666"/>
              <a:chOff x="1009650" y="946150"/>
              <a:chExt cx="3979863" cy="4002088"/>
            </a:xfrm>
          </p:grpSpPr>
          <p:sp>
            <p:nvSpPr>
              <p:cNvPr id="10" name="Freeform 5">
                <a:extLst>
                  <a:ext uri="{FF2B5EF4-FFF2-40B4-BE49-F238E27FC236}">
                    <a16:creationId xmlns:a16="http://schemas.microsoft.com/office/drawing/2014/main" id="{63E3B7E8-D732-4622-82AD-E228D8106B51}"/>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adFill>
                <a:gsLst>
                  <a:gs pos="3000">
                    <a:srgbClr val="C7015E"/>
                  </a:gs>
                  <a:gs pos="93000">
                    <a:srgbClr val="D80B36"/>
                  </a:gs>
                </a:gsLst>
                <a:lin ang="17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1" name="Freeform 6">
                <a:extLst>
                  <a:ext uri="{FF2B5EF4-FFF2-40B4-BE49-F238E27FC236}">
                    <a16:creationId xmlns:a16="http://schemas.microsoft.com/office/drawing/2014/main" id="{A3CFBC8C-83D7-4CAD-A250-3509D88AE06C}"/>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solidFill>
                <a:srgbClr val="B4E0F9"/>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2" name="Freeform 7">
                <a:extLst>
                  <a:ext uri="{FF2B5EF4-FFF2-40B4-BE49-F238E27FC236}">
                    <a16:creationId xmlns:a16="http://schemas.microsoft.com/office/drawing/2014/main" id="{574520CF-15EA-4D8E-B8B6-6D389806513A}"/>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adFill>
                <a:gsLst>
                  <a:gs pos="3000">
                    <a:srgbClr val="07797A"/>
                  </a:gs>
                  <a:gs pos="84000">
                    <a:srgbClr val="8FCDCF"/>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3" name="Freeform 8">
                <a:extLst>
                  <a:ext uri="{FF2B5EF4-FFF2-40B4-BE49-F238E27FC236}">
                    <a16:creationId xmlns:a16="http://schemas.microsoft.com/office/drawing/2014/main" id="{8C6EDFC0-D86C-4371-9C7B-B6669A3D1F0B}"/>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adFill>
                <a:gsLst>
                  <a:gs pos="33000">
                    <a:srgbClr val="F7A605"/>
                  </a:gs>
                  <a:gs pos="93000">
                    <a:srgbClr val="E8520F"/>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9">
                <a:extLst>
                  <a:ext uri="{FF2B5EF4-FFF2-40B4-BE49-F238E27FC236}">
                    <a16:creationId xmlns:a16="http://schemas.microsoft.com/office/drawing/2014/main" id="{CDC230E8-0A8E-48B1-BE86-10C2CC002784}"/>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adFill>
                <a:gsLst>
                  <a:gs pos="3000">
                    <a:srgbClr val="DCDA01"/>
                  </a:gs>
                  <a:gs pos="73000">
                    <a:srgbClr val="95C11E"/>
                  </a:gs>
                </a:gsLst>
                <a:lin ang="12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5" name="Freeform 10">
                <a:extLst>
                  <a:ext uri="{FF2B5EF4-FFF2-40B4-BE49-F238E27FC236}">
                    <a16:creationId xmlns:a16="http://schemas.microsoft.com/office/drawing/2014/main" id="{0B511835-17CE-42B3-BA59-F575F5DDCD89}"/>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adFill>
                <a:gsLst>
                  <a:gs pos="3000">
                    <a:srgbClr val="FFDA00"/>
                  </a:gs>
                  <a:gs pos="84000">
                    <a:srgbClr val="F6A700"/>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6" name="Freeform 11">
                <a:extLst>
                  <a:ext uri="{FF2B5EF4-FFF2-40B4-BE49-F238E27FC236}">
                    <a16:creationId xmlns:a16="http://schemas.microsoft.com/office/drawing/2014/main" id="{3D2D817C-2EAA-4AC9-882B-D732CA824EB9}"/>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adFill>
                <a:gsLst>
                  <a:gs pos="0">
                    <a:srgbClr val="008283"/>
                  </a:gs>
                  <a:gs pos="83000">
                    <a:srgbClr val="009197"/>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7" name="Freeform 12">
                <a:extLst>
                  <a:ext uri="{FF2B5EF4-FFF2-40B4-BE49-F238E27FC236}">
                    <a16:creationId xmlns:a16="http://schemas.microsoft.com/office/drawing/2014/main" id="{FA2F38E1-3ECB-4574-AF6D-69A1B3AF004C}"/>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adFill>
                <a:gsLst>
                  <a:gs pos="22000">
                    <a:srgbClr val="BFB803"/>
                  </a:gs>
                  <a:gs pos="83000">
                    <a:srgbClr val="C59118"/>
                  </a:gs>
                </a:gsLst>
                <a:lin ang="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8" name="Freeform 13">
                <a:extLst>
                  <a:ext uri="{FF2B5EF4-FFF2-40B4-BE49-F238E27FC236}">
                    <a16:creationId xmlns:a16="http://schemas.microsoft.com/office/drawing/2014/main" id="{2FAAED39-A249-48B4-893E-03011D7FC801}"/>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adFill>
                <a:gsLst>
                  <a:gs pos="18000">
                    <a:srgbClr val="D20A18"/>
                  </a:gs>
                  <a:gs pos="85000">
                    <a:srgbClr val="C00E0E"/>
                  </a:gs>
                </a:gsLst>
                <a:lin ang="10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9" name="Freeform 14">
                <a:extLst>
                  <a:ext uri="{FF2B5EF4-FFF2-40B4-BE49-F238E27FC236}">
                    <a16:creationId xmlns:a16="http://schemas.microsoft.com/office/drawing/2014/main" id="{F8AE33D4-B703-47D2-999C-F3F5F0149C6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adFill>
                <a:gsLst>
                  <a:gs pos="31000">
                    <a:srgbClr val="9A151B"/>
                  </a:gs>
                  <a:gs pos="77000">
                    <a:srgbClr val="B8101C"/>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grpSp>
        <p:pic>
          <p:nvPicPr>
            <p:cNvPr id="9" name="Logo Relyens">
              <a:extLst>
                <a:ext uri="{FF2B5EF4-FFF2-40B4-BE49-F238E27FC236}">
                  <a16:creationId xmlns:a16="http://schemas.microsoft.com/office/drawing/2014/main" id="{B10518F2-BBE2-444A-A359-2F8A72D7EC6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425674" y="5392273"/>
              <a:ext cx="2052000" cy="1148990"/>
            </a:xfrm>
            <a:prstGeom prst="rect">
              <a:avLst/>
            </a:prstGeom>
          </p:spPr>
        </p:pic>
      </p:grpSp>
      <p:sp>
        <p:nvSpPr>
          <p:cNvPr id="2" name="Titre 1">
            <a:extLst>
              <a:ext uri="{FF2B5EF4-FFF2-40B4-BE49-F238E27FC236}">
                <a16:creationId xmlns:a16="http://schemas.microsoft.com/office/drawing/2014/main" id="{4F63BA6C-6416-4BA1-B8B0-0EC997BB2F80}"/>
              </a:ext>
            </a:extLst>
          </p:cNvPr>
          <p:cNvSpPr>
            <a:spLocks noGrp="1"/>
          </p:cNvSpPr>
          <p:nvPr>
            <p:ph type="ctrTitle"/>
          </p:nvPr>
        </p:nvSpPr>
        <p:spPr>
          <a:xfrm>
            <a:off x="7703999" y="2311400"/>
            <a:ext cx="3726000" cy="836613"/>
          </a:xfrm>
        </p:spPr>
        <p:txBody>
          <a:bodyPr anchor="b">
            <a:normAutofit/>
          </a:bodyPr>
          <a:lstStyle>
            <a:lvl1pPr algn="r">
              <a:defRPr sz="2400">
                <a:solidFill>
                  <a:schemeClr val="tx1"/>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CFF3F50C-7226-4699-82D9-AA9DB4F979F9}"/>
              </a:ext>
            </a:extLst>
          </p:cNvPr>
          <p:cNvSpPr>
            <a:spLocks noGrp="1"/>
          </p:cNvSpPr>
          <p:nvPr>
            <p:ph type="subTitle" idx="1"/>
          </p:nvPr>
        </p:nvSpPr>
        <p:spPr>
          <a:xfrm>
            <a:off x="7705724" y="3192464"/>
            <a:ext cx="3724275" cy="1970086"/>
          </a:xfrm>
        </p:spPr>
        <p:txBody>
          <a:bodyPr>
            <a:normAutofit/>
          </a:bodyPr>
          <a:lstStyle>
            <a:lvl1pPr marL="0" indent="0" algn="r">
              <a:buNone/>
              <a:defRPr sz="2700" b="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49" name="Forme libre : forme 48">
            <a:extLst>
              <a:ext uri="{FF2B5EF4-FFF2-40B4-BE49-F238E27FC236}">
                <a16:creationId xmlns:a16="http://schemas.microsoft.com/office/drawing/2014/main" id="{748A0FCA-8F8B-4002-96C0-AFE18E6B5A65}"/>
              </a:ext>
            </a:extLst>
          </p:cNvPr>
          <p:cNvSpPr>
            <a:spLocks/>
          </p:cNvSpPr>
          <p:nvPr userDrawn="1"/>
        </p:nvSpPr>
        <p:spPr bwMode="auto">
          <a:xfrm>
            <a:off x="8795658" y="1"/>
            <a:ext cx="3396343" cy="2311401"/>
          </a:xfrm>
          <a:custGeom>
            <a:avLst/>
            <a:gdLst>
              <a:gd name="connsiteX0" fmla="*/ 0 w 3396343"/>
              <a:gd name="connsiteY0" fmla="*/ 0 h 2311401"/>
              <a:gd name="connsiteX1" fmla="*/ 3396343 w 3396343"/>
              <a:gd name="connsiteY1" fmla="*/ 0 h 2311401"/>
              <a:gd name="connsiteX2" fmla="*/ 3396343 w 3396343"/>
              <a:gd name="connsiteY2" fmla="*/ 2311401 h 2311401"/>
              <a:gd name="connsiteX3" fmla="*/ 2223415 w 3396343"/>
              <a:gd name="connsiteY3" fmla="*/ 1916113 h 2311401"/>
              <a:gd name="connsiteX4" fmla="*/ 406091 w 3396343"/>
              <a:gd name="connsiteY4" fmla="*/ 1803400 h 2311401"/>
              <a:gd name="connsiteX5" fmla="*/ 37923 w 3396343"/>
              <a:gd name="connsiteY5" fmla="*/ 1854461 h 2311401"/>
              <a:gd name="connsiteX6" fmla="*/ 0 w 3396343"/>
              <a:gd name="connsiteY6" fmla="*/ 1860646 h 231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6343" h="2311401">
                <a:moveTo>
                  <a:pt x="0" y="0"/>
                </a:moveTo>
                <a:lnTo>
                  <a:pt x="3396343" y="0"/>
                </a:lnTo>
                <a:cubicBezTo>
                  <a:pt x="3396343" y="0"/>
                  <a:pt x="3396343" y="0"/>
                  <a:pt x="3396343" y="2311401"/>
                </a:cubicBezTo>
                <a:cubicBezTo>
                  <a:pt x="3018593" y="2146301"/>
                  <a:pt x="2628147" y="2009775"/>
                  <a:pt x="2223415" y="1916113"/>
                </a:cubicBezTo>
                <a:cubicBezTo>
                  <a:pt x="1644093" y="1779588"/>
                  <a:pt x="1040965" y="1724025"/>
                  <a:pt x="406091" y="1803400"/>
                </a:cubicBezTo>
                <a:cubicBezTo>
                  <a:pt x="280704" y="1819176"/>
                  <a:pt x="157995" y="1836285"/>
                  <a:pt x="37923" y="1854461"/>
                </a:cubicBezTo>
                <a:lnTo>
                  <a:pt x="0" y="1860646"/>
                </a:lnTo>
                <a:close/>
              </a:path>
            </a:pathLst>
          </a:custGeom>
          <a:gradFill flip="none" rotWithShape="1">
            <a:gsLst>
              <a:gs pos="0">
                <a:schemeClr val="tx1">
                  <a:lumMod val="50000"/>
                  <a:alpha val="0"/>
                </a:schemeClr>
              </a:gs>
              <a:gs pos="73000">
                <a:schemeClr val="tx1">
                  <a:lumMod val="50000"/>
                  <a:alpha val="43000"/>
                </a:schemeClr>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fr-FR" dirty="0"/>
          </a:p>
        </p:txBody>
      </p:sp>
      <p:sp>
        <p:nvSpPr>
          <p:cNvPr id="25" name="Rectangle : coins arrondis 24">
            <a:extLst>
              <a:ext uri="{FF2B5EF4-FFF2-40B4-BE49-F238E27FC236}">
                <a16:creationId xmlns:a16="http://schemas.microsoft.com/office/drawing/2014/main" id="{A486E09A-B02D-4C33-AE48-2345C7C0C20C}"/>
              </a:ext>
            </a:extLst>
          </p:cNvPr>
          <p:cNvSpPr/>
          <p:nvPr userDrawn="1"/>
        </p:nvSpPr>
        <p:spPr>
          <a:xfrm>
            <a:off x="9868749" y="941930"/>
            <a:ext cx="1446951" cy="204494"/>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spAutoFit/>
          </a:bodyPr>
          <a:lstStyle/>
          <a:p>
            <a:pPr algn="r">
              <a:lnSpc>
                <a:spcPct val="90000"/>
              </a:lnSpc>
            </a:pPr>
            <a:r>
              <a:rPr lang="fr-FR" sz="1050" dirty="0">
                <a:solidFill>
                  <a:schemeClr val="bg1"/>
                </a:solidFill>
              </a:rPr>
              <a:t>ressources humaines</a:t>
            </a:r>
          </a:p>
        </p:txBody>
      </p:sp>
      <p:sp>
        <p:nvSpPr>
          <p:cNvPr id="27" name="Rectangle : coins arrondis 26">
            <a:extLst>
              <a:ext uri="{FF2B5EF4-FFF2-40B4-BE49-F238E27FC236}">
                <a16:creationId xmlns:a16="http://schemas.microsoft.com/office/drawing/2014/main" id="{CA52BBCC-6B5E-47EF-94E6-880BCD077179}"/>
              </a:ext>
            </a:extLst>
          </p:cNvPr>
          <p:cNvSpPr/>
          <p:nvPr userDrawn="1"/>
        </p:nvSpPr>
        <p:spPr>
          <a:xfrm>
            <a:off x="10719164" y="668086"/>
            <a:ext cx="596536" cy="204494"/>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spAutoFit/>
          </a:bodyPr>
          <a:lstStyle/>
          <a:p>
            <a:pPr algn="r">
              <a:lnSpc>
                <a:spcPct val="90000"/>
              </a:lnSpc>
            </a:pPr>
            <a:r>
              <a:rPr lang="fr-FR" sz="1050" dirty="0">
                <a:solidFill>
                  <a:schemeClr val="bg1"/>
                </a:solidFill>
              </a:rPr>
              <a:t>médical</a:t>
            </a:r>
          </a:p>
        </p:txBody>
      </p:sp>
      <p:sp>
        <p:nvSpPr>
          <p:cNvPr id="28" name="Rectangle : coins arrondis 27">
            <a:extLst>
              <a:ext uri="{FF2B5EF4-FFF2-40B4-BE49-F238E27FC236}">
                <a16:creationId xmlns:a16="http://schemas.microsoft.com/office/drawing/2014/main" id="{C8BB6977-3764-4596-9AE6-63CF26990A65}"/>
              </a:ext>
            </a:extLst>
          </p:cNvPr>
          <p:cNvSpPr/>
          <p:nvPr userDrawn="1"/>
        </p:nvSpPr>
        <p:spPr>
          <a:xfrm>
            <a:off x="10308210" y="1222917"/>
            <a:ext cx="1007490" cy="204494"/>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spAutoFit/>
          </a:bodyPr>
          <a:lstStyle/>
          <a:p>
            <a:pPr algn="r">
              <a:lnSpc>
                <a:spcPct val="90000"/>
              </a:lnSpc>
            </a:pPr>
            <a:r>
              <a:rPr lang="fr-FR" sz="1050" dirty="0">
                <a:solidFill>
                  <a:schemeClr val="bg1"/>
                </a:solidFill>
              </a:rPr>
              <a:t>technologique</a:t>
            </a:r>
          </a:p>
        </p:txBody>
      </p:sp>
      <p:sp>
        <p:nvSpPr>
          <p:cNvPr id="39" name="ZoneTexte 38">
            <a:extLst>
              <a:ext uri="{FF2B5EF4-FFF2-40B4-BE49-F238E27FC236}">
                <a16:creationId xmlns:a16="http://schemas.microsoft.com/office/drawing/2014/main" id="{20FE0175-DC69-403E-A14C-48E15A0712AD}"/>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Grand Titre + image</a:t>
            </a:r>
          </a:p>
        </p:txBody>
      </p:sp>
      <p:sp>
        <p:nvSpPr>
          <p:cNvPr id="29" name="ZoneTexte 28">
            <a:extLst>
              <a:ext uri="{FF2B5EF4-FFF2-40B4-BE49-F238E27FC236}">
                <a16:creationId xmlns:a16="http://schemas.microsoft.com/office/drawing/2014/main" id="{EFD1151F-C2F6-4E00-80FE-54B68F7A3679}"/>
              </a:ext>
            </a:extLst>
          </p:cNvPr>
          <p:cNvSpPr txBox="1"/>
          <p:nvPr userDrawn="1"/>
        </p:nvSpPr>
        <p:spPr>
          <a:xfrm>
            <a:off x="-76200" y="6858000"/>
            <a:ext cx="12268200" cy="430887"/>
          </a:xfrm>
          <a:prstGeom prst="rect">
            <a:avLst/>
          </a:prstGeom>
          <a:noFill/>
        </p:spPr>
        <p:txBody>
          <a:bodyPr wrap="square" rtlCol="0">
            <a:spAutoFit/>
          </a:bodyPr>
          <a:lstStyle/>
          <a:p>
            <a:r>
              <a:rPr lang="fr-FR" sz="1100" dirty="0">
                <a:solidFill>
                  <a:schemeClr val="bg1">
                    <a:lumMod val="65000"/>
                  </a:schemeClr>
                </a:solidFill>
              </a:rPr>
              <a:t>Astuce pour modifier une image déjà présente : Clic droit sur l'image + choisir "Changer d'image"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bg1">
                    <a:lumMod val="65000"/>
                  </a:schemeClr>
                </a:solidFill>
              </a:rPr>
              <a:t>Astuce pour modifier le cadrage d'une image : Clic droit sur l'image + choisir "Rogner"</a:t>
            </a:r>
          </a:p>
        </p:txBody>
      </p:sp>
      <p:sp>
        <p:nvSpPr>
          <p:cNvPr id="30" name="ZoneTexte 29">
            <a:extLst>
              <a:ext uri="{FF2B5EF4-FFF2-40B4-BE49-F238E27FC236}">
                <a16:creationId xmlns:a16="http://schemas.microsoft.com/office/drawing/2014/main" id="{5D82A431-2AC9-444C-A208-B0191BF3B4DF}"/>
              </a:ext>
            </a:extLst>
          </p:cNvPr>
          <p:cNvSpPr txBox="1"/>
          <p:nvPr userDrawn="1"/>
        </p:nvSpPr>
        <p:spPr>
          <a:xfrm>
            <a:off x="4752975" y="-461665"/>
            <a:ext cx="7439025" cy="430887"/>
          </a:xfrm>
          <a:prstGeom prst="rect">
            <a:avLst/>
          </a:prstGeom>
          <a:noFill/>
        </p:spPr>
        <p:txBody>
          <a:bodyPr wrap="square" rtlCol="0">
            <a:spAutoFit/>
          </a:bodyPr>
          <a:lstStyle/>
          <a:p>
            <a:r>
              <a:rPr lang="fr-FR" sz="1100" dirty="0">
                <a:solidFill>
                  <a:schemeClr val="bg1">
                    <a:lumMod val="65000"/>
                  </a:schemeClr>
                </a:solidFill>
              </a:rPr>
              <a:t>NOTE : Si vous insérez une image ci-dessous ou changez celle-ci, placez la ensuite en arrière plan (Clic droit sur l'image + Arrière plan) afin qu'elle se place derrière les 3 métiers et le dégradé gris qui doit la recouvrir.</a:t>
            </a:r>
          </a:p>
        </p:txBody>
      </p:sp>
    </p:spTree>
    <p:extLst>
      <p:ext uri="{BB962C8B-B14F-4D97-AF65-F5344CB8AC3E}">
        <p14:creationId xmlns:p14="http://schemas.microsoft.com/office/powerpoint/2010/main" val="1305244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Titre de section ORAN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332A700-CF8D-44A1-AB75-674643405236}"/>
              </a:ext>
            </a:extLst>
          </p:cNvPr>
          <p:cNvSpPr/>
          <p:nvPr userDrawn="1"/>
        </p:nvSpPr>
        <p:spPr>
          <a:xfrm>
            <a:off x="0" y="0"/>
            <a:ext cx="12192000" cy="6858000"/>
          </a:xfrm>
          <a:prstGeom prst="rect">
            <a:avLst/>
          </a:prstGeom>
          <a:gradFill flip="none" rotWithShape="1">
            <a:gsLst>
              <a:gs pos="52000">
                <a:srgbClr val="D77719"/>
              </a:gs>
              <a:gs pos="98000">
                <a:srgbClr val="EDBE14"/>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Freeform 5">
            <a:extLst>
              <a:ext uri="{FF2B5EF4-FFF2-40B4-BE49-F238E27FC236}">
                <a16:creationId xmlns:a16="http://schemas.microsoft.com/office/drawing/2014/main" id="{09A2B41D-8105-4AC1-93C4-7291D3CC44CF}"/>
              </a:ext>
            </a:extLst>
          </p:cNvPr>
          <p:cNvSpPr>
            <a:spLocks noEditPoints="1"/>
          </p:cNvSpPr>
          <p:nvPr userDrawn="1"/>
        </p:nvSpPr>
        <p:spPr bwMode="auto">
          <a:xfrm>
            <a:off x="458788" y="506413"/>
            <a:ext cx="11731625" cy="6351588"/>
          </a:xfrm>
          <a:custGeom>
            <a:avLst/>
            <a:gdLst>
              <a:gd name="T0" fmla="*/ 1797 w 7392"/>
              <a:gd name="T1" fmla="*/ 557 h 4001"/>
              <a:gd name="T2" fmla="*/ 1796 w 7392"/>
              <a:gd name="T3" fmla="*/ 557 h 4001"/>
              <a:gd name="T4" fmla="*/ 1797 w 7392"/>
              <a:gd name="T5" fmla="*/ 557 h 4001"/>
              <a:gd name="T6" fmla="*/ 1816 w 7392"/>
              <a:gd name="T7" fmla="*/ 552 h 4001"/>
              <a:gd name="T8" fmla="*/ 1816 w 7392"/>
              <a:gd name="T9" fmla="*/ 552 h 4001"/>
              <a:gd name="T10" fmla="*/ 4379 w 7392"/>
              <a:gd name="T11" fmla="*/ 4 h 4001"/>
              <a:gd name="T12" fmla="*/ 1793 w 7392"/>
              <a:gd name="T13" fmla="*/ 558 h 4001"/>
              <a:gd name="T14" fmla="*/ 1794 w 7392"/>
              <a:gd name="T15" fmla="*/ 557 h 4001"/>
              <a:gd name="T16" fmla="*/ 1793 w 7392"/>
              <a:gd name="T17" fmla="*/ 558 h 4001"/>
              <a:gd name="T18" fmla="*/ 541 w 7392"/>
              <a:gd name="T19" fmla="*/ 1395 h 4001"/>
              <a:gd name="T20" fmla="*/ 166 w 7392"/>
              <a:gd name="T21" fmla="*/ 2540 h 4001"/>
              <a:gd name="T22" fmla="*/ 2246 w 7392"/>
              <a:gd name="T23" fmla="*/ 4001 h 4001"/>
              <a:gd name="T24" fmla="*/ 6876 w 7392"/>
              <a:gd name="T25" fmla="*/ 4001 h 4001"/>
              <a:gd name="T26" fmla="*/ 7392 w 7392"/>
              <a:gd name="T27" fmla="*/ 3697 h 4001"/>
              <a:gd name="T28" fmla="*/ 7392 w 7392"/>
              <a:gd name="T29" fmla="*/ 539 h 4001"/>
              <a:gd name="T30" fmla="*/ 4691 w 7392"/>
              <a:gd name="T31" fmla="*/ 1 h 4001"/>
              <a:gd name="T32" fmla="*/ 4634 w 7392"/>
              <a:gd name="T33" fmla="*/ 0 h 4001"/>
              <a:gd name="T34" fmla="*/ 4379 w 7392"/>
              <a:gd name="T35" fmla="*/ 4 h 4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92" h="4001">
                <a:moveTo>
                  <a:pt x="1797" y="557"/>
                </a:moveTo>
                <a:cubicBezTo>
                  <a:pt x="1797" y="557"/>
                  <a:pt x="1796" y="557"/>
                  <a:pt x="1796" y="557"/>
                </a:cubicBezTo>
                <a:cubicBezTo>
                  <a:pt x="1796" y="557"/>
                  <a:pt x="1797" y="557"/>
                  <a:pt x="1797" y="557"/>
                </a:cubicBezTo>
                <a:moveTo>
                  <a:pt x="1816" y="552"/>
                </a:moveTo>
                <a:cubicBezTo>
                  <a:pt x="1883" y="533"/>
                  <a:pt x="1883" y="533"/>
                  <a:pt x="1816" y="552"/>
                </a:cubicBezTo>
                <a:moveTo>
                  <a:pt x="4379" y="4"/>
                </a:moveTo>
                <a:cubicBezTo>
                  <a:pt x="3292" y="36"/>
                  <a:pt x="2434" y="271"/>
                  <a:pt x="1793" y="558"/>
                </a:cubicBezTo>
                <a:cubicBezTo>
                  <a:pt x="1794" y="558"/>
                  <a:pt x="1794" y="557"/>
                  <a:pt x="1794" y="557"/>
                </a:cubicBezTo>
                <a:cubicBezTo>
                  <a:pt x="1794" y="557"/>
                  <a:pt x="1794" y="558"/>
                  <a:pt x="1793" y="558"/>
                </a:cubicBezTo>
                <a:cubicBezTo>
                  <a:pt x="1175" y="834"/>
                  <a:pt x="759" y="1157"/>
                  <a:pt x="541" y="1395"/>
                </a:cubicBezTo>
                <a:cubicBezTo>
                  <a:pt x="91" y="1889"/>
                  <a:pt x="0" y="2295"/>
                  <a:pt x="166" y="2540"/>
                </a:cubicBezTo>
                <a:cubicBezTo>
                  <a:pt x="455" y="2962"/>
                  <a:pt x="1265" y="3288"/>
                  <a:pt x="2246" y="4001"/>
                </a:cubicBezTo>
                <a:cubicBezTo>
                  <a:pt x="6876" y="4001"/>
                  <a:pt x="6876" y="4001"/>
                  <a:pt x="6876" y="4001"/>
                </a:cubicBezTo>
                <a:cubicBezTo>
                  <a:pt x="7054" y="3890"/>
                  <a:pt x="7227" y="3789"/>
                  <a:pt x="7392" y="3697"/>
                </a:cubicBezTo>
                <a:cubicBezTo>
                  <a:pt x="7392" y="539"/>
                  <a:pt x="7392" y="539"/>
                  <a:pt x="7392" y="539"/>
                </a:cubicBezTo>
                <a:cubicBezTo>
                  <a:pt x="6702" y="239"/>
                  <a:pt x="5800" y="9"/>
                  <a:pt x="4691" y="1"/>
                </a:cubicBezTo>
                <a:cubicBezTo>
                  <a:pt x="4672" y="0"/>
                  <a:pt x="4653" y="0"/>
                  <a:pt x="4634" y="0"/>
                </a:cubicBezTo>
                <a:cubicBezTo>
                  <a:pt x="4547" y="0"/>
                  <a:pt x="4462" y="2"/>
                  <a:pt x="4379" y="4"/>
                </a:cubicBezTo>
              </a:path>
            </a:pathLst>
          </a:custGeom>
          <a:gradFill flip="none" rotWithShape="1">
            <a:gsLst>
              <a:gs pos="21000">
                <a:srgbClr val="D05F1B"/>
              </a:gs>
              <a:gs pos="84000">
                <a:srgbClr val="F0C713"/>
              </a:gs>
            </a:gsLst>
            <a:lin ang="1350000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7">
            <a:extLst>
              <a:ext uri="{FF2B5EF4-FFF2-40B4-BE49-F238E27FC236}">
                <a16:creationId xmlns:a16="http://schemas.microsoft.com/office/drawing/2014/main" id="{4F43F8D7-2378-4E3F-BACB-A024A6AF745E}"/>
              </a:ext>
            </a:extLst>
          </p:cNvPr>
          <p:cNvSpPr>
            <a:spLocks/>
          </p:cNvSpPr>
          <p:nvPr userDrawn="1"/>
        </p:nvSpPr>
        <p:spPr bwMode="auto">
          <a:xfrm>
            <a:off x="1498601" y="447675"/>
            <a:ext cx="10691813" cy="6410325"/>
          </a:xfrm>
          <a:custGeom>
            <a:avLst/>
            <a:gdLst>
              <a:gd name="T0" fmla="*/ 2255 w 6737"/>
              <a:gd name="T1" fmla="*/ 3961 h 4038"/>
              <a:gd name="T2" fmla="*/ 2336 w 6737"/>
              <a:gd name="T3" fmla="*/ 4038 h 4038"/>
              <a:gd name="T4" fmla="*/ 6737 w 6737"/>
              <a:gd name="T5" fmla="*/ 4038 h 4038"/>
              <a:gd name="T6" fmla="*/ 6737 w 6737"/>
              <a:gd name="T7" fmla="*/ 534 h 4038"/>
              <a:gd name="T8" fmla="*/ 4761 w 6737"/>
              <a:gd name="T9" fmla="*/ 77 h 4038"/>
              <a:gd name="T10" fmla="*/ 4456 w 6737"/>
              <a:gd name="T11" fmla="*/ 55 h 4038"/>
              <a:gd name="T12" fmla="*/ 1889 w 6737"/>
              <a:gd name="T13" fmla="*/ 388 h 4038"/>
              <a:gd name="T14" fmla="*/ 601 w 6737"/>
              <a:gd name="T15" fmla="*/ 1105 h 4038"/>
              <a:gd name="T16" fmla="*/ 143 w 6737"/>
              <a:gd name="T17" fmla="*/ 2192 h 4038"/>
              <a:gd name="T18" fmla="*/ 2255 w 6737"/>
              <a:gd name="T19" fmla="*/ 3961 h 4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37" h="4038">
                <a:moveTo>
                  <a:pt x="2255" y="3961"/>
                </a:moveTo>
                <a:cubicBezTo>
                  <a:pt x="2283" y="3987"/>
                  <a:pt x="2310" y="4012"/>
                  <a:pt x="2336" y="4038"/>
                </a:cubicBezTo>
                <a:cubicBezTo>
                  <a:pt x="6737" y="4038"/>
                  <a:pt x="6737" y="4038"/>
                  <a:pt x="6737" y="4038"/>
                </a:cubicBezTo>
                <a:cubicBezTo>
                  <a:pt x="6737" y="534"/>
                  <a:pt x="6737" y="534"/>
                  <a:pt x="6737" y="534"/>
                </a:cubicBezTo>
                <a:cubicBezTo>
                  <a:pt x="6188" y="316"/>
                  <a:pt x="5530" y="146"/>
                  <a:pt x="4761" y="77"/>
                </a:cubicBezTo>
                <a:cubicBezTo>
                  <a:pt x="4658" y="68"/>
                  <a:pt x="4556" y="61"/>
                  <a:pt x="4456" y="55"/>
                </a:cubicBezTo>
                <a:cubicBezTo>
                  <a:pt x="3393" y="0"/>
                  <a:pt x="2537" y="160"/>
                  <a:pt x="1889" y="388"/>
                </a:cubicBezTo>
                <a:cubicBezTo>
                  <a:pt x="1264" y="608"/>
                  <a:pt x="831" y="890"/>
                  <a:pt x="601" y="1105"/>
                </a:cubicBezTo>
                <a:cubicBezTo>
                  <a:pt x="121" y="1551"/>
                  <a:pt x="0" y="1940"/>
                  <a:pt x="143" y="2192"/>
                </a:cubicBezTo>
                <a:cubicBezTo>
                  <a:pt x="409" y="2659"/>
                  <a:pt x="1270" y="3066"/>
                  <a:pt x="2255" y="396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 name="Titre 1">
            <a:extLst>
              <a:ext uri="{FF2B5EF4-FFF2-40B4-BE49-F238E27FC236}">
                <a16:creationId xmlns:a16="http://schemas.microsoft.com/office/drawing/2014/main" id="{D8F67E35-89EA-4626-926F-7246A8E02034}"/>
              </a:ext>
            </a:extLst>
          </p:cNvPr>
          <p:cNvSpPr>
            <a:spLocks noGrp="1"/>
          </p:cNvSpPr>
          <p:nvPr>
            <p:ph type="title"/>
          </p:nvPr>
        </p:nvSpPr>
        <p:spPr>
          <a:xfrm>
            <a:off x="3462338" y="2779712"/>
            <a:ext cx="7804150" cy="1739900"/>
          </a:xfrm>
        </p:spPr>
        <p:txBody>
          <a:bodyPr anchor="t">
            <a:normAutofit/>
          </a:bodyPr>
          <a:lstStyle>
            <a:lvl1pPr algn="r">
              <a:defRPr sz="3200">
                <a:solidFill>
                  <a:schemeClr val="tx1"/>
                </a:solidFill>
                <a:latin typeface="+mn-lt"/>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74BC511D-5C3B-46BF-9F99-8BC2E2FA2EF0}"/>
              </a:ext>
            </a:extLst>
          </p:cNvPr>
          <p:cNvSpPr>
            <a:spLocks noGrp="1"/>
          </p:cNvSpPr>
          <p:nvPr>
            <p:ph type="body" idx="1" hasCustomPrompt="1"/>
          </p:nvPr>
        </p:nvSpPr>
        <p:spPr>
          <a:xfrm>
            <a:off x="10079038" y="2038351"/>
            <a:ext cx="1187450" cy="717550"/>
          </a:xfrm>
        </p:spPr>
        <p:txBody>
          <a:bodyPr anchor="b">
            <a:noAutofit/>
          </a:bodyPr>
          <a:lstStyle>
            <a:lvl1pPr marL="0" indent="0" algn="r">
              <a:buNone/>
              <a:defRPr sz="51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00</a:t>
            </a:r>
          </a:p>
        </p:txBody>
      </p:sp>
      <p:sp>
        <p:nvSpPr>
          <p:cNvPr id="4" name="Espace réservé de la date 3">
            <a:extLst>
              <a:ext uri="{FF2B5EF4-FFF2-40B4-BE49-F238E27FC236}">
                <a16:creationId xmlns:a16="http://schemas.microsoft.com/office/drawing/2014/main" id="{FF7EEB74-066A-486F-A807-17A300B0C51F}"/>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F575D73F-ECDF-49F0-A7E6-CCD8CFAB9D2A}"/>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BEFE1BC3-4CE5-43DF-A1BA-5C4160EC4BB4}"/>
              </a:ext>
            </a:extLst>
          </p:cNvPr>
          <p:cNvSpPr>
            <a:spLocks noGrp="1"/>
          </p:cNvSpPr>
          <p:nvPr>
            <p:ph type="sldNum" sz="quarter" idx="12"/>
          </p:nvPr>
        </p:nvSpPr>
        <p:spPr/>
        <p:txBody>
          <a:bodyPr/>
          <a:lstStyle/>
          <a:p>
            <a:fld id="{4F7C0F30-2BA6-4E2D-AFC7-62C5E77ECC9C}" type="slidenum">
              <a:rPr lang="fr-FR" smtClean="0"/>
              <a:t>‹N°›</a:t>
            </a:fld>
            <a:endParaRPr lang="fr-FR" dirty="0"/>
          </a:p>
        </p:txBody>
      </p:sp>
      <p:cxnSp>
        <p:nvCxnSpPr>
          <p:cNvPr id="16" name="Connecteur droit 15">
            <a:extLst>
              <a:ext uri="{FF2B5EF4-FFF2-40B4-BE49-F238E27FC236}">
                <a16:creationId xmlns:a16="http://schemas.microsoft.com/office/drawing/2014/main" id="{31753CB8-FC4C-461E-B8BE-3710F2D0A38E}"/>
              </a:ext>
            </a:extLst>
          </p:cNvPr>
          <p:cNvCxnSpPr>
            <a:cxnSpLocks/>
          </p:cNvCxnSpPr>
          <p:nvPr userDrawn="1"/>
        </p:nvCxnSpPr>
        <p:spPr>
          <a:xfrm>
            <a:off x="11156158" y="6374606"/>
            <a:ext cx="0" cy="302419"/>
          </a:xfrm>
          <a:prstGeom prst="line">
            <a:avLst/>
          </a:prstGeom>
          <a:ln w="12700">
            <a:solidFill>
              <a:srgbClr val="9EA2A5"/>
            </a:solidFill>
          </a:ln>
        </p:spPr>
        <p:style>
          <a:lnRef idx="1">
            <a:schemeClr val="accent1"/>
          </a:lnRef>
          <a:fillRef idx="0">
            <a:schemeClr val="accent1"/>
          </a:fillRef>
          <a:effectRef idx="0">
            <a:schemeClr val="accent1"/>
          </a:effectRef>
          <a:fontRef idx="minor">
            <a:schemeClr val="tx1"/>
          </a:fontRef>
        </p:style>
      </p:cxnSp>
      <p:grpSp>
        <p:nvGrpSpPr>
          <p:cNvPr id="17" name="Groupe 16">
            <a:extLst>
              <a:ext uri="{FF2B5EF4-FFF2-40B4-BE49-F238E27FC236}">
                <a16:creationId xmlns:a16="http://schemas.microsoft.com/office/drawing/2014/main" id="{C99CDC11-3947-44C2-B514-7181E718B0E0}"/>
              </a:ext>
            </a:extLst>
          </p:cNvPr>
          <p:cNvGrpSpPr/>
          <p:nvPr userDrawn="1"/>
        </p:nvGrpSpPr>
        <p:grpSpPr>
          <a:xfrm>
            <a:off x="11594100" y="6394655"/>
            <a:ext cx="281193" cy="282763"/>
            <a:chOff x="1009650" y="946150"/>
            <a:chExt cx="3979863" cy="4002088"/>
          </a:xfrm>
        </p:grpSpPr>
        <p:sp>
          <p:nvSpPr>
            <p:cNvPr id="18" name="Freeform 5">
              <a:extLst>
                <a:ext uri="{FF2B5EF4-FFF2-40B4-BE49-F238E27FC236}">
                  <a16:creationId xmlns:a16="http://schemas.microsoft.com/office/drawing/2014/main" id="{7584D018-B2AC-4426-8FC5-E47A25104480}"/>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adFill>
              <a:gsLst>
                <a:gs pos="3000">
                  <a:srgbClr val="C7015E"/>
                </a:gs>
                <a:gs pos="93000">
                  <a:srgbClr val="D80B36"/>
                </a:gs>
              </a:gsLst>
              <a:lin ang="17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9" name="Freeform 6">
              <a:extLst>
                <a:ext uri="{FF2B5EF4-FFF2-40B4-BE49-F238E27FC236}">
                  <a16:creationId xmlns:a16="http://schemas.microsoft.com/office/drawing/2014/main" id="{DBA7DA36-5FCF-4F83-88C5-88AC668C5477}"/>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solidFill>
              <a:srgbClr val="B4E0F9"/>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0" name="Freeform 7">
              <a:extLst>
                <a:ext uri="{FF2B5EF4-FFF2-40B4-BE49-F238E27FC236}">
                  <a16:creationId xmlns:a16="http://schemas.microsoft.com/office/drawing/2014/main" id="{AD777200-E69F-4B5B-A41B-3C934ADA21F3}"/>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adFill>
              <a:gsLst>
                <a:gs pos="3000">
                  <a:srgbClr val="07797A"/>
                </a:gs>
                <a:gs pos="84000">
                  <a:srgbClr val="8FCDCF"/>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1" name="Freeform 8">
              <a:extLst>
                <a:ext uri="{FF2B5EF4-FFF2-40B4-BE49-F238E27FC236}">
                  <a16:creationId xmlns:a16="http://schemas.microsoft.com/office/drawing/2014/main" id="{18180CA7-D9BF-41D4-8C0C-46ACF99E4189}"/>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adFill>
              <a:gsLst>
                <a:gs pos="33000">
                  <a:srgbClr val="F7A605"/>
                </a:gs>
                <a:gs pos="93000">
                  <a:srgbClr val="E8520F"/>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2" name="Freeform 9">
              <a:extLst>
                <a:ext uri="{FF2B5EF4-FFF2-40B4-BE49-F238E27FC236}">
                  <a16:creationId xmlns:a16="http://schemas.microsoft.com/office/drawing/2014/main" id="{37939A1C-2063-4E46-9549-F6B3C11CCADF}"/>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adFill>
              <a:gsLst>
                <a:gs pos="3000">
                  <a:srgbClr val="DCDA01"/>
                </a:gs>
                <a:gs pos="73000">
                  <a:srgbClr val="95C11E"/>
                </a:gs>
              </a:gsLst>
              <a:lin ang="12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3" name="Freeform 10">
              <a:extLst>
                <a:ext uri="{FF2B5EF4-FFF2-40B4-BE49-F238E27FC236}">
                  <a16:creationId xmlns:a16="http://schemas.microsoft.com/office/drawing/2014/main" id="{ED4247ED-1422-4AF3-9AD5-B9A8683259BB}"/>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adFill>
              <a:gsLst>
                <a:gs pos="3000">
                  <a:srgbClr val="FFDA00"/>
                </a:gs>
                <a:gs pos="84000">
                  <a:srgbClr val="F6A700"/>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4" name="Freeform 11">
              <a:extLst>
                <a:ext uri="{FF2B5EF4-FFF2-40B4-BE49-F238E27FC236}">
                  <a16:creationId xmlns:a16="http://schemas.microsoft.com/office/drawing/2014/main" id="{D9A19906-ADC8-4555-8339-C76AF48B19D2}"/>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adFill>
              <a:gsLst>
                <a:gs pos="0">
                  <a:srgbClr val="008283"/>
                </a:gs>
                <a:gs pos="83000">
                  <a:srgbClr val="009197"/>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5" name="Freeform 12">
              <a:extLst>
                <a:ext uri="{FF2B5EF4-FFF2-40B4-BE49-F238E27FC236}">
                  <a16:creationId xmlns:a16="http://schemas.microsoft.com/office/drawing/2014/main" id="{29B61404-2101-4A73-962F-9F7D399B5459}"/>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adFill>
              <a:gsLst>
                <a:gs pos="22000">
                  <a:srgbClr val="BFB803"/>
                </a:gs>
                <a:gs pos="83000">
                  <a:srgbClr val="C59118"/>
                </a:gs>
              </a:gsLst>
              <a:lin ang="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6" name="Freeform 13">
              <a:extLst>
                <a:ext uri="{FF2B5EF4-FFF2-40B4-BE49-F238E27FC236}">
                  <a16:creationId xmlns:a16="http://schemas.microsoft.com/office/drawing/2014/main" id="{CC8B60FF-6A36-4845-A67F-D94264C712EF}"/>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adFill>
              <a:gsLst>
                <a:gs pos="18000">
                  <a:srgbClr val="D20A18"/>
                </a:gs>
                <a:gs pos="85000">
                  <a:srgbClr val="C00E0E"/>
                </a:gs>
              </a:gsLst>
              <a:lin ang="10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7" name="Freeform 14">
              <a:extLst>
                <a:ext uri="{FF2B5EF4-FFF2-40B4-BE49-F238E27FC236}">
                  <a16:creationId xmlns:a16="http://schemas.microsoft.com/office/drawing/2014/main" id="{45E9B3DF-9EBE-417E-8FBB-71B7201212B0}"/>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adFill>
              <a:gsLst>
                <a:gs pos="31000">
                  <a:srgbClr val="9A151B"/>
                </a:gs>
                <a:gs pos="77000">
                  <a:srgbClr val="B8101C"/>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grpSp>
      <p:sp>
        <p:nvSpPr>
          <p:cNvPr id="28" name="ZoneTexte 27">
            <a:extLst>
              <a:ext uri="{FF2B5EF4-FFF2-40B4-BE49-F238E27FC236}">
                <a16:creationId xmlns:a16="http://schemas.microsoft.com/office/drawing/2014/main" id="{F33117C8-595B-4851-B968-75A74E7461FC}"/>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Titre de section ORANGE</a:t>
            </a:r>
          </a:p>
        </p:txBody>
      </p:sp>
    </p:spTree>
    <p:extLst>
      <p:ext uri="{BB962C8B-B14F-4D97-AF65-F5344CB8AC3E}">
        <p14:creationId xmlns:p14="http://schemas.microsoft.com/office/powerpoint/2010/main" val="20419915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Titre de section VER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332A700-CF8D-44A1-AB75-674643405236}"/>
              </a:ext>
            </a:extLst>
          </p:cNvPr>
          <p:cNvSpPr/>
          <p:nvPr userDrawn="1"/>
        </p:nvSpPr>
        <p:spPr>
          <a:xfrm>
            <a:off x="0" y="0"/>
            <a:ext cx="12192000" cy="6858000"/>
          </a:xfrm>
          <a:prstGeom prst="rect">
            <a:avLst/>
          </a:prstGeom>
          <a:gradFill flip="none" rotWithShape="1">
            <a:gsLst>
              <a:gs pos="52000">
                <a:srgbClr val="9FBE38"/>
              </a:gs>
              <a:gs pos="98000">
                <a:srgbClr val="C9D229"/>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Freeform 5">
            <a:extLst>
              <a:ext uri="{FF2B5EF4-FFF2-40B4-BE49-F238E27FC236}">
                <a16:creationId xmlns:a16="http://schemas.microsoft.com/office/drawing/2014/main" id="{09A2B41D-8105-4AC1-93C4-7291D3CC44CF}"/>
              </a:ext>
            </a:extLst>
          </p:cNvPr>
          <p:cNvSpPr>
            <a:spLocks noEditPoints="1"/>
          </p:cNvSpPr>
          <p:nvPr userDrawn="1"/>
        </p:nvSpPr>
        <p:spPr bwMode="auto">
          <a:xfrm>
            <a:off x="458788" y="506413"/>
            <a:ext cx="11731625" cy="6351588"/>
          </a:xfrm>
          <a:custGeom>
            <a:avLst/>
            <a:gdLst>
              <a:gd name="T0" fmla="*/ 1797 w 7392"/>
              <a:gd name="T1" fmla="*/ 557 h 4001"/>
              <a:gd name="T2" fmla="*/ 1796 w 7392"/>
              <a:gd name="T3" fmla="*/ 557 h 4001"/>
              <a:gd name="T4" fmla="*/ 1797 w 7392"/>
              <a:gd name="T5" fmla="*/ 557 h 4001"/>
              <a:gd name="T6" fmla="*/ 1816 w 7392"/>
              <a:gd name="T7" fmla="*/ 552 h 4001"/>
              <a:gd name="T8" fmla="*/ 1816 w 7392"/>
              <a:gd name="T9" fmla="*/ 552 h 4001"/>
              <a:gd name="T10" fmla="*/ 4379 w 7392"/>
              <a:gd name="T11" fmla="*/ 4 h 4001"/>
              <a:gd name="T12" fmla="*/ 1793 w 7392"/>
              <a:gd name="T13" fmla="*/ 558 h 4001"/>
              <a:gd name="T14" fmla="*/ 1794 w 7392"/>
              <a:gd name="T15" fmla="*/ 557 h 4001"/>
              <a:gd name="T16" fmla="*/ 1793 w 7392"/>
              <a:gd name="T17" fmla="*/ 558 h 4001"/>
              <a:gd name="T18" fmla="*/ 541 w 7392"/>
              <a:gd name="T19" fmla="*/ 1395 h 4001"/>
              <a:gd name="T20" fmla="*/ 166 w 7392"/>
              <a:gd name="T21" fmla="*/ 2540 h 4001"/>
              <a:gd name="T22" fmla="*/ 2246 w 7392"/>
              <a:gd name="T23" fmla="*/ 4001 h 4001"/>
              <a:gd name="T24" fmla="*/ 6876 w 7392"/>
              <a:gd name="T25" fmla="*/ 4001 h 4001"/>
              <a:gd name="T26" fmla="*/ 7392 w 7392"/>
              <a:gd name="T27" fmla="*/ 3697 h 4001"/>
              <a:gd name="T28" fmla="*/ 7392 w 7392"/>
              <a:gd name="T29" fmla="*/ 539 h 4001"/>
              <a:gd name="T30" fmla="*/ 4691 w 7392"/>
              <a:gd name="T31" fmla="*/ 1 h 4001"/>
              <a:gd name="T32" fmla="*/ 4634 w 7392"/>
              <a:gd name="T33" fmla="*/ 0 h 4001"/>
              <a:gd name="T34" fmla="*/ 4379 w 7392"/>
              <a:gd name="T35" fmla="*/ 4 h 4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92" h="4001">
                <a:moveTo>
                  <a:pt x="1797" y="557"/>
                </a:moveTo>
                <a:cubicBezTo>
                  <a:pt x="1797" y="557"/>
                  <a:pt x="1796" y="557"/>
                  <a:pt x="1796" y="557"/>
                </a:cubicBezTo>
                <a:cubicBezTo>
                  <a:pt x="1796" y="557"/>
                  <a:pt x="1797" y="557"/>
                  <a:pt x="1797" y="557"/>
                </a:cubicBezTo>
                <a:moveTo>
                  <a:pt x="1816" y="552"/>
                </a:moveTo>
                <a:cubicBezTo>
                  <a:pt x="1883" y="533"/>
                  <a:pt x="1883" y="533"/>
                  <a:pt x="1816" y="552"/>
                </a:cubicBezTo>
                <a:moveTo>
                  <a:pt x="4379" y="4"/>
                </a:moveTo>
                <a:cubicBezTo>
                  <a:pt x="3292" y="36"/>
                  <a:pt x="2434" y="271"/>
                  <a:pt x="1793" y="558"/>
                </a:cubicBezTo>
                <a:cubicBezTo>
                  <a:pt x="1794" y="558"/>
                  <a:pt x="1794" y="557"/>
                  <a:pt x="1794" y="557"/>
                </a:cubicBezTo>
                <a:cubicBezTo>
                  <a:pt x="1794" y="557"/>
                  <a:pt x="1794" y="558"/>
                  <a:pt x="1793" y="558"/>
                </a:cubicBezTo>
                <a:cubicBezTo>
                  <a:pt x="1175" y="834"/>
                  <a:pt x="759" y="1157"/>
                  <a:pt x="541" y="1395"/>
                </a:cubicBezTo>
                <a:cubicBezTo>
                  <a:pt x="91" y="1889"/>
                  <a:pt x="0" y="2295"/>
                  <a:pt x="166" y="2540"/>
                </a:cubicBezTo>
                <a:cubicBezTo>
                  <a:pt x="455" y="2962"/>
                  <a:pt x="1265" y="3288"/>
                  <a:pt x="2246" y="4001"/>
                </a:cubicBezTo>
                <a:cubicBezTo>
                  <a:pt x="6876" y="4001"/>
                  <a:pt x="6876" y="4001"/>
                  <a:pt x="6876" y="4001"/>
                </a:cubicBezTo>
                <a:cubicBezTo>
                  <a:pt x="7054" y="3890"/>
                  <a:pt x="7227" y="3789"/>
                  <a:pt x="7392" y="3697"/>
                </a:cubicBezTo>
                <a:cubicBezTo>
                  <a:pt x="7392" y="539"/>
                  <a:pt x="7392" y="539"/>
                  <a:pt x="7392" y="539"/>
                </a:cubicBezTo>
                <a:cubicBezTo>
                  <a:pt x="6702" y="239"/>
                  <a:pt x="5800" y="9"/>
                  <a:pt x="4691" y="1"/>
                </a:cubicBezTo>
                <a:cubicBezTo>
                  <a:pt x="4672" y="0"/>
                  <a:pt x="4653" y="0"/>
                  <a:pt x="4634" y="0"/>
                </a:cubicBezTo>
                <a:cubicBezTo>
                  <a:pt x="4547" y="0"/>
                  <a:pt x="4462" y="2"/>
                  <a:pt x="4379" y="4"/>
                </a:cubicBezTo>
              </a:path>
            </a:pathLst>
          </a:custGeom>
          <a:gradFill flip="none" rotWithShape="1">
            <a:gsLst>
              <a:gs pos="40000">
                <a:srgbClr val="ABC435"/>
              </a:gs>
              <a:gs pos="84000">
                <a:srgbClr val="DAD923"/>
              </a:gs>
            </a:gsLst>
            <a:lin ang="1350000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7">
            <a:extLst>
              <a:ext uri="{FF2B5EF4-FFF2-40B4-BE49-F238E27FC236}">
                <a16:creationId xmlns:a16="http://schemas.microsoft.com/office/drawing/2014/main" id="{4F43F8D7-2378-4E3F-BACB-A024A6AF745E}"/>
              </a:ext>
            </a:extLst>
          </p:cNvPr>
          <p:cNvSpPr>
            <a:spLocks/>
          </p:cNvSpPr>
          <p:nvPr userDrawn="1"/>
        </p:nvSpPr>
        <p:spPr bwMode="auto">
          <a:xfrm>
            <a:off x="1498601" y="447675"/>
            <a:ext cx="10691813" cy="6410325"/>
          </a:xfrm>
          <a:custGeom>
            <a:avLst/>
            <a:gdLst>
              <a:gd name="T0" fmla="*/ 2255 w 6737"/>
              <a:gd name="T1" fmla="*/ 3961 h 4038"/>
              <a:gd name="T2" fmla="*/ 2336 w 6737"/>
              <a:gd name="T3" fmla="*/ 4038 h 4038"/>
              <a:gd name="T4" fmla="*/ 6737 w 6737"/>
              <a:gd name="T5" fmla="*/ 4038 h 4038"/>
              <a:gd name="T6" fmla="*/ 6737 w 6737"/>
              <a:gd name="T7" fmla="*/ 534 h 4038"/>
              <a:gd name="T8" fmla="*/ 4761 w 6737"/>
              <a:gd name="T9" fmla="*/ 77 h 4038"/>
              <a:gd name="T10" fmla="*/ 4456 w 6737"/>
              <a:gd name="T11" fmla="*/ 55 h 4038"/>
              <a:gd name="T12" fmla="*/ 1889 w 6737"/>
              <a:gd name="T13" fmla="*/ 388 h 4038"/>
              <a:gd name="T14" fmla="*/ 601 w 6737"/>
              <a:gd name="T15" fmla="*/ 1105 h 4038"/>
              <a:gd name="T16" fmla="*/ 143 w 6737"/>
              <a:gd name="T17" fmla="*/ 2192 h 4038"/>
              <a:gd name="T18" fmla="*/ 2255 w 6737"/>
              <a:gd name="T19" fmla="*/ 3961 h 4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37" h="4038">
                <a:moveTo>
                  <a:pt x="2255" y="3961"/>
                </a:moveTo>
                <a:cubicBezTo>
                  <a:pt x="2283" y="3987"/>
                  <a:pt x="2310" y="4012"/>
                  <a:pt x="2336" y="4038"/>
                </a:cubicBezTo>
                <a:cubicBezTo>
                  <a:pt x="6737" y="4038"/>
                  <a:pt x="6737" y="4038"/>
                  <a:pt x="6737" y="4038"/>
                </a:cubicBezTo>
                <a:cubicBezTo>
                  <a:pt x="6737" y="534"/>
                  <a:pt x="6737" y="534"/>
                  <a:pt x="6737" y="534"/>
                </a:cubicBezTo>
                <a:cubicBezTo>
                  <a:pt x="6188" y="316"/>
                  <a:pt x="5530" y="146"/>
                  <a:pt x="4761" y="77"/>
                </a:cubicBezTo>
                <a:cubicBezTo>
                  <a:pt x="4658" y="68"/>
                  <a:pt x="4556" y="61"/>
                  <a:pt x="4456" y="55"/>
                </a:cubicBezTo>
                <a:cubicBezTo>
                  <a:pt x="3393" y="0"/>
                  <a:pt x="2537" y="160"/>
                  <a:pt x="1889" y="388"/>
                </a:cubicBezTo>
                <a:cubicBezTo>
                  <a:pt x="1264" y="608"/>
                  <a:pt x="831" y="890"/>
                  <a:pt x="601" y="1105"/>
                </a:cubicBezTo>
                <a:cubicBezTo>
                  <a:pt x="121" y="1551"/>
                  <a:pt x="0" y="1940"/>
                  <a:pt x="143" y="2192"/>
                </a:cubicBezTo>
                <a:cubicBezTo>
                  <a:pt x="409" y="2659"/>
                  <a:pt x="1270" y="3066"/>
                  <a:pt x="2255" y="396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 name="Titre 1">
            <a:extLst>
              <a:ext uri="{FF2B5EF4-FFF2-40B4-BE49-F238E27FC236}">
                <a16:creationId xmlns:a16="http://schemas.microsoft.com/office/drawing/2014/main" id="{D8F67E35-89EA-4626-926F-7246A8E02034}"/>
              </a:ext>
            </a:extLst>
          </p:cNvPr>
          <p:cNvSpPr>
            <a:spLocks noGrp="1"/>
          </p:cNvSpPr>
          <p:nvPr>
            <p:ph type="title"/>
          </p:nvPr>
        </p:nvSpPr>
        <p:spPr>
          <a:xfrm>
            <a:off x="3462338" y="2779712"/>
            <a:ext cx="7804150" cy="1739900"/>
          </a:xfrm>
        </p:spPr>
        <p:txBody>
          <a:bodyPr anchor="t">
            <a:normAutofit/>
          </a:bodyPr>
          <a:lstStyle>
            <a:lvl1pPr algn="r">
              <a:defRPr sz="3200">
                <a:solidFill>
                  <a:schemeClr val="tx1"/>
                </a:solidFill>
                <a:latin typeface="+mn-lt"/>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74BC511D-5C3B-46BF-9F99-8BC2E2FA2EF0}"/>
              </a:ext>
            </a:extLst>
          </p:cNvPr>
          <p:cNvSpPr>
            <a:spLocks noGrp="1"/>
          </p:cNvSpPr>
          <p:nvPr>
            <p:ph type="body" idx="1" hasCustomPrompt="1"/>
          </p:nvPr>
        </p:nvSpPr>
        <p:spPr>
          <a:xfrm>
            <a:off x="10079038" y="2038351"/>
            <a:ext cx="1187450" cy="717550"/>
          </a:xfrm>
        </p:spPr>
        <p:txBody>
          <a:bodyPr anchor="b">
            <a:noAutofit/>
          </a:bodyPr>
          <a:lstStyle>
            <a:lvl1pPr marL="0" indent="0" algn="r">
              <a:buNone/>
              <a:defRPr sz="51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00</a:t>
            </a:r>
          </a:p>
        </p:txBody>
      </p:sp>
      <p:sp>
        <p:nvSpPr>
          <p:cNvPr id="4" name="Espace réservé de la date 3">
            <a:extLst>
              <a:ext uri="{FF2B5EF4-FFF2-40B4-BE49-F238E27FC236}">
                <a16:creationId xmlns:a16="http://schemas.microsoft.com/office/drawing/2014/main" id="{FF7EEB74-066A-486F-A807-17A300B0C51F}"/>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F575D73F-ECDF-49F0-A7E6-CCD8CFAB9D2A}"/>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BEFE1BC3-4CE5-43DF-A1BA-5C4160EC4BB4}"/>
              </a:ext>
            </a:extLst>
          </p:cNvPr>
          <p:cNvSpPr>
            <a:spLocks noGrp="1"/>
          </p:cNvSpPr>
          <p:nvPr>
            <p:ph type="sldNum" sz="quarter" idx="12"/>
          </p:nvPr>
        </p:nvSpPr>
        <p:spPr/>
        <p:txBody>
          <a:bodyPr/>
          <a:lstStyle/>
          <a:p>
            <a:fld id="{4F7C0F30-2BA6-4E2D-AFC7-62C5E77ECC9C}" type="slidenum">
              <a:rPr lang="fr-FR" smtClean="0"/>
              <a:t>‹N°›</a:t>
            </a:fld>
            <a:endParaRPr lang="fr-FR" dirty="0"/>
          </a:p>
        </p:txBody>
      </p:sp>
      <p:cxnSp>
        <p:nvCxnSpPr>
          <p:cNvPr id="16" name="Connecteur droit 15">
            <a:extLst>
              <a:ext uri="{FF2B5EF4-FFF2-40B4-BE49-F238E27FC236}">
                <a16:creationId xmlns:a16="http://schemas.microsoft.com/office/drawing/2014/main" id="{31753CB8-FC4C-461E-B8BE-3710F2D0A38E}"/>
              </a:ext>
            </a:extLst>
          </p:cNvPr>
          <p:cNvCxnSpPr>
            <a:cxnSpLocks/>
          </p:cNvCxnSpPr>
          <p:nvPr userDrawn="1"/>
        </p:nvCxnSpPr>
        <p:spPr>
          <a:xfrm>
            <a:off x="11156158" y="6374606"/>
            <a:ext cx="0" cy="302419"/>
          </a:xfrm>
          <a:prstGeom prst="line">
            <a:avLst/>
          </a:prstGeom>
          <a:ln w="12700">
            <a:solidFill>
              <a:srgbClr val="9EA2A5"/>
            </a:solidFill>
          </a:ln>
        </p:spPr>
        <p:style>
          <a:lnRef idx="1">
            <a:schemeClr val="accent1"/>
          </a:lnRef>
          <a:fillRef idx="0">
            <a:schemeClr val="accent1"/>
          </a:fillRef>
          <a:effectRef idx="0">
            <a:schemeClr val="accent1"/>
          </a:effectRef>
          <a:fontRef idx="minor">
            <a:schemeClr val="tx1"/>
          </a:fontRef>
        </p:style>
      </p:cxnSp>
      <p:grpSp>
        <p:nvGrpSpPr>
          <p:cNvPr id="17" name="Groupe 16">
            <a:extLst>
              <a:ext uri="{FF2B5EF4-FFF2-40B4-BE49-F238E27FC236}">
                <a16:creationId xmlns:a16="http://schemas.microsoft.com/office/drawing/2014/main" id="{C99CDC11-3947-44C2-B514-7181E718B0E0}"/>
              </a:ext>
            </a:extLst>
          </p:cNvPr>
          <p:cNvGrpSpPr/>
          <p:nvPr userDrawn="1"/>
        </p:nvGrpSpPr>
        <p:grpSpPr>
          <a:xfrm>
            <a:off x="11594100" y="6394655"/>
            <a:ext cx="281193" cy="282763"/>
            <a:chOff x="1009650" y="946150"/>
            <a:chExt cx="3979863" cy="4002088"/>
          </a:xfrm>
        </p:grpSpPr>
        <p:sp>
          <p:nvSpPr>
            <p:cNvPr id="18" name="Freeform 5">
              <a:extLst>
                <a:ext uri="{FF2B5EF4-FFF2-40B4-BE49-F238E27FC236}">
                  <a16:creationId xmlns:a16="http://schemas.microsoft.com/office/drawing/2014/main" id="{7584D018-B2AC-4426-8FC5-E47A25104480}"/>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adFill>
              <a:gsLst>
                <a:gs pos="3000">
                  <a:srgbClr val="C7015E"/>
                </a:gs>
                <a:gs pos="93000">
                  <a:srgbClr val="D80B36"/>
                </a:gs>
              </a:gsLst>
              <a:lin ang="17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9" name="Freeform 6">
              <a:extLst>
                <a:ext uri="{FF2B5EF4-FFF2-40B4-BE49-F238E27FC236}">
                  <a16:creationId xmlns:a16="http://schemas.microsoft.com/office/drawing/2014/main" id="{DBA7DA36-5FCF-4F83-88C5-88AC668C5477}"/>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solidFill>
              <a:srgbClr val="B4E0F9"/>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0" name="Freeform 7">
              <a:extLst>
                <a:ext uri="{FF2B5EF4-FFF2-40B4-BE49-F238E27FC236}">
                  <a16:creationId xmlns:a16="http://schemas.microsoft.com/office/drawing/2014/main" id="{AD777200-E69F-4B5B-A41B-3C934ADA21F3}"/>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adFill>
              <a:gsLst>
                <a:gs pos="3000">
                  <a:srgbClr val="07797A"/>
                </a:gs>
                <a:gs pos="84000">
                  <a:srgbClr val="8FCDCF"/>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1" name="Freeform 8">
              <a:extLst>
                <a:ext uri="{FF2B5EF4-FFF2-40B4-BE49-F238E27FC236}">
                  <a16:creationId xmlns:a16="http://schemas.microsoft.com/office/drawing/2014/main" id="{18180CA7-D9BF-41D4-8C0C-46ACF99E4189}"/>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adFill>
              <a:gsLst>
                <a:gs pos="33000">
                  <a:srgbClr val="F7A605"/>
                </a:gs>
                <a:gs pos="93000">
                  <a:srgbClr val="E8520F"/>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2" name="Freeform 9">
              <a:extLst>
                <a:ext uri="{FF2B5EF4-FFF2-40B4-BE49-F238E27FC236}">
                  <a16:creationId xmlns:a16="http://schemas.microsoft.com/office/drawing/2014/main" id="{37939A1C-2063-4E46-9549-F6B3C11CCADF}"/>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adFill>
              <a:gsLst>
                <a:gs pos="3000">
                  <a:srgbClr val="DCDA01"/>
                </a:gs>
                <a:gs pos="73000">
                  <a:srgbClr val="95C11E"/>
                </a:gs>
              </a:gsLst>
              <a:lin ang="12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3" name="Freeform 10">
              <a:extLst>
                <a:ext uri="{FF2B5EF4-FFF2-40B4-BE49-F238E27FC236}">
                  <a16:creationId xmlns:a16="http://schemas.microsoft.com/office/drawing/2014/main" id="{ED4247ED-1422-4AF3-9AD5-B9A8683259BB}"/>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adFill>
              <a:gsLst>
                <a:gs pos="3000">
                  <a:srgbClr val="FFDA00"/>
                </a:gs>
                <a:gs pos="84000">
                  <a:srgbClr val="F6A700"/>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4" name="Freeform 11">
              <a:extLst>
                <a:ext uri="{FF2B5EF4-FFF2-40B4-BE49-F238E27FC236}">
                  <a16:creationId xmlns:a16="http://schemas.microsoft.com/office/drawing/2014/main" id="{D9A19906-ADC8-4555-8339-C76AF48B19D2}"/>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adFill>
              <a:gsLst>
                <a:gs pos="0">
                  <a:srgbClr val="008283"/>
                </a:gs>
                <a:gs pos="83000">
                  <a:srgbClr val="009197"/>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5" name="Freeform 12">
              <a:extLst>
                <a:ext uri="{FF2B5EF4-FFF2-40B4-BE49-F238E27FC236}">
                  <a16:creationId xmlns:a16="http://schemas.microsoft.com/office/drawing/2014/main" id="{29B61404-2101-4A73-962F-9F7D399B5459}"/>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adFill>
              <a:gsLst>
                <a:gs pos="22000">
                  <a:srgbClr val="BFB803"/>
                </a:gs>
                <a:gs pos="83000">
                  <a:srgbClr val="C59118"/>
                </a:gs>
              </a:gsLst>
              <a:lin ang="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6" name="Freeform 13">
              <a:extLst>
                <a:ext uri="{FF2B5EF4-FFF2-40B4-BE49-F238E27FC236}">
                  <a16:creationId xmlns:a16="http://schemas.microsoft.com/office/drawing/2014/main" id="{CC8B60FF-6A36-4845-A67F-D94264C712EF}"/>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adFill>
              <a:gsLst>
                <a:gs pos="18000">
                  <a:srgbClr val="D20A18"/>
                </a:gs>
                <a:gs pos="85000">
                  <a:srgbClr val="C00E0E"/>
                </a:gs>
              </a:gsLst>
              <a:lin ang="10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7" name="Freeform 14">
              <a:extLst>
                <a:ext uri="{FF2B5EF4-FFF2-40B4-BE49-F238E27FC236}">
                  <a16:creationId xmlns:a16="http://schemas.microsoft.com/office/drawing/2014/main" id="{45E9B3DF-9EBE-417E-8FBB-71B7201212B0}"/>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adFill>
              <a:gsLst>
                <a:gs pos="31000">
                  <a:srgbClr val="9A151B"/>
                </a:gs>
                <a:gs pos="77000">
                  <a:srgbClr val="B8101C"/>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grpSp>
      <p:sp>
        <p:nvSpPr>
          <p:cNvPr id="28" name="ZoneTexte 27">
            <a:extLst>
              <a:ext uri="{FF2B5EF4-FFF2-40B4-BE49-F238E27FC236}">
                <a16:creationId xmlns:a16="http://schemas.microsoft.com/office/drawing/2014/main" id="{F33117C8-595B-4851-B968-75A74E7461FC}"/>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Titre de section VERT</a:t>
            </a:r>
          </a:p>
        </p:txBody>
      </p:sp>
    </p:spTree>
    <p:extLst>
      <p:ext uri="{BB962C8B-B14F-4D97-AF65-F5344CB8AC3E}">
        <p14:creationId xmlns:p14="http://schemas.microsoft.com/office/powerpoint/2010/main" val="19421314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Titre de section BLEU">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332A700-CF8D-44A1-AB75-674643405236}"/>
              </a:ext>
            </a:extLst>
          </p:cNvPr>
          <p:cNvSpPr/>
          <p:nvPr userDrawn="1"/>
        </p:nvSpPr>
        <p:spPr>
          <a:xfrm>
            <a:off x="0" y="0"/>
            <a:ext cx="12192000" cy="6858000"/>
          </a:xfrm>
          <a:prstGeom prst="rect">
            <a:avLst/>
          </a:prstGeom>
          <a:gradFill flip="none" rotWithShape="1">
            <a:gsLst>
              <a:gs pos="52000">
                <a:srgbClr val="03939B"/>
              </a:gs>
              <a:gs pos="98000">
                <a:srgbClr val="91C9CA"/>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Freeform 5">
            <a:extLst>
              <a:ext uri="{FF2B5EF4-FFF2-40B4-BE49-F238E27FC236}">
                <a16:creationId xmlns:a16="http://schemas.microsoft.com/office/drawing/2014/main" id="{09A2B41D-8105-4AC1-93C4-7291D3CC44CF}"/>
              </a:ext>
            </a:extLst>
          </p:cNvPr>
          <p:cNvSpPr>
            <a:spLocks noEditPoints="1"/>
          </p:cNvSpPr>
          <p:nvPr userDrawn="1"/>
        </p:nvSpPr>
        <p:spPr bwMode="auto">
          <a:xfrm>
            <a:off x="458788" y="506413"/>
            <a:ext cx="11731625" cy="6351588"/>
          </a:xfrm>
          <a:custGeom>
            <a:avLst/>
            <a:gdLst>
              <a:gd name="T0" fmla="*/ 1797 w 7392"/>
              <a:gd name="T1" fmla="*/ 557 h 4001"/>
              <a:gd name="T2" fmla="*/ 1796 w 7392"/>
              <a:gd name="T3" fmla="*/ 557 h 4001"/>
              <a:gd name="T4" fmla="*/ 1797 w 7392"/>
              <a:gd name="T5" fmla="*/ 557 h 4001"/>
              <a:gd name="T6" fmla="*/ 1816 w 7392"/>
              <a:gd name="T7" fmla="*/ 552 h 4001"/>
              <a:gd name="T8" fmla="*/ 1816 w 7392"/>
              <a:gd name="T9" fmla="*/ 552 h 4001"/>
              <a:gd name="T10" fmla="*/ 4379 w 7392"/>
              <a:gd name="T11" fmla="*/ 4 h 4001"/>
              <a:gd name="T12" fmla="*/ 1793 w 7392"/>
              <a:gd name="T13" fmla="*/ 558 h 4001"/>
              <a:gd name="T14" fmla="*/ 1794 w 7392"/>
              <a:gd name="T15" fmla="*/ 557 h 4001"/>
              <a:gd name="T16" fmla="*/ 1793 w 7392"/>
              <a:gd name="T17" fmla="*/ 558 h 4001"/>
              <a:gd name="T18" fmla="*/ 541 w 7392"/>
              <a:gd name="T19" fmla="*/ 1395 h 4001"/>
              <a:gd name="T20" fmla="*/ 166 w 7392"/>
              <a:gd name="T21" fmla="*/ 2540 h 4001"/>
              <a:gd name="T22" fmla="*/ 2246 w 7392"/>
              <a:gd name="T23" fmla="*/ 4001 h 4001"/>
              <a:gd name="T24" fmla="*/ 6876 w 7392"/>
              <a:gd name="T25" fmla="*/ 4001 h 4001"/>
              <a:gd name="T26" fmla="*/ 7392 w 7392"/>
              <a:gd name="T27" fmla="*/ 3697 h 4001"/>
              <a:gd name="T28" fmla="*/ 7392 w 7392"/>
              <a:gd name="T29" fmla="*/ 539 h 4001"/>
              <a:gd name="T30" fmla="*/ 4691 w 7392"/>
              <a:gd name="T31" fmla="*/ 1 h 4001"/>
              <a:gd name="T32" fmla="*/ 4634 w 7392"/>
              <a:gd name="T33" fmla="*/ 0 h 4001"/>
              <a:gd name="T34" fmla="*/ 4379 w 7392"/>
              <a:gd name="T35" fmla="*/ 4 h 4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92" h="4001">
                <a:moveTo>
                  <a:pt x="1797" y="557"/>
                </a:moveTo>
                <a:cubicBezTo>
                  <a:pt x="1797" y="557"/>
                  <a:pt x="1796" y="557"/>
                  <a:pt x="1796" y="557"/>
                </a:cubicBezTo>
                <a:cubicBezTo>
                  <a:pt x="1796" y="557"/>
                  <a:pt x="1797" y="557"/>
                  <a:pt x="1797" y="557"/>
                </a:cubicBezTo>
                <a:moveTo>
                  <a:pt x="1816" y="552"/>
                </a:moveTo>
                <a:cubicBezTo>
                  <a:pt x="1883" y="533"/>
                  <a:pt x="1883" y="533"/>
                  <a:pt x="1816" y="552"/>
                </a:cubicBezTo>
                <a:moveTo>
                  <a:pt x="4379" y="4"/>
                </a:moveTo>
                <a:cubicBezTo>
                  <a:pt x="3292" y="36"/>
                  <a:pt x="2434" y="271"/>
                  <a:pt x="1793" y="558"/>
                </a:cubicBezTo>
                <a:cubicBezTo>
                  <a:pt x="1794" y="558"/>
                  <a:pt x="1794" y="557"/>
                  <a:pt x="1794" y="557"/>
                </a:cubicBezTo>
                <a:cubicBezTo>
                  <a:pt x="1794" y="557"/>
                  <a:pt x="1794" y="558"/>
                  <a:pt x="1793" y="558"/>
                </a:cubicBezTo>
                <a:cubicBezTo>
                  <a:pt x="1175" y="834"/>
                  <a:pt x="759" y="1157"/>
                  <a:pt x="541" y="1395"/>
                </a:cubicBezTo>
                <a:cubicBezTo>
                  <a:pt x="91" y="1889"/>
                  <a:pt x="0" y="2295"/>
                  <a:pt x="166" y="2540"/>
                </a:cubicBezTo>
                <a:cubicBezTo>
                  <a:pt x="455" y="2962"/>
                  <a:pt x="1265" y="3288"/>
                  <a:pt x="2246" y="4001"/>
                </a:cubicBezTo>
                <a:cubicBezTo>
                  <a:pt x="6876" y="4001"/>
                  <a:pt x="6876" y="4001"/>
                  <a:pt x="6876" y="4001"/>
                </a:cubicBezTo>
                <a:cubicBezTo>
                  <a:pt x="7054" y="3890"/>
                  <a:pt x="7227" y="3789"/>
                  <a:pt x="7392" y="3697"/>
                </a:cubicBezTo>
                <a:cubicBezTo>
                  <a:pt x="7392" y="539"/>
                  <a:pt x="7392" y="539"/>
                  <a:pt x="7392" y="539"/>
                </a:cubicBezTo>
                <a:cubicBezTo>
                  <a:pt x="6702" y="239"/>
                  <a:pt x="5800" y="9"/>
                  <a:pt x="4691" y="1"/>
                </a:cubicBezTo>
                <a:cubicBezTo>
                  <a:pt x="4672" y="0"/>
                  <a:pt x="4653" y="0"/>
                  <a:pt x="4634" y="0"/>
                </a:cubicBezTo>
                <a:cubicBezTo>
                  <a:pt x="4547" y="0"/>
                  <a:pt x="4462" y="2"/>
                  <a:pt x="4379" y="4"/>
                </a:cubicBezTo>
              </a:path>
            </a:pathLst>
          </a:custGeom>
          <a:gradFill flip="none" rotWithShape="1">
            <a:gsLst>
              <a:gs pos="36000">
                <a:srgbClr val="159AA1"/>
              </a:gs>
              <a:gs pos="84000">
                <a:srgbClr val="9ACBCD"/>
              </a:gs>
            </a:gsLst>
            <a:lin ang="1350000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7">
            <a:extLst>
              <a:ext uri="{FF2B5EF4-FFF2-40B4-BE49-F238E27FC236}">
                <a16:creationId xmlns:a16="http://schemas.microsoft.com/office/drawing/2014/main" id="{4F43F8D7-2378-4E3F-BACB-A024A6AF745E}"/>
              </a:ext>
            </a:extLst>
          </p:cNvPr>
          <p:cNvSpPr>
            <a:spLocks/>
          </p:cNvSpPr>
          <p:nvPr userDrawn="1"/>
        </p:nvSpPr>
        <p:spPr bwMode="auto">
          <a:xfrm>
            <a:off x="1498601" y="447675"/>
            <a:ext cx="10691813" cy="6410325"/>
          </a:xfrm>
          <a:custGeom>
            <a:avLst/>
            <a:gdLst>
              <a:gd name="T0" fmla="*/ 2255 w 6737"/>
              <a:gd name="T1" fmla="*/ 3961 h 4038"/>
              <a:gd name="T2" fmla="*/ 2336 w 6737"/>
              <a:gd name="T3" fmla="*/ 4038 h 4038"/>
              <a:gd name="T4" fmla="*/ 6737 w 6737"/>
              <a:gd name="T5" fmla="*/ 4038 h 4038"/>
              <a:gd name="T6" fmla="*/ 6737 w 6737"/>
              <a:gd name="T7" fmla="*/ 534 h 4038"/>
              <a:gd name="T8" fmla="*/ 4761 w 6737"/>
              <a:gd name="T9" fmla="*/ 77 h 4038"/>
              <a:gd name="T10" fmla="*/ 4456 w 6737"/>
              <a:gd name="T11" fmla="*/ 55 h 4038"/>
              <a:gd name="T12" fmla="*/ 1889 w 6737"/>
              <a:gd name="T13" fmla="*/ 388 h 4038"/>
              <a:gd name="T14" fmla="*/ 601 w 6737"/>
              <a:gd name="T15" fmla="*/ 1105 h 4038"/>
              <a:gd name="T16" fmla="*/ 143 w 6737"/>
              <a:gd name="T17" fmla="*/ 2192 h 4038"/>
              <a:gd name="T18" fmla="*/ 2255 w 6737"/>
              <a:gd name="T19" fmla="*/ 3961 h 4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37" h="4038">
                <a:moveTo>
                  <a:pt x="2255" y="3961"/>
                </a:moveTo>
                <a:cubicBezTo>
                  <a:pt x="2283" y="3987"/>
                  <a:pt x="2310" y="4012"/>
                  <a:pt x="2336" y="4038"/>
                </a:cubicBezTo>
                <a:cubicBezTo>
                  <a:pt x="6737" y="4038"/>
                  <a:pt x="6737" y="4038"/>
                  <a:pt x="6737" y="4038"/>
                </a:cubicBezTo>
                <a:cubicBezTo>
                  <a:pt x="6737" y="534"/>
                  <a:pt x="6737" y="534"/>
                  <a:pt x="6737" y="534"/>
                </a:cubicBezTo>
                <a:cubicBezTo>
                  <a:pt x="6188" y="316"/>
                  <a:pt x="5530" y="146"/>
                  <a:pt x="4761" y="77"/>
                </a:cubicBezTo>
                <a:cubicBezTo>
                  <a:pt x="4658" y="68"/>
                  <a:pt x="4556" y="61"/>
                  <a:pt x="4456" y="55"/>
                </a:cubicBezTo>
                <a:cubicBezTo>
                  <a:pt x="3393" y="0"/>
                  <a:pt x="2537" y="160"/>
                  <a:pt x="1889" y="388"/>
                </a:cubicBezTo>
                <a:cubicBezTo>
                  <a:pt x="1264" y="608"/>
                  <a:pt x="831" y="890"/>
                  <a:pt x="601" y="1105"/>
                </a:cubicBezTo>
                <a:cubicBezTo>
                  <a:pt x="121" y="1551"/>
                  <a:pt x="0" y="1940"/>
                  <a:pt x="143" y="2192"/>
                </a:cubicBezTo>
                <a:cubicBezTo>
                  <a:pt x="409" y="2659"/>
                  <a:pt x="1270" y="3066"/>
                  <a:pt x="2255" y="396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 name="Titre 1">
            <a:extLst>
              <a:ext uri="{FF2B5EF4-FFF2-40B4-BE49-F238E27FC236}">
                <a16:creationId xmlns:a16="http://schemas.microsoft.com/office/drawing/2014/main" id="{D8F67E35-89EA-4626-926F-7246A8E02034}"/>
              </a:ext>
            </a:extLst>
          </p:cNvPr>
          <p:cNvSpPr>
            <a:spLocks noGrp="1"/>
          </p:cNvSpPr>
          <p:nvPr>
            <p:ph type="title"/>
          </p:nvPr>
        </p:nvSpPr>
        <p:spPr>
          <a:xfrm>
            <a:off x="3462338" y="2779712"/>
            <a:ext cx="7804150" cy="1739900"/>
          </a:xfrm>
        </p:spPr>
        <p:txBody>
          <a:bodyPr anchor="t">
            <a:normAutofit/>
          </a:bodyPr>
          <a:lstStyle>
            <a:lvl1pPr algn="r">
              <a:defRPr sz="3200">
                <a:solidFill>
                  <a:schemeClr val="tx1"/>
                </a:solidFill>
                <a:latin typeface="+mn-lt"/>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74BC511D-5C3B-46BF-9F99-8BC2E2FA2EF0}"/>
              </a:ext>
            </a:extLst>
          </p:cNvPr>
          <p:cNvSpPr>
            <a:spLocks noGrp="1"/>
          </p:cNvSpPr>
          <p:nvPr>
            <p:ph type="body" idx="1" hasCustomPrompt="1"/>
          </p:nvPr>
        </p:nvSpPr>
        <p:spPr>
          <a:xfrm>
            <a:off x="10079038" y="2038351"/>
            <a:ext cx="1187450" cy="717550"/>
          </a:xfrm>
        </p:spPr>
        <p:txBody>
          <a:bodyPr anchor="b">
            <a:noAutofit/>
          </a:bodyPr>
          <a:lstStyle>
            <a:lvl1pPr marL="0" indent="0" algn="r">
              <a:buNone/>
              <a:defRPr sz="51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00</a:t>
            </a:r>
          </a:p>
        </p:txBody>
      </p:sp>
      <p:sp>
        <p:nvSpPr>
          <p:cNvPr id="4" name="Espace réservé de la date 3">
            <a:extLst>
              <a:ext uri="{FF2B5EF4-FFF2-40B4-BE49-F238E27FC236}">
                <a16:creationId xmlns:a16="http://schemas.microsoft.com/office/drawing/2014/main" id="{FF7EEB74-066A-486F-A807-17A300B0C51F}"/>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F575D73F-ECDF-49F0-A7E6-CCD8CFAB9D2A}"/>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BEFE1BC3-4CE5-43DF-A1BA-5C4160EC4BB4}"/>
              </a:ext>
            </a:extLst>
          </p:cNvPr>
          <p:cNvSpPr>
            <a:spLocks noGrp="1"/>
          </p:cNvSpPr>
          <p:nvPr>
            <p:ph type="sldNum" sz="quarter" idx="12"/>
          </p:nvPr>
        </p:nvSpPr>
        <p:spPr/>
        <p:txBody>
          <a:bodyPr/>
          <a:lstStyle/>
          <a:p>
            <a:fld id="{4F7C0F30-2BA6-4E2D-AFC7-62C5E77ECC9C}" type="slidenum">
              <a:rPr lang="fr-FR" smtClean="0"/>
              <a:t>‹N°›</a:t>
            </a:fld>
            <a:endParaRPr lang="fr-FR" dirty="0"/>
          </a:p>
        </p:txBody>
      </p:sp>
      <p:cxnSp>
        <p:nvCxnSpPr>
          <p:cNvPr id="16" name="Connecteur droit 15">
            <a:extLst>
              <a:ext uri="{FF2B5EF4-FFF2-40B4-BE49-F238E27FC236}">
                <a16:creationId xmlns:a16="http://schemas.microsoft.com/office/drawing/2014/main" id="{31753CB8-FC4C-461E-B8BE-3710F2D0A38E}"/>
              </a:ext>
            </a:extLst>
          </p:cNvPr>
          <p:cNvCxnSpPr>
            <a:cxnSpLocks/>
          </p:cNvCxnSpPr>
          <p:nvPr userDrawn="1"/>
        </p:nvCxnSpPr>
        <p:spPr>
          <a:xfrm>
            <a:off x="11156158" y="6374606"/>
            <a:ext cx="0" cy="302419"/>
          </a:xfrm>
          <a:prstGeom prst="line">
            <a:avLst/>
          </a:prstGeom>
          <a:ln w="12700">
            <a:solidFill>
              <a:srgbClr val="9EA2A5"/>
            </a:solidFill>
          </a:ln>
        </p:spPr>
        <p:style>
          <a:lnRef idx="1">
            <a:schemeClr val="accent1"/>
          </a:lnRef>
          <a:fillRef idx="0">
            <a:schemeClr val="accent1"/>
          </a:fillRef>
          <a:effectRef idx="0">
            <a:schemeClr val="accent1"/>
          </a:effectRef>
          <a:fontRef idx="minor">
            <a:schemeClr val="tx1"/>
          </a:fontRef>
        </p:style>
      </p:cxnSp>
      <p:grpSp>
        <p:nvGrpSpPr>
          <p:cNvPr id="17" name="Groupe 16">
            <a:extLst>
              <a:ext uri="{FF2B5EF4-FFF2-40B4-BE49-F238E27FC236}">
                <a16:creationId xmlns:a16="http://schemas.microsoft.com/office/drawing/2014/main" id="{C99CDC11-3947-44C2-B514-7181E718B0E0}"/>
              </a:ext>
            </a:extLst>
          </p:cNvPr>
          <p:cNvGrpSpPr/>
          <p:nvPr userDrawn="1"/>
        </p:nvGrpSpPr>
        <p:grpSpPr>
          <a:xfrm>
            <a:off x="11594100" y="6394655"/>
            <a:ext cx="281193" cy="282763"/>
            <a:chOff x="1009650" y="946150"/>
            <a:chExt cx="3979863" cy="4002088"/>
          </a:xfrm>
        </p:grpSpPr>
        <p:sp>
          <p:nvSpPr>
            <p:cNvPr id="18" name="Freeform 5">
              <a:extLst>
                <a:ext uri="{FF2B5EF4-FFF2-40B4-BE49-F238E27FC236}">
                  <a16:creationId xmlns:a16="http://schemas.microsoft.com/office/drawing/2014/main" id="{7584D018-B2AC-4426-8FC5-E47A25104480}"/>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adFill>
              <a:gsLst>
                <a:gs pos="3000">
                  <a:srgbClr val="C7015E"/>
                </a:gs>
                <a:gs pos="93000">
                  <a:srgbClr val="D80B36"/>
                </a:gs>
              </a:gsLst>
              <a:lin ang="17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9" name="Freeform 6">
              <a:extLst>
                <a:ext uri="{FF2B5EF4-FFF2-40B4-BE49-F238E27FC236}">
                  <a16:creationId xmlns:a16="http://schemas.microsoft.com/office/drawing/2014/main" id="{DBA7DA36-5FCF-4F83-88C5-88AC668C5477}"/>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solidFill>
              <a:srgbClr val="B4E0F9"/>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0" name="Freeform 7">
              <a:extLst>
                <a:ext uri="{FF2B5EF4-FFF2-40B4-BE49-F238E27FC236}">
                  <a16:creationId xmlns:a16="http://schemas.microsoft.com/office/drawing/2014/main" id="{AD777200-E69F-4B5B-A41B-3C934ADA21F3}"/>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adFill>
              <a:gsLst>
                <a:gs pos="3000">
                  <a:srgbClr val="07797A"/>
                </a:gs>
                <a:gs pos="84000">
                  <a:srgbClr val="8FCDCF"/>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1" name="Freeform 8">
              <a:extLst>
                <a:ext uri="{FF2B5EF4-FFF2-40B4-BE49-F238E27FC236}">
                  <a16:creationId xmlns:a16="http://schemas.microsoft.com/office/drawing/2014/main" id="{18180CA7-D9BF-41D4-8C0C-46ACF99E4189}"/>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adFill>
              <a:gsLst>
                <a:gs pos="33000">
                  <a:srgbClr val="F7A605"/>
                </a:gs>
                <a:gs pos="93000">
                  <a:srgbClr val="E8520F"/>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2" name="Freeform 9">
              <a:extLst>
                <a:ext uri="{FF2B5EF4-FFF2-40B4-BE49-F238E27FC236}">
                  <a16:creationId xmlns:a16="http://schemas.microsoft.com/office/drawing/2014/main" id="{37939A1C-2063-4E46-9549-F6B3C11CCADF}"/>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adFill>
              <a:gsLst>
                <a:gs pos="3000">
                  <a:srgbClr val="DCDA01"/>
                </a:gs>
                <a:gs pos="73000">
                  <a:srgbClr val="95C11E"/>
                </a:gs>
              </a:gsLst>
              <a:lin ang="12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3" name="Freeform 10">
              <a:extLst>
                <a:ext uri="{FF2B5EF4-FFF2-40B4-BE49-F238E27FC236}">
                  <a16:creationId xmlns:a16="http://schemas.microsoft.com/office/drawing/2014/main" id="{ED4247ED-1422-4AF3-9AD5-B9A8683259BB}"/>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adFill>
              <a:gsLst>
                <a:gs pos="3000">
                  <a:srgbClr val="FFDA00"/>
                </a:gs>
                <a:gs pos="84000">
                  <a:srgbClr val="F6A700"/>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4" name="Freeform 11">
              <a:extLst>
                <a:ext uri="{FF2B5EF4-FFF2-40B4-BE49-F238E27FC236}">
                  <a16:creationId xmlns:a16="http://schemas.microsoft.com/office/drawing/2014/main" id="{D9A19906-ADC8-4555-8339-C76AF48B19D2}"/>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adFill>
              <a:gsLst>
                <a:gs pos="0">
                  <a:srgbClr val="008283"/>
                </a:gs>
                <a:gs pos="83000">
                  <a:srgbClr val="009197"/>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5" name="Freeform 12">
              <a:extLst>
                <a:ext uri="{FF2B5EF4-FFF2-40B4-BE49-F238E27FC236}">
                  <a16:creationId xmlns:a16="http://schemas.microsoft.com/office/drawing/2014/main" id="{29B61404-2101-4A73-962F-9F7D399B5459}"/>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adFill>
              <a:gsLst>
                <a:gs pos="22000">
                  <a:srgbClr val="BFB803"/>
                </a:gs>
                <a:gs pos="83000">
                  <a:srgbClr val="C59118"/>
                </a:gs>
              </a:gsLst>
              <a:lin ang="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6" name="Freeform 13">
              <a:extLst>
                <a:ext uri="{FF2B5EF4-FFF2-40B4-BE49-F238E27FC236}">
                  <a16:creationId xmlns:a16="http://schemas.microsoft.com/office/drawing/2014/main" id="{CC8B60FF-6A36-4845-A67F-D94264C712EF}"/>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adFill>
              <a:gsLst>
                <a:gs pos="18000">
                  <a:srgbClr val="D20A18"/>
                </a:gs>
                <a:gs pos="85000">
                  <a:srgbClr val="C00E0E"/>
                </a:gs>
              </a:gsLst>
              <a:lin ang="10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7" name="Freeform 14">
              <a:extLst>
                <a:ext uri="{FF2B5EF4-FFF2-40B4-BE49-F238E27FC236}">
                  <a16:creationId xmlns:a16="http://schemas.microsoft.com/office/drawing/2014/main" id="{45E9B3DF-9EBE-417E-8FBB-71B7201212B0}"/>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adFill>
              <a:gsLst>
                <a:gs pos="31000">
                  <a:srgbClr val="9A151B"/>
                </a:gs>
                <a:gs pos="77000">
                  <a:srgbClr val="B8101C"/>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grpSp>
      <p:sp>
        <p:nvSpPr>
          <p:cNvPr id="28" name="ZoneTexte 27">
            <a:extLst>
              <a:ext uri="{FF2B5EF4-FFF2-40B4-BE49-F238E27FC236}">
                <a16:creationId xmlns:a16="http://schemas.microsoft.com/office/drawing/2014/main" id="{F33117C8-595B-4851-B968-75A74E7461FC}"/>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Titre de section BLEU</a:t>
            </a:r>
          </a:p>
        </p:txBody>
      </p:sp>
    </p:spTree>
    <p:extLst>
      <p:ext uri="{BB962C8B-B14F-4D97-AF65-F5344CB8AC3E}">
        <p14:creationId xmlns:p14="http://schemas.microsoft.com/office/powerpoint/2010/main" val="25707011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Titre de section FUSCHIA">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332A700-CF8D-44A1-AB75-674643405236}"/>
              </a:ext>
            </a:extLst>
          </p:cNvPr>
          <p:cNvSpPr/>
          <p:nvPr userDrawn="1"/>
        </p:nvSpPr>
        <p:spPr>
          <a:xfrm>
            <a:off x="0" y="0"/>
            <a:ext cx="12192000" cy="6858000"/>
          </a:xfrm>
          <a:prstGeom prst="rect">
            <a:avLst/>
          </a:prstGeom>
          <a:gradFill flip="none" rotWithShape="1">
            <a:gsLst>
              <a:gs pos="52000">
                <a:srgbClr val="BE0C26"/>
              </a:gs>
              <a:gs pos="93000">
                <a:srgbClr val="A70163"/>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Freeform 5">
            <a:extLst>
              <a:ext uri="{FF2B5EF4-FFF2-40B4-BE49-F238E27FC236}">
                <a16:creationId xmlns:a16="http://schemas.microsoft.com/office/drawing/2014/main" id="{09A2B41D-8105-4AC1-93C4-7291D3CC44CF}"/>
              </a:ext>
            </a:extLst>
          </p:cNvPr>
          <p:cNvSpPr>
            <a:spLocks noEditPoints="1"/>
          </p:cNvSpPr>
          <p:nvPr userDrawn="1"/>
        </p:nvSpPr>
        <p:spPr bwMode="auto">
          <a:xfrm>
            <a:off x="458788" y="506413"/>
            <a:ext cx="11731625" cy="6351588"/>
          </a:xfrm>
          <a:custGeom>
            <a:avLst/>
            <a:gdLst>
              <a:gd name="T0" fmla="*/ 1797 w 7392"/>
              <a:gd name="T1" fmla="*/ 557 h 4001"/>
              <a:gd name="T2" fmla="*/ 1796 w 7392"/>
              <a:gd name="T3" fmla="*/ 557 h 4001"/>
              <a:gd name="T4" fmla="*/ 1797 w 7392"/>
              <a:gd name="T5" fmla="*/ 557 h 4001"/>
              <a:gd name="T6" fmla="*/ 1816 w 7392"/>
              <a:gd name="T7" fmla="*/ 552 h 4001"/>
              <a:gd name="T8" fmla="*/ 1816 w 7392"/>
              <a:gd name="T9" fmla="*/ 552 h 4001"/>
              <a:gd name="T10" fmla="*/ 4379 w 7392"/>
              <a:gd name="T11" fmla="*/ 4 h 4001"/>
              <a:gd name="T12" fmla="*/ 1793 w 7392"/>
              <a:gd name="T13" fmla="*/ 558 h 4001"/>
              <a:gd name="T14" fmla="*/ 1794 w 7392"/>
              <a:gd name="T15" fmla="*/ 557 h 4001"/>
              <a:gd name="T16" fmla="*/ 1793 w 7392"/>
              <a:gd name="T17" fmla="*/ 558 h 4001"/>
              <a:gd name="T18" fmla="*/ 541 w 7392"/>
              <a:gd name="T19" fmla="*/ 1395 h 4001"/>
              <a:gd name="T20" fmla="*/ 166 w 7392"/>
              <a:gd name="T21" fmla="*/ 2540 h 4001"/>
              <a:gd name="T22" fmla="*/ 2246 w 7392"/>
              <a:gd name="T23" fmla="*/ 4001 h 4001"/>
              <a:gd name="T24" fmla="*/ 6876 w 7392"/>
              <a:gd name="T25" fmla="*/ 4001 h 4001"/>
              <a:gd name="T26" fmla="*/ 7392 w 7392"/>
              <a:gd name="T27" fmla="*/ 3697 h 4001"/>
              <a:gd name="T28" fmla="*/ 7392 w 7392"/>
              <a:gd name="T29" fmla="*/ 539 h 4001"/>
              <a:gd name="T30" fmla="*/ 4691 w 7392"/>
              <a:gd name="T31" fmla="*/ 1 h 4001"/>
              <a:gd name="T32" fmla="*/ 4634 w 7392"/>
              <a:gd name="T33" fmla="*/ 0 h 4001"/>
              <a:gd name="T34" fmla="*/ 4379 w 7392"/>
              <a:gd name="T35" fmla="*/ 4 h 4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92" h="4001">
                <a:moveTo>
                  <a:pt x="1797" y="557"/>
                </a:moveTo>
                <a:cubicBezTo>
                  <a:pt x="1797" y="557"/>
                  <a:pt x="1796" y="557"/>
                  <a:pt x="1796" y="557"/>
                </a:cubicBezTo>
                <a:cubicBezTo>
                  <a:pt x="1796" y="557"/>
                  <a:pt x="1797" y="557"/>
                  <a:pt x="1797" y="557"/>
                </a:cubicBezTo>
                <a:moveTo>
                  <a:pt x="1816" y="552"/>
                </a:moveTo>
                <a:cubicBezTo>
                  <a:pt x="1883" y="533"/>
                  <a:pt x="1883" y="533"/>
                  <a:pt x="1816" y="552"/>
                </a:cubicBezTo>
                <a:moveTo>
                  <a:pt x="4379" y="4"/>
                </a:moveTo>
                <a:cubicBezTo>
                  <a:pt x="3292" y="36"/>
                  <a:pt x="2434" y="271"/>
                  <a:pt x="1793" y="558"/>
                </a:cubicBezTo>
                <a:cubicBezTo>
                  <a:pt x="1794" y="558"/>
                  <a:pt x="1794" y="557"/>
                  <a:pt x="1794" y="557"/>
                </a:cubicBezTo>
                <a:cubicBezTo>
                  <a:pt x="1794" y="557"/>
                  <a:pt x="1794" y="558"/>
                  <a:pt x="1793" y="558"/>
                </a:cubicBezTo>
                <a:cubicBezTo>
                  <a:pt x="1175" y="834"/>
                  <a:pt x="759" y="1157"/>
                  <a:pt x="541" y="1395"/>
                </a:cubicBezTo>
                <a:cubicBezTo>
                  <a:pt x="91" y="1889"/>
                  <a:pt x="0" y="2295"/>
                  <a:pt x="166" y="2540"/>
                </a:cubicBezTo>
                <a:cubicBezTo>
                  <a:pt x="455" y="2962"/>
                  <a:pt x="1265" y="3288"/>
                  <a:pt x="2246" y="4001"/>
                </a:cubicBezTo>
                <a:cubicBezTo>
                  <a:pt x="6876" y="4001"/>
                  <a:pt x="6876" y="4001"/>
                  <a:pt x="6876" y="4001"/>
                </a:cubicBezTo>
                <a:cubicBezTo>
                  <a:pt x="7054" y="3890"/>
                  <a:pt x="7227" y="3789"/>
                  <a:pt x="7392" y="3697"/>
                </a:cubicBezTo>
                <a:cubicBezTo>
                  <a:pt x="7392" y="539"/>
                  <a:pt x="7392" y="539"/>
                  <a:pt x="7392" y="539"/>
                </a:cubicBezTo>
                <a:cubicBezTo>
                  <a:pt x="6702" y="239"/>
                  <a:pt x="5800" y="9"/>
                  <a:pt x="4691" y="1"/>
                </a:cubicBezTo>
                <a:cubicBezTo>
                  <a:pt x="4672" y="0"/>
                  <a:pt x="4653" y="0"/>
                  <a:pt x="4634" y="0"/>
                </a:cubicBezTo>
                <a:cubicBezTo>
                  <a:pt x="4547" y="0"/>
                  <a:pt x="4462" y="2"/>
                  <a:pt x="4379" y="4"/>
                </a:cubicBezTo>
              </a:path>
            </a:pathLst>
          </a:custGeom>
          <a:gradFill flip="none" rotWithShape="1">
            <a:gsLst>
              <a:gs pos="39000">
                <a:srgbClr val="B5083E"/>
              </a:gs>
              <a:gs pos="84000">
                <a:srgbClr val="A50069"/>
              </a:gs>
            </a:gsLst>
            <a:lin ang="1350000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7">
            <a:extLst>
              <a:ext uri="{FF2B5EF4-FFF2-40B4-BE49-F238E27FC236}">
                <a16:creationId xmlns:a16="http://schemas.microsoft.com/office/drawing/2014/main" id="{4F43F8D7-2378-4E3F-BACB-A024A6AF745E}"/>
              </a:ext>
            </a:extLst>
          </p:cNvPr>
          <p:cNvSpPr>
            <a:spLocks/>
          </p:cNvSpPr>
          <p:nvPr userDrawn="1"/>
        </p:nvSpPr>
        <p:spPr bwMode="auto">
          <a:xfrm>
            <a:off x="1498601" y="447675"/>
            <a:ext cx="10691813" cy="6410325"/>
          </a:xfrm>
          <a:custGeom>
            <a:avLst/>
            <a:gdLst>
              <a:gd name="T0" fmla="*/ 2255 w 6737"/>
              <a:gd name="T1" fmla="*/ 3961 h 4038"/>
              <a:gd name="T2" fmla="*/ 2336 w 6737"/>
              <a:gd name="T3" fmla="*/ 4038 h 4038"/>
              <a:gd name="T4" fmla="*/ 6737 w 6737"/>
              <a:gd name="T5" fmla="*/ 4038 h 4038"/>
              <a:gd name="T6" fmla="*/ 6737 w 6737"/>
              <a:gd name="T7" fmla="*/ 534 h 4038"/>
              <a:gd name="T8" fmla="*/ 4761 w 6737"/>
              <a:gd name="T9" fmla="*/ 77 h 4038"/>
              <a:gd name="T10" fmla="*/ 4456 w 6737"/>
              <a:gd name="T11" fmla="*/ 55 h 4038"/>
              <a:gd name="T12" fmla="*/ 1889 w 6737"/>
              <a:gd name="T13" fmla="*/ 388 h 4038"/>
              <a:gd name="T14" fmla="*/ 601 w 6737"/>
              <a:gd name="T15" fmla="*/ 1105 h 4038"/>
              <a:gd name="T16" fmla="*/ 143 w 6737"/>
              <a:gd name="T17" fmla="*/ 2192 h 4038"/>
              <a:gd name="T18" fmla="*/ 2255 w 6737"/>
              <a:gd name="T19" fmla="*/ 3961 h 4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37" h="4038">
                <a:moveTo>
                  <a:pt x="2255" y="3961"/>
                </a:moveTo>
                <a:cubicBezTo>
                  <a:pt x="2283" y="3987"/>
                  <a:pt x="2310" y="4012"/>
                  <a:pt x="2336" y="4038"/>
                </a:cubicBezTo>
                <a:cubicBezTo>
                  <a:pt x="6737" y="4038"/>
                  <a:pt x="6737" y="4038"/>
                  <a:pt x="6737" y="4038"/>
                </a:cubicBezTo>
                <a:cubicBezTo>
                  <a:pt x="6737" y="534"/>
                  <a:pt x="6737" y="534"/>
                  <a:pt x="6737" y="534"/>
                </a:cubicBezTo>
                <a:cubicBezTo>
                  <a:pt x="6188" y="316"/>
                  <a:pt x="5530" y="146"/>
                  <a:pt x="4761" y="77"/>
                </a:cubicBezTo>
                <a:cubicBezTo>
                  <a:pt x="4658" y="68"/>
                  <a:pt x="4556" y="61"/>
                  <a:pt x="4456" y="55"/>
                </a:cubicBezTo>
                <a:cubicBezTo>
                  <a:pt x="3393" y="0"/>
                  <a:pt x="2537" y="160"/>
                  <a:pt x="1889" y="388"/>
                </a:cubicBezTo>
                <a:cubicBezTo>
                  <a:pt x="1264" y="608"/>
                  <a:pt x="831" y="890"/>
                  <a:pt x="601" y="1105"/>
                </a:cubicBezTo>
                <a:cubicBezTo>
                  <a:pt x="121" y="1551"/>
                  <a:pt x="0" y="1940"/>
                  <a:pt x="143" y="2192"/>
                </a:cubicBezTo>
                <a:cubicBezTo>
                  <a:pt x="409" y="2659"/>
                  <a:pt x="1270" y="3066"/>
                  <a:pt x="2255" y="396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 name="Titre 1">
            <a:extLst>
              <a:ext uri="{FF2B5EF4-FFF2-40B4-BE49-F238E27FC236}">
                <a16:creationId xmlns:a16="http://schemas.microsoft.com/office/drawing/2014/main" id="{D8F67E35-89EA-4626-926F-7246A8E02034}"/>
              </a:ext>
            </a:extLst>
          </p:cNvPr>
          <p:cNvSpPr>
            <a:spLocks noGrp="1"/>
          </p:cNvSpPr>
          <p:nvPr>
            <p:ph type="title"/>
          </p:nvPr>
        </p:nvSpPr>
        <p:spPr>
          <a:xfrm>
            <a:off x="3462338" y="2779712"/>
            <a:ext cx="7804150" cy="1739900"/>
          </a:xfrm>
        </p:spPr>
        <p:txBody>
          <a:bodyPr anchor="t">
            <a:normAutofit/>
          </a:bodyPr>
          <a:lstStyle>
            <a:lvl1pPr algn="r">
              <a:defRPr sz="3200">
                <a:solidFill>
                  <a:schemeClr val="tx1"/>
                </a:solidFill>
                <a:latin typeface="+mn-lt"/>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74BC511D-5C3B-46BF-9F99-8BC2E2FA2EF0}"/>
              </a:ext>
            </a:extLst>
          </p:cNvPr>
          <p:cNvSpPr>
            <a:spLocks noGrp="1"/>
          </p:cNvSpPr>
          <p:nvPr>
            <p:ph type="body" idx="1" hasCustomPrompt="1"/>
          </p:nvPr>
        </p:nvSpPr>
        <p:spPr>
          <a:xfrm>
            <a:off x="10079038" y="2038351"/>
            <a:ext cx="1187450" cy="717550"/>
          </a:xfrm>
        </p:spPr>
        <p:txBody>
          <a:bodyPr anchor="b">
            <a:noAutofit/>
          </a:bodyPr>
          <a:lstStyle>
            <a:lvl1pPr marL="0" indent="0" algn="r">
              <a:buNone/>
              <a:defRPr sz="51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00</a:t>
            </a:r>
          </a:p>
        </p:txBody>
      </p:sp>
      <p:sp>
        <p:nvSpPr>
          <p:cNvPr id="4" name="Espace réservé de la date 3">
            <a:extLst>
              <a:ext uri="{FF2B5EF4-FFF2-40B4-BE49-F238E27FC236}">
                <a16:creationId xmlns:a16="http://schemas.microsoft.com/office/drawing/2014/main" id="{FF7EEB74-066A-486F-A807-17A300B0C51F}"/>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F575D73F-ECDF-49F0-A7E6-CCD8CFAB9D2A}"/>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BEFE1BC3-4CE5-43DF-A1BA-5C4160EC4BB4}"/>
              </a:ext>
            </a:extLst>
          </p:cNvPr>
          <p:cNvSpPr>
            <a:spLocks noGrp="1"/>
          </p:cNvSpPr>
          <p:nvPr>
            <p:ph type="sldNum" sz="quarter" idx="12"/>
          </p:nvPr>
        </p:nvSpPr>
        <p:spPr/>
        <p:txBody>
          <a:bodyPr/>
          <a:lstStyle/>
          <a:p>
            <a:fld id="{4F7C0F30-2BA6-4E2D-AFC7-62C5E77ECC9C}" type="slidenum">
              <a:rPr lang="fr-FR" smtClean="0"/>
              <a:t>‹N°›</a:t>
            </a:fld>
            <a:endParaRPr lang="fr-FR" dirty="0"/>
          </a:p>
        </p:txBody>
      </p:sp>
      <p:cxnSp>
        <p:nvCxnSpPr>
          <p:cNvPr id="16" name="Connecteur droit 15">
            <a:extLst>
              <a:ext uri="{FF2B5EF4-FFF2-40B4-BE49-F238E27FC236}">
                <a16:creationId xmlns:a16="http://schemas.microsoft.com/office/drawing/2014/main" id="{31753CB8-FC4C-461E-B8BE-3710F2D0A38E}"/>
              </a:ext>
            </a:extLst>
          </p:cNvPr>
          <p:cNvCxnSpPr>
            <a:cxnSpLocks/>
          </p:cNvCxnSpPr>
          <p:nvPr userDrawn="1"/>
        </p:nvCxnSpPr>
        <p:spPr>
          <a:xfrm>
            <a:off x="11156158" y="6374606"/>
            <a:ext cx="0" cy="302419"/>
          </a:xfrm>
          <a:prstGeom prst="line">
            <a:avLst/>
          </a:prstGeom>
          <a:ln w="12700">
            <a:solidFill>
              <a:srgbClr val="9EA2A5"/>
            </a:solidFill>
          </a:ln>
        </p:spPr>
        <p:style>
          <a:lnRef idx="1">
            <a:schemeClr val="accent1"/>
          </a:lnRef>
          <a:fillRef idx="0">
            <a:schemeClr val="accent1"/>
          </a:fillRef>
          <a:effectRef idx="0">
            <a:schemeClr val="accent1"/>
          </a:effectRef>
          <a:fontRef idx="minor">
            <a:schemeClr val="tx1"/>
          </a:fontRef>
        </p:style>
      </p:cxnSp>
      <p:grpSp>
        <p:nvGrpSpPr>
          <p:cNvPr id="17" name="Groupe 16">
            <a:extLst>
              <a:ext uri="{FF2B5EF4-FFF2-40B4-BE49-F238E27FC236}">
                <a16:creationId xmlns:a16="http://schemas.microsoft.com/office/drawing/2014/main" id="{C99CDC11-3947-44C2-B514-7181E718B0E0}"/>
              </a:ext>
            </a:extLst>
          </p:cNvPr>
          <p:cNvGrpSpPr/>
          <p:nvPr userDrawn="1"/>
        </p:nvGrpSpPr>
        <p:grpSpPr>
          <a:xfrm>
            <a:off x="11594100" y="6394655"/>
            <a:ext cx="281193" cy="282763"/>
            <a:chOff x="1009650" y="946150"/>
            <a:chExt cx="3979863" cy="4002088"/>
          </a:xfrm>
        </p:grpSpPr>
        <p:sp>
          <p:nvSpPr>
            <p:cNvPr id="18" name="Freeform 5">
              <a:extLst>
                <a:ext uri="{FF2B5EF4-FFF2-40B4-BE49-F238E27FC236}">
                  <a16:creationId xmlns:a16="http://schemas.microsoft.com/office/drawing/2014/main" id="{7584D018-B2AC-4426-8FC5-E47A25104480}"/>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adFill>
              <a:gsLst>
                <a:gs pos="3000">
                  <a:srgbClr val="C7015E"/>
                </a:gs>
                <a:gs pos="93000">
                  <a:srgbClr val="D80B36"/>
                </a:gs>
              </a:gsLst>
              <a:lin ang="17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9" name="Freeform 6">
              <a:extLst>
                <a:ext uri="{FF2B5EF4-FFF2-40B4-BE49-F238E27FC236}">
                  <a16:creationId xmlns:a16="http://schemas.microsoft.com/office/drawing/2014/main" id="{DBA7DA36-5FCF-4F83-88C5-88AC668C5477}"/>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solidFill>
              <a:srgbClr val="B4E0F9"/>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0" name="Freeform 7">
              <a:extLst>
                <a:ext uri="{FF2B5EF4-FFF2-40B4-BE49-F238E27FC236}">
                  <a16:creationId xmlns:a16="http://schemas.microsoft.com/office/drawing/2014/main" id="{AD777200-E69F-4B5B-A41B-3C934ADA21F3}"/>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adFill>
              <a:gsLst>
                <a:gs pos="3000">
                  <a:srgbClr val="07797A"/>
                </a:gs>
                <a:gs pos="84000">
                  <a:srgbClr val="8FCDCF"/>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1" name="Freeform 8">
              <a:extLst>
                <a:ext uri="{FF2B5EF4-FFF2-40B4-BE49-F238E27FC236}">
                  <a16:creationId xmlns:a16="http://schemas.microsoft.com/office/drawing/2014/main" id="{18180CA7-D9BF-41D4-8C0C-46ACF99E4189}"/>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adFill>
              <a:gsLst>
                <a:gs pos="33000">
                  <a:srgbClr val="F7A605"/>
                </a:gs>
                <a:gs pos="93000">
                  <a:srgbClr val="E8520F"/>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2" name="Freeform 9">
              <a:extLst>
                <a:ext uri="{FF2B5EF4-FFF2-40B4-BE49-F238E27FC236}">
                  <a16:creationId xmlns:a16="http://schemas.microsoft.com/office/drawing/2014/main" id="{37939A1C-2063-4E46-9549-F6B3C11CCADF}"/>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adFill>
              <a:gsLst>
                <a:gs pos="3000">
                  <a:srgbClr val="DCDA01"/>
                </a:gs>
                <a:gs pos="73000">
                  <a:srgbClr val="95C11E"/>
                </a:gs>
              </a:gsLst>
              <a:lin ang="12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3" name="Freeform 10">
              <a:extLst>
                <a:ext uri="{FF2B5EF4-FFF2-40B4-BE49-F238E27FC236}">
                  <a16:creationId xmlns:a16="http://schemas.microsoft.com/office/drawing/2014/main" id="{ED4247ED-1422-4AF3-9AD5-B9A8683259BB}"/>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adFill>
              <a:gsLst>
                <a:gs pos="3000">
                  <a:srgbClr val="FFDA00"/>
                </a:gs>
                <a:gs pos="84000">
                  <a:srgbClr val="F6A700"/>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4" name="Freeform 11">
              <a:extLst>
                <a:ext uri="{FF2B5EF4-FFF2-40B4-BE49-F238E27FC236}">
                  <a16:creationId xmlns:a16="http://schemas.microsoft.com/office/drawing/2014/main" id="{D9A19906-ADC8-4555-8339-C76AF48B19D2}"/>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adFill>
              <a:gsLst>
                <a:gs pos="0">
                  <a:srgbClr val="008283"/>
                </a:gs>
                <a:gs pos="83000">
                  <a:srgbClr val="009197"/>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5" name="Freeform 12">
              <a:extLst>
                <a:ext uri="{FF2B5EF4-FFF2-40B4-BE49-F238E27FC236}">
                  <a16:creationId xmlns:a16="http://schemas.microsoft.com/office/drawing/2014/main" id="{29B61404-2101-4A73-962F-9F7D399B5459}"/>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adFill>
              <a:gsLst>
                <a:gs pos="22000">
                  <a:srgbClr val="BFB803"/>
                </a:gs>
                <a:gs pos="83000">
                  <a:srgbClr val="C59118"/>
                </a:gs>
              </a:gsLst>
              <a:lin ang="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6" name="Freeform 13">
              <a:extLst>
                <a:ext uri="{FF2B5EF4-FFF2-40B4-BE49-F238E27FC236}">
                  <a16:creationId xmlns:a16="http://schemas.microsoft.com/office/drawing/2014/main" id="{CC8B60FF-6A36-4845-A67F-D94264C712EF}"/>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adFill>
              <a:gsLst>
                <a:gs pos="18000">
                  <a:srgbClr val="D20A18"/>
                </a:gs>
                <a:gs pos="85000">
                  <a:srgbClr val="C00E0E"/>
                </a:gs>
              </a:gsLst>
              <a:lin ang="10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7" name="Freeform 14">
              <a:extLst>
                <a:ext uri="{FF2B5EF4-FFF2-40B4-BE49-F238E27FC236}">
                  <a16:creationId xmlns:a16="http://schemas.microsoft.com/office/drawing/2014/main" id="{45E9B3DF-9EBE-417E-8FBB-71B7201212B0}"/>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adFill>
              <a:gsLst>
                <a:gs pos="31000">
                  <a:srgbClr val="9A151B"/>
                </a:gs>
                <a:gs pos="77000">
                  <a:srgbClr val="B8101C"/>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grpSp>
      <p:sp>
        <p:nvSpPr>
          <p:cNvPr id="28" name="ZoneTexte 27">
            <a:extLst>
              <a:ext uri="{FF2B5EF4-FFF2-40B4-BE49-F238E27FC236}">
                <a16:creationId xmlns:a16="http://schemas.microsoft.com/office/drawing/2014/main" id="{F33117C8-595B-4851-B968-75A74E7461FC}"/>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Titre de section PRUNE</a:t>
            </a:r>
          </a:p>
        </p:txBody>
      </p:sp>
    </p:spTree>
    <p:extLst>
      <p:ext uri="{BB962C8B-B14F-4D97-AF65-F5344CB8AC3E}">
        <p14:creationId xmlns:p14="http://schemas.microsoft.com/office/powerpoint/2010/main" val="34029200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u VERT/ORANGE">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5F718E4-5BC3-4401-A8C6-E621D9E2171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p>
            <a:fld id="{4F7C0F30-2BA6-4E2D-AFC7-62C5E77ECC9C}" type="slidenum">
              <a:rPr lang="fr-FR" smtClean="0"/>
              <a:t>‹N°›</a:t>
            </a:fld>
            <a:endParaRPr lang="fr-FR" dirty="0"/>
          </a:p>
        </p:txBody>
      </p:sp>
      <p:sp>
        <p:nvSpPr>
          <p:cNvPr id="13" name="Freeform 5">
            <a:extLst>
              <a:ext uri="{FF2B5EF4-FFF2-40B4-BE49-F238E27FC236}">
                <a16:creationId xmlns:a16="http://schemas.microsoft.com/office/drawing/2014/main" id="{7DD5DB01-A621-4BBA-A91A-14B2E7FCE0E2}"/>
              </a:ext>
            </a:extLst>
          </p:cNvPr>
          <p:cNvSpPr>
            <a:spLocks/>
          </p:cNvSpPr>
          <p:nvPr userDrawn="1"/>
        </p:nvSpPr>
        <p:spPr bwMode="auto">
          <a:xfrm>
            <a:off x="9875838" y="0"/>
            <a:ext cx="2314575" cy="1898650"/>
          </a:xfrm>
          <a:custGeom>
            <a:avLst/>
            <a:gdLst>
              <a:gd name="T0" fmla="*/ 26 w 1458"/>
              <a:gd name="T1" fmla="*/ 0 h 1196"/>
              <a:gd name="T2" fmla="*/ 55 w 1458"/>
              <a:gd name="T3" fmla="*/ 230 h 1196"/>
              <a:gd name="T4" fmla="*/ 1125 w 1458"/>
              <a:gd name="T5" fmla="*/ 886 h 1196"/>
              <a:gd name="T6" fmla="*/ 1458 w 1458"/>
              <a:gd name="T7" fmla="*/ 1196 h 1196"/>
              <a:gd name="T8" fmla="*/ 1458 w 1458"/>
              <a:gd name="T9" fmla="*/ 0 h 1196"/>
              <a:gd name="T10" fmla="*/ 26 w 1458"/>
              <a:gd name="T11" fmla="*/ 0 h 1196"/>
            </a:gdLst>
            <a:ahLst/>
            <a:cxnLst>
              <a:cxn ang="0">
                <a:pos x="T0" y="T1"/>
              </a:cxn>
              <a:cxn ang="0">
                <a:pos x="T2" y="T3"/>
              </a:cxn>
              <a:cxn ang="0">
                <a:pos x="T4" y="T5"/>
              </a:cxn>
              <a:cxn ang="0">
                <a:pos x="T6" y="T7"/>
              </a:cxn>
              <a:cxn ang="0">
                <a:pos x="T8" y="T9"/>
              </a:cxn>
              <a:cxn ang="0">
                <a:pos x="T10" y="T11"/>
              </a:cxn>
            </a:cxnLst>
            <a:rect l="0" t="0" r="r" b="b"/>
            <a:pathLst>
              <a:path w="1458" h="1196">
                <a:moveTo>
                  <a:pt x="26" y="0"/>
                </a:moveTo>
                <a:cubicBezTo>
                  <a:pt x="0" y="96"/>
                  <a:pt x="12" y="175"/>
                  <a:pt x="55" y="230"/>
                </a:cubicBezTo>
                <a:cubicBezTo>
                  <a:pt x="206" y="423"/>
                  <a:pt x="622" y="549"/>
                  <a:pt x="1125" y="886"/>
                </a:cubicBezTo>
                <a:cubicBezTo>
                  <a:pt x="1257" y="975"/>
                  <a:pt x="1365" y="1080"/>
                  <a:pt x="1458" y="1196"/>
                </a:cubicBezTo>
                <a:cubicBezTo>
                  <a:pt x="1458" y="0"/>
                  <a:pt x="1458" y="0"/>
                  <a:pt x="1458" y="0"/>
                </a:cubicBezTo>
                <a:lnTo>
                  <a:pt x="26" y="0"/>
                </a:lnTo>
                <a:close/>
              </a:path>
            </a:pathLst>
          </a:custGeom>
          <a:gradFill>
            <a:gsLst>
              <a:gs pos="13000">
                <a:srgbClr val="D87C19"/>
              </a:gs>
              <a:gs pos="94000">
                <a:srgbClr val="F3D013"/>
              </a:gs>
            </a:gsLst>
            <a:lin ang="15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6">
            <a:extLst>
              <a:ext uri="{FF2B5EF4-FFF2-40B4-BE49-F238E27FC236}">
                <a16:creationId xmlns:a16="http://schemas.microsoft.com/office/drawing/2014/main" id="{F979A49E-B57C-4378-94B3-DB3360792DD2}"/>
              </a:ext>
            </a:extLst>
          </p:cNvPr>
          <p:cNvSpPr>
            <a:spLocks/>
          </p:cNvSpPr>
          <p:nvPr userDrawn="1"/>
        </p:nvSpPr>
        <p:spPr bwMode="auto">
          <a:xfrm>
            <a:off x="10279063" y="0"/>
            <a:ext cx="1911350" cy="1647825"/>
          </a:xfrm>
          <a:custGeom>
            <a:avLst/>
            <a:gdLst>
              <a:gd name="T0" fmla="*/ 0 w 1204"/>
              <a:gd name="T1" fmla="*/ 0 h 1038"/>
              <a:gd name="T2" fmla="*/ 21 w 1204"/>
              <a:gd name="T3" fmla="*/ 48 h 1038"/>
              <a:gd name="T4" fmla="*/ 1008 w 1204"/>
              <a:gd name="T5" fmla="*/ 830 h 1038"/>
              <a:gd name="T6" fmla="*/ 1204 w 1204"/>
              <a:gd name="T7" fmla="*/ 1038 h 1038"/>
              <a:gd name="T8" fmla="*/ 1204 w 1204"/>
              <a:gd name="T9" fmla="*/ 0 h 1038"/>
              <a:gd name="T10" fmla="*/ 0 w 1204"/>
              <a:gd name="T11" fmla="*/ 0 h 1038"/>
            </a:gdLst>
            <a:ahLst/>
            <a:cxnLst>
              <a:cxn ang="0">
                <a:pos x="T0" y="T1"/>
              </a:cxn>
              <a:cxn ang="0">
                <a:pos x="T2" y="T3"/>
              </a:cxn>
              <a:cxn ang="0">
                <a:pos x="T4" y="T5"/>
              </a:cxn>
              <a:cxn ang="0">
                <a:pos x="T6" y="T7"/>
              </a:cxn>
              <a:cxn ang="0">
                <a:pos x="T8" y="T9"/>
              </a:cxn>
              <a:cxn ang="0">
                <a:pos x="T10" y="T11"/>
              </a:cxn>
            </a:cxnLst>
            <a:rect l="0" t="0" r="r" b="b"/>
            <a:pathLst>
              <a:path w="1204" h="1038">
                <a:moveTo>
                  <a:pt x="0" y="0"/>
                </a:moveTo>
                <a:cubicBezTo>
                  <a:pt x="5" y="17"/>
                  <a:pt x="12" y="33"/>
                  <a:pt x="21" y="48"/>
                </a:cubicBezTo>
                <a:cubicBezTo>
                  <a:pt x="148" y="258"/>
                  <a:pt x="547" y="433"/>
                  <a:pt x="1008" y="830"/>
                </a:cubicBezTo>
                <a:cubicBezTo>
                  <a:pt x="1082" y="895"/>
                  <a:pt x="1147" y="964"/>
                  <a:pt x="1204" y="1038"/>
                </a:cubicBezTo>
                <a:cubicBezTo>
                  <a:pt x="1204" y="0"/>
                  <a:pt x="1204" y="0"/>
                  <a:pt x="1204" y="0"/>
                </a:cubicBezTo>
                <a:lnTo>
                  <a:pt x="0" y="0"/>
                </a:lnTo>
                <a:close/>
              </a:path>
            </a:pathLst>
          </a:custGeom>
          <a:gradFill flip="none" rotWithShape="1">
            <a:gsLst>
              <a:gs pos="13000">
                <a:srgbClr val="D36A1B"/>
              </a:gs>
              <a:gs pos="88000">
                <a:srgbClr val="E09517"/>
              </a:gs>
            </a:gsLst>
            <a:lin ang="156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5" name="Freeform 7">
            <a:extLst>
              <a:ext uri="{FF2B5EF4-FFF2-40B4-BE49-F238E27FC236}">
                <a16:creationId xmlns:a16="http://schemas.microsoft.com/office/drawing/2014/main" id="{360CBB2C-4173-4B5D-BAD5-C0A9712EFE43}"/>
              </a:ext>
            </a:extLst>
          </p:cNvPr>
          <p:cNvSpPr>
            <a:spLocks/>
          </p:cNvSpPr>
          <p:nvPr userDrawn="1"/>
        </p:nvSpPr>
        <p:spPr bwMode="auto">
          <a:xfrm>
            <a:off x="1588" y="5248275"/>
            <a:ext cx="1465263" cy="1609725"/>
          </a:xfrm>
          <a:custGeom>
            <a:avLst/>
            <a:gdLst>
              <a:gd name="T0" fmla="*/ 0 w 923"/>
              <a:gd name="T1" fmla="*/ 1014 h 1014"/>
              <a:gd name="T2" fmla="*/ 923 w 923"/>
              <a:gd name="T3" fmla="*/ 1014 h 1014"/>
              <a:gd name="T4" fmla="*/ 464 w 923"/>
              <a:gd name="T5" fmla="*/ 370 h 1014"/>
              <a:gd name="T6" fmla="*/ 391 w 923"/>
              <a:gd name="T7" fmla="*/ 299 h 1014"/>
              <a:gd name="T8" fmla="*/ 0 w 923"/>
              <a:gd name="T9" fmla="*/ 0 h 1014"/>
              <a:gd name="T10" fmla="*/ 0 w 923"/>
              <a:gd name="T11" fmla="*/ 1014 h 1014"/>
            </a:gdLst>
            <a:ahLst/>
            <a:cxnLst>
              <a:cxn ang="0">
                <a:pos x="T0" y="T1"/>
              </a:cxn>
              <a:cxn ang="0">
                <a:pos x="T2" y="T3"/>
              </a:cxn>
              <a:cxn ang="0">
                <a:pos x="T4" y="T5"/>
              </a:cxn>
              <a:cxn ang="0">
                <a:pos x="T6" y="T7"/>
              </a:cxn>
              <a:cxn ang="0">
                <a:pos x="T8" y="T9"/>
              </a:cxn>
              <a:cxn ang="0">
                <a:pos x="T10" y="T11"/>
              </a:cxn>
            </a:cxnLst>
            <a:rect l="0" t="0" r="r" b="b"/>
            <a:pathLst>
              <a:path w="923" h="1014">
                <a:moveTo>
                  <a:pt x="0" y="1014"/>
                </a:moveTo>
                <a:cubicBezTo>
                  <a:pt x="923" y="1014"/>
                  <a:pt x="923" y="1014"/>
                  <a:pt x="923" y="1014"/>
                </a:cubicBezTo>
                <a:cubicBezTo>
                  <a:pt x="828" y="812"/>
                  <a:pt x="683" y="589"/>
                  <a:pt x="464" y="370"/>
                </a:cubicBezTo>
                <a:cubicBezTo>
                  <a:pt x="440" y="345"/>
                  <a:pt x="416" y="322"/>
                  <a:pt x="391" y="299"/>
                </a:cubicBezTo>
                <a:cubicBezTo>
                  <a:pt x="258" y="175"/>
                  <a:pt x="126" y="76"/>
                  <a:pt x="0" y="0"/>
                </a:cubicBezTo>
                <a:lnTo>
                  <a:pt x="0" y="1014"/>
                </a:lnTo>
                <a:close/>
              </a:path>
            </a:pathLst>
          </a:custGeom>
          <a:gradFill>
            <a:gsLst>
              <a:gs pos="0">
                <a:srgbClr val="C6D02A"/>
              </a:gs>
              <a:gs pos="62000">
                <a:srgbClr val="DAD923"/>
              </a:gs>
            </a:gsLst>
            <a:lin ang="18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6" name="Freeform 8">
            <a:extLst>
              <a:ext uri="{FF2B5EF4-FFF2-40B4-BE49-F238E27FC236}">
                <a16:creationId xmlns:a16="http://schemas.microsoft.com/office/drawing/2014/main" id="{02BACA92-FE2B-4C5E-B368-CF390F014D09}"/>
              </a:ext>
            </a:extLst>
          </p:cNvPr>
          <p:cNvSpPr>
            <a:spLocks/>
          </p:cNvSpPr>
          <p:nvPr userDrawn="1"/>
        </p:nvSpPr>
        <p:spPr bwMode="auto">
          <a:xfrm>
            <a:off x="1588" y="5235575"/>
            <a:ext cx="1243013" cy="1622425"/>
          </a:xfrm>
          <a:custGeom>
            <a:avLst/>
            <a:gdLst>
              <a:gd name="T0" fmla="*/ 0 w 783"/>
              <a:gd name="T1" fmla="*/ 1022 h 1022"/>
              <a:gd name="T2" fmla="*/ 783 w 783"/>
              <a:gd name="T3" fmla="*/ 1022 h 1022"/>
              <a:gd name="T4" fmla="*/ 449 w 783"/>
              <a:gd name="T5" fmla="*/ 449 h 1022"/>
              <a:gd name="T6" fmla="*/ 385 w 783"/>
              <a:gd name="T7" fmla="*/ 370 h 1022"/>
              <a:gd name="T8" fmla="*/ 0 w 783"/>
              <a:gd name="T9" fmla="*/ 0 h 1022"/>
              <a:gd name="T10" fmla="*/ 0 w 783"/>
              <a:gd name="T11" fmla="*/ 1022 h 1022"/>
            </a:gdLst>
            <a:ahLst/>
            <a:cxnLst>
              <a:cxn ang="0">
                <a:pos x="T0" y="T1"/>
              </a:cxn>
              <a:cxn ang="0">
                <a:pos x="T2" y="T3"/>
              </a:cxn>
              <a:cxn ang="0">
                <a:pos x="T4" y="T5"/>
              </a:cxn>
              <a:cxn ang="0">
                <a:pos x="T6" y="T7"/>
              </a:cxn>
              <a:cxn ang="0">
                <a:pos x="T8" y="T9"/>
              </a:cxn>
              <a:cxn ang="0">
                <a:pos x="T10" y="T11"/>
              </a:cxn>
            </a:cxnLst>
            <a:rect l="0" t="0" r="r" b="b"/>
            <a:pathLst>
              <a:path w="783" h="1022">
                <a:moveTo>
                  <a:pt x="0" y="1022"/>
                </a:moveTo>
                <a:cubicBezTo>
                  <a:pt x="783" y="1022"/>
                  <a:pt x="783" y="1022"/>
                  <a:pt x="783" y="1022"/>
                </a:cubicBezTo>
                <a:cubicBezTo>
                  <a:pt x="711" y="842"/>
                  <a:pt x="604" y="648"/>
                  <a:pt x="449" y="449"/>
                </a:cubicBezTo>
                <a:cubicBezTo>
                  <a:pt x="428" y="422"/>
                  <a:pt x="407" y="396"/>
                  <a:pt x="385" y="370"/>
                </a:cubicBezTo>
                <a:cubicBezTo>
                  <a:pt x="256" y="217"/>
                  <a:pt x="126" y="96"/>
                  <a:pt x="0" y="0"/>
                </a:cubicBezTo>
                <a:lnTo>
                  <a:pt x="0" y="1022"/>
                </a:lnTo>
                <a:close/>
              </a:path>
            </a:pathLst>
          </a:custGeom>
          <a:gradFill flip="none" rotWithShape="1">
            <a:gsLst>
              <a:gs pos="0">
                <a:srgbClr val="A7C236"/>
              </a:gs>
              <a:gs pos="77000">
                <a:srgbClr val="DADA22"/>
              </a:gs>
            </a:gsLst>
            <a:lin ang="156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3" name="ZoneTexte 22">
            <a:extLst>
              <a:ext uri="{FF2B5EF4-FFF2-40B4-BE49-F238E27FC236}">
                <a16:creationId xmlns:a16="http://schemas.microsoft.com/office/drawing/2014/main" id="{4E899582-9D0A-4A3A-8965-69F7D613FBF6}"/>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Contenu VERT/ORANGE</a:t>
            </a:r>
          </a:p>
        </p:txBody>
      </p:sp>
      <p:sp>
        <p:nvSpPr>
          <p:cNvPr id="24" name="Titre 23">
            <a:extLst>
              <a:ext uri="{FF2B5EF4-FFF2-40B4-BE49-F238E27FC236}">
                <a16:creationId xmlns:a16="http://schemas.microsoft.com/office/drawing/2014/main" id="{4D1A5ADF-9CD6-4F72-BA12-7E13FF5F45D3}"/>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4053485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u ORANGE/FUSCHIA">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5F718E4-5BC3-4401-A8C6-E621D9E2171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p>
            <a:fld id="{4F7C0F30-2BA6-4E2D-AFC7-62C5E77ECC9C}" type="slidenum">
              <a:rPr lang="fr-FR" smtClean="0"/>
              <a:t>‹N°›</a:t>
            </a:fld>
            <a:endParaRPr lang="fr-FR" dirty="0"/>
          </a:p>
        </p:txBody>
      </p:sp>
      <p:sp>
        <p:nvSpPr>
          <p:cNvPr id="13" name="Freeform 5">
            <a:extLst>
              <a:ext uri="{FF2B5EF4-FFF2-40B4-BE49-F238E27FC236}">
                <a16:creationId xmlns:a16="http://schemas.microsoft.com/office/drawing/2014/main" id="{7DD5DB01-A621-4BBA-A91A-14B2E7FCE0E2}"/>
              </a:ext>
            </a:extLst>
          </p:cNvPr>
          <p:cNvSpPr>
            <a:spLocks/>
          </p:cNvSpPr>
          <p:nvPr userDrawn="1"/>
        </p:nvSpPr>
        <p:spPr bwMode="auto">
          <a:xfrm>
            <a:off x="9875838" y="0"/>
            <a:ext cx="2314575" cy="1898650"/>
          </a:xfrm>
          <a:custGeom>
            <a:avLst/>
            <a:gdLst>
              <a:gd name="T0" fmla="*/ 26 w 1458"/>
              <a:gd name="T1" fmla="*/ 0 h 1196"/>
              <a:gd name="T2" fmla="*/ 55 w 1458"/>
              <a:gd name="T3" fmla="*/ 230 h 1196"/>
              <a:gd name="T4" fmla="*/ 1125 w 1458"/>
              <a:gd name="T5" fmla="*/ 886 h 1196"/>
              <a:gd name="T6" fmla="*/ 1458 w 1458"/>
              <a:gd name="T7" fmla="*/ 1196 h 1196"/>
              <a:gd name="T8" fmla="*/ 1458 w 1458"/>
              <a:gd name="T9" fmla="*/ 0 h 1196"/>
              <a:gd name="T10" fmla="*/ 26 w 1458"/>
              <a:gd name="T11" fmla="*/ 0 h 1196"/>
            </a:gdLst>
            <a:ahLst/>
            <a:cxnLst>
              <a:cxn ang="0">
                <a:pos x="T0" y="T1"/>
              </a:cxn>
              <a:cxn ang="0">
                <a:pos x="T2" y="T3"/>
              </a:cxn>
              <a:cxn ang="0">
                <a:pos x="T4" y="T5"/>
              </a:cxn>
              <a:cxn ang="0">
                <a:pos x="T6" y="T7"/>
              </a:cxn>
              <a:cxn ang="0">
                <a:pos x="T8" y="T9"/>
              </a:cxn>
              <a:cxn ang="0">
                <a:pos x="T10" y="T11"/>
              </a:cxn>
            </a:cxnLst>
            <a:rect l="0" t="0" r="r" b="b"/>
            <a:pathLst>
              <a:path w="1458" h="1196">
                <a:moveTo>
                  <a:pt x="26" y="0"/>
                </a:moveTo>
                <a:cubicBezTo>
                  <a:pt x="0" y="96"/>
                  <a:pt x="12" y="175"/>
                  <a:pt x="55" y="230"/>
                </a:cubicBezTo>
                <a:cubicBezTo>
                  <a:pt x="206" y="423"/>
                  <a:pt x="622" y="549"/>
                  <a:pt x="1125" y="886"/>
                </a:cubicBezTo>
                <a:cubicBezTo>
                  <a:pt x="1257" y="975"/>
                  <a:pt x="1365" y="1080"/>
                  <a:pt x="1458" y="1196"/>
                </a:cubicBezTo>
                <a:cubicBezTo>
                  <a:pt x="1458" y="0"/>
                  <a:pt x="1458" y="0"/>
                  <a:pt x="1458" y="0"/>
                </a:cubicBezTo>
                <a:lnTo>
                  <a:pt x="26" y="0"/>
                </a:lnTo>
                <a:close/>
              </a:path>
            </a:pathLst>
          </a:custGeom>
          <a:gradFill>
            <a:gsLst>
              <a:gs pos="13000">
                <a:srgbClr val="AF054E"/>
              </a:gs>
              <a:gs pos="94000">
                <a:srgbClr val="C20E1A"/>
              </a:gs>
            </a:gsLst>
            <a:lin ang="15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6">
            <a:extLst>
              <a:ext uri="{FF2B5EF4-FFF2-40B4-BE49-F238E27FC236}">
                <a16:creationId xmlns:a16="http://schemas.microsoft.com/office/drawing/2014/main" id="{F979A49E-B57C-4378-94B3-DB3360792DD2}"/>
              </a:ext>
            </a:extLst>
          </p:cNvPr>
          <p:cNvSpPr>
            <a:spLocks/>
          </p:cNvSpPr>
          <p:nvPr userDrawn="1"/>
        </p:nvSpPr>
        <p:spPr bwMode="auto">
          <a:xfrm>
            <a:off x="10279063" y="0"/>
            <a:ext cx="1911350" cy="1647825"/>
          </a:xfrm>
          <a:custGeom>
            <a:avLst/>
            <a:gdLst>
              <a:gd name="T0" fmla="*/ 0 w 1204"/>
              <a:gd name="T1" fmla="*/ 0 h 1038"/>
              <a:gd name="T2" fmla="*/ 21 w 1204"/>
              <a:gd name="T3" fmla="*/ 48 h 1038"/>
              <a:gd name="T4" fmla="*/ 1008 w 1204"/>
              <a:gd name="T5" fmla="*/ 830 h 1038"/>
              <a:gd name="T6" fmla="*/ 1204 w 1204"/>
              <a:gd name="T7" fmla="*/ 1038 h 1038"/>
              <a:gd name="T8" fmla="*/ 1204 w 1204"/>
              <a:gd name="T9" fmla="*/ 0 h 1038"/>
              <a:gd name="T10" fmla="*/ 0 w 1204"/>
              <a:gd name="T11" fmla="*/ 0 h 1038"/>
            </a:gdLst>
            <a:ahLst/>
            <a:cxnLst>
              <a:cxn ang="0">
                <a:pos x="T0" y="T1"/>
              </a:cxn>
              <a:cxn ang="0">
                <a:pos x="T2" y="T3"/>
              </a:cxn>
              <a:cxn ang="0">
                <a:pos x="T4" y="T5"/>
              </a:cxn>
              <a:cxn ang="0">
                <a:pos x="T6" y="T7"/>
              </a:cxn>
              <a:cxn ang="0">
                <a:pos x="T8" y="T9"/>
              </a:cxn>
              <a:cxn ang="0">
                <a:pos x="T10" y="T11"/>
              </a:cxn>
            </a:cxnLst>
            <a:rect l="0" t="0" r="r" b="b"/>
            <a:pathLst>
              <a:path w="1204" h="1038">
                <a:moveTo>
                  <a:pt x="0" y="0"/>
                </a:moveTo>
                <a:cubicBezTo>
                  <a:pt x="5" y="17"/>
                  <a:pt x="12" y="33"/>
                  <a:pt x="21" y="48"/>
                </a:cubicBezTo>
                <a:cubicBezTo>
                  <a:pt x="148" y="258"/>
                  <a:pt x="547" y="433"/>
                  <a:pt x="1008" y="830"/>
                </a:cubicBezTo>
                <a:cubicBezTo>
                  <a:pt x="1082" y="895"/>
                  <a:pt x="1147" y="964"/>
                  <a:pt x="1204" y="1038"/>
                </a:cubicBezTo>
                <a:cubicBezTo>
                  <a:pt x="1204" y="0"/>
                  <a:pt x="1204" y="0"/>
                  <a:pt x="1204" y="0"/>
                </a:cubicBezTo>
                <a:lnTo>
                  <a:pt x="0" y="0"/>
                </a:lnTo>
                <a:close/>
              </a:path>
            </a:pathLst>
          </a:custGeom>
          <a:gradFill flip="none" rotWithShape="1">
            <a:gsLst>
              <a:gs pos="13000">
                <a:srgbClr val="A50069"/>
              </a:gs>
              <a:gs pos="94000">
                <a:srgbClr val="B4083D"/>
              </a:gs>
            </a:gsLst>
            <a:lin ang="156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5" name="Freeform 7">
            <a:extLst>
              <a:ext uri="{FF2B5EF4-FFF2-40B4-BE49-F238E27FC236}">
                <a16:creationId xmlns:a16="http://schemas.microsoft.com/office/drawing/2014/main" id="{360CBB2C-4173-4B5D-BAD5-C0A9712EFE43}"/>
              </a:ext>
            </a:extLst>
          </p:cNvPr>
          <p:cNvSpPr>
            <a:spLocks/>
          </p:cNvSpPr>
          <p:nvPr userDrawn="1"/>
        </p:nvSpPr>
        <p:spPr bwMode="auto">
          <a:xfrm>
            <a:off x="1588" y="5248275"/>
            <a:ext cx="1465263" cy="1609725"/>
          </a:xfrm>
          <a:custGeom>
            <a:avLst/>
            <a:gdLst>
              <a:gd name="T0" fmla="*/ 0 w 923"/>
              <a:gd name="T1" fmla="*/ 1014 h 1014"/>
              <a:gd name="T2" fmla="*/ 923 w 923"/>
              <a:gd name="T3" fmla="*/ 1014 h 1014"/>
              <a:gd name="T4" fmla="*/ 464 w 923"/>
              <a:gd name="T5" fmla="*/ 370 h 1014"/>
              <a:gd name="T6" fmla="*/ 391 w 923"/>
              <a:gd name="T7" fmla="*/ 299 h 1014"/>
              <a:gd name="T8" fmla="*/ 0 w 923"/>
              <a:gd name="T9" fmla="*/ 0 h 1014"/>
              <a:gd name="T10" fmla="*/ 0 w 923"/>
              <a:gd name="T11" fmla="*/ 1014 h 1014"/>
            </a:gdLst>
            <a:ahLst/>
            <a:cxnLst>
              <a:cxn ang="0">
                <a:pos x="T0" y="T1"/>
              </a:cxn>
              <a:cxn ang="0">
                <a:pos x="T2" y="T3"/>
              </a:cxn>
              <a:cxn ang="0">
                <a:pos x="T4" y="T5"/>
              </a:cxn>
              <a:cxn ang="0">
                <a:pos x="T6" y="T7"/>
              </a:cxn>
              <a:cxn ang="0">
                <a:pos x="T8" y="T9"/>
              </a:cxn>
              <a:cxn ang="0">
                <a:pos x="T10" y="T11"/>
              </a:cxn>
            </a:cxnLst>
            <a:rect l="0" t="0" r="r" b="b"/>
            <a:pathLst>
              <a:path w="923" h="1014">
                <a:moveTo>
                  <a:pt x="0" y="1014"/>
                </a:moveTo>
                <a:cubicBezTo>
                  <a:pt x="923" y="1014"/>
                  <a:pt x="923" y="1014"/>
                  <a:pt x="923" y="1014"/>
                </a:cubicBezTo>
                <a:cubicBezTo>
                  <a:pt x="828" y="812"/>
                  <a:pt x="683" y="589"/>
                  <a:pt x="464" y="370"/>
                </a:cubicBezTo>
                <a:cubicBezTo>
                  <a:pt x="440" y="345"/>
                  <a:pt x="416" y="322"/>
                  <a:pt x="391" y="299"/>
                </a:cubicBezTo>
                <a:cubicBezTo>
                  <a:pt x="258" y="175"/>
                  <a:pt x="126" y="76"/>
                  <a:pt x="0" y="0"/>
                </a:cubicBezTo>
                <a:lnTo>
                  <a:pt x="0" y="1014"/>
                </a:lnTo>
                <a:close/>
              </a:path>
            </a:pathLst>
          </a:custGeom>
          <a:gradFill>
            <a:gsLst>
              <a:gs pos="0">
                <a:srgbClr val="DE9216"/>
              </a:gs>
              <a:gs pos="62000">
                <a:srgbClr val="F1CD2F"/>
              </a:gs>
            </a:gsLst>
            <a:lin ang="162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6" name="Freeform 8">
            <a:extLst>
              <a:ext uri="{FF2B5EF4-FFF2-40B4-BE49-F238E27FC236}">
                <a16:creationId xmlns:a16="http://schemas.microsoft.com/office/drawing/2014/main" id="{02BACA92-FE2B-4C5E-B368-CF390F014D09}"/>
              </a:ext>
            </a:extLst>
          </p:cNvPr>
          <p:cNvSpPr>
            <a:spLocks/>
          </p:cNvSpPr>
          <p:nvPr userDrawn="1"/>
        </p:nvSpPr>
        <p:spPr bwMode="auto">
          <a:xfrm>
            <a:off x="1588" y="5235575"/>
            <a:ext cx="1243013" cy="1622425"/>
          </a:xfrm>
          <a:custGeom>
            <a:avLst/>
            <a:gdLst>
              <a:gd name="T0" fmla="*/ 0 w 783"/>
              <a:gd name="T1" fmla="*/ 1022 h 1022"/>
              <a:gd name="T2" fmla="*/ 783 w 783"/>
              <a:gd name="T3" fmla="*/ 1022 h 1022"/>
              <a:gd name="T4" fmla="*/ 449 w 783"/>
              <a:gd name="T5" fmla="*/ 449 h 1022"/>
              <a:gd name="T6" fmla="*/ 385 w 783"/>
              <a:gd name="T7" fmla="*/ 370 h 1022"/>
              <a:gd name="T8" fmla="*/ 0 w 783"/>
              <a:gd name="T9" fmla="*/ 0 h 1022"/>
              <a:gd name="T10" fmla="*/ 0 w 783"/>
              <a:gd name="T11" fmla="*/ 1022 h 1022"/>
            </a:gdLst>
            <a:ahLst/>
            <a:cxnLst>
              <a:cxn ang="0">
                <a:pos x="T0" y="T1"/>
              </a:cxn>
              <a:cxn ang="0">
                <a:pos x="T2" y="T3"/>
              </a:cxn>
              <a:cxn ang="0">
                <a:pos x="T4" y="T5"/>
              </a:cxn>
              <a:cxn ang="0">
                <a:pos x="T6" y="T7"/>
              </a:cxn>
              <a:cxn ang="0">
                <a:pos x="T8" y="T9"/>
              </a:cxn>
              <a:cxn ang="0">
                <a:pos x="T10" y="T11"/>
              </a:cxn>
            </a:cxnLst>
            <a:rect l="0" t="0" r="r" b="b"/>
            <a:pathLst>
              <a:path w="783" h="1022">
                <a:moveTo>
                  <a:pt x="0" y="1022"/>
                </a:moveTo>
                <a:cubicBezTo>
                  <a:pt x="783" y="1022"/>
                  <a:pt x="783" y="1022"/>
                  <a:pt x="783" y="1022"/>
                </a:cubicBezTo>
                <a:cubicBezTo>
                  <a:pt x="711" y="842"/>
                  <a:pt x="604" y="648"/>
                  <a:pt x="449" y="449"/>
                </a:cubicBezTo>
                <a:cubicBezTo>
                  <a:pt x="428" y="422"/>
                  <a:pt x="407" y="396"/>
                  <a:pt x="385" y="370"/>
                </a:cubicBezTo>
                <a:cubicBezTo>
                  <a:pt x="256" y="217"/>
                  <a:pt x="126" y="96"/>
                  <a:pt x="0" y="0"/>
                </a:cubicBezTo>
                <a:lnTo>
                  <a:pt x="0" y="1022"/>
                </a:lnTo>
                <a:close/>
              </a:path>
            </a:pathLst>
          </a:custGeom>
          <a:gradFill flip="none" rotWithShape="1">
            <a:gsLst>
              <a:gs pos="0">
                <a:srgbClr val="D36F1A"/>
              </a:gs>
              <a:gs pos="77000">
                <a:srgbClr val="F1CB12"/>
              </a:gs>
            </a:gsLst>
            <a:lin ang="156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3" name="ZoneTexte 22">
            <a:extLst>
              <a:ext uri="{FF2B5EF4-FFF2-40B4-BE49-F238E27FC236}">
                <a16:creationId xmlns:a16="http://schemas.microsoft.com/office/drawing/2014/main" id="{4E899582-9D0A-4A3A-8965-69F7D613FBF6}"/>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Contenu ORANGE/PRUNE</a:t>
            </a:r>
          </a:p>
        </p:txBody>
      </p:sp>
      <p:sp>
        <p:nvSpPr>
          <p:cNvPr id="24" name="Titre 23">
            <a:extLst>
              <a:ext uri="{FF2B5EF4-FFF2-40B4-BE49-F238E27FC236}">
                <a16:creationId xmlns:a16="http://schemas.microsoft.com/office/drawing/2014/main" id="{4D1A5ADF-9CD6-4F72-BA12-7E13FF5F45D3}"/>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9236219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u BLE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5F718E4-5BC3-4401-A8C6-E621D9E2171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p>
            <a:fld id="{4F7C0F30-2BA6-4E2D-AFC7-62C5E77ECC9C}" type="slidenum">
              <a:rPr lang="fr-FR" smtClean="0"/>
              <a:t>‹N°›</a:t>
            </a:fld>
            <a:endParaRPr lang="fr-FR" dirty="0"/>
          </a:p>
        </p:txBody>
      </p:sp>
      <p:sp>
        <p:nvSpPr>
          <p:cNvPr id="12" name="Freeform 5">
            <a:extLst>
              <a:ext uri="{FF2B5EF4-FFF2-40B4-BE49-F238E27FC236}">
                <a16:creationId xmlns:a16="http://schemas.microsoft.com/office/drawing/2014/main" id="{2E3B4ECC-6CBF-48C0-BCED-63EB96179EBD}"/>
              </a:ext>
            </a:extLst>
          </p:cNvPr>
          <p:cNvSpPr>
            <a:spLocks/>
          </p:cNvSpPr>
          <p:nvPr userDrawn="1"/>
        </p:nvSpPr>
        <p:spPr bwMode="auto">
          <a:xfrm>
            <a:off x="10185400" y="0"/>
            <a:ext cx="2003425" cy="1763713"/>
          </a:xfrm>
          <a:custGeom>
            <a:avLst/>
            <a:gdLst>
              <a:gd name="T0" fmla="*/ 116 w 1263"/>
              <a:gd name="T1" fmla="*/ 0 h 1112"/>
              <a:gd name="T2" fmla="*/ 64 w 1263"/>
              <a:gd name="T3" fmla="*/ 371 h 1112"/>
              <a:gd name="T4" fmla="*/ 863 w 1263"/>
              <a:gd name="T5" fmla="*/ 749 h 1112"/>
              <a:gd name="T6" fmla="*/ 1164 w 1263"/>
              <a:gd name="T7" fmla="*/ 987 h 1112"/>
              <a:gd name="T8" fmla="*/ 1263 w 1263"/>
              <a:gd name="T9" fmla="*/ 1112 h 1112"/>
              <a:gd name="T10" fmla="*/ 1263 w 1263"/>
              <a:gd name="T11" fmla="*/ 0 h 1112"/>
              <a:gd name="T12" fmla="*/ 116 w 1263"/>
              <a:gd name="T13" fmla="*/ 0 h 1112"/>
            </a:gdLst>
            <a:ahLst/>
            <a:cxnLst>
              <a:cxn ang="0">
                <a:pos x="T0" y="T1"/>
              </a:cxn>
              <a:cxn ang="0">
                <a:pos x="T2" y="T3"/>
              </a:cxn>
              <a:cxn ang="0">
                <a:pos x="T4" y="T5"/>
              </a:cxn>
              <a:cxn ang="0">
                <a:pos x="T6" y="T7"/>
              </a:cxn>
              <a:cxn ang="0">
                <a:pos x="T8" y="T9"/>
              </a:cxn>
              <a:cxn ang="0">
                <a:pos x="T10" y="T11"/>
              </a:cxn>
              <a:cxn ang="0">
                <a:pos x="T12" y="T13"/>
              </a:cxn>
            </a:cxnLst>
            <a:rect l="0" t="0" r="r" b="b"/>
            <a:pathLst>
              <a:path w="1263" h="1112">
                <a:moveTo>
                  <a:pt x="116" y="0"/>
                </a:moveTo>
                <a:cubicBezTo>
                  <a:pt x="5" y="175"/>
                  <a:pt x="0" y="305"/>
                  <a:pt x="64" y="371"/>
                </a:cubicBezTo>
                <a:cubicBezTo>
                  <a:pt x="184" y="494"/>
                  <a:pt x="485" y="551"/>
                  <a:pt x="863" y="749"/>
                </a:cubicBezTo>
                <a:cubicBezTo>
                  <a:pt x="982" y="812"/>
                  <a:pt x="1080" y="894"/>
                  <a:pt x="1164" y="987"/>
                </a:cubicBezTo>
                <a:cubicBezTo>
                  <a:pt x="1200" y="1027"/>
                  <a:pt x="1232" y="1068"/>
                  <a:pt x="1263" y="1112"/>
                </a:cubicBezTo>
                <a:cubicBezTo>
                  <a:pt x="1263" y="0"/>
                  <a:pt x="1263" y="0"/>
                  <a:pt x="1263" y="0"/>
                </a:cubicBezTo>
                <a:lnTo>
                  <a:pt x="116" y="0"/>
                </a:lnTo>
                <a:close/>
              </a:path>
            </a:pathLst>
          </a:custGeom>
          <a:gradFill>
            <a:gsLst>
              <a:gs pos="11000">
                <a:srgbClr val="219EA4"/>
              </a:gs>
              <a:gs pos="84000">
                <a:srgbClr val="A8D0D2"/>
              </a:gs>
            </a:gsLst>
            <a:lin ang="15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7" name="Freeform 6">
            <a:extLst>
              <a:ext uri="{FF2B5EF4-FFF2-40B4-BE49-F238E27FC236}">
                <a16:creationId xmlns:a16="http://schemas.microsoft.com/office/drawing/2014/main" id="{0CF409DF-A8C4-45A2-B80F-221017F5CE0F}"/>
              </a:ext>
            </a:extLst>
          </p:cNvPr>
          <p:cNvSpPr>
            <a:spLocks/>
          </p:cNvSpPr>
          <p:nvPr userDrawn="1"/>
        </p:nvSpPr>
        <p:spPr bwMode="auto">
          <a:xfrm>
            <a:off x="10482263" y="0"/>
            <a:ext cx="1706563" cy="1519238"/>
          </a:xfrm>
          <a:custGeom>
            <a:avLst/>
            <a:gdLst>
              <a:gd name="T0" fmla="*/ 30 w 1076"/>
              <a:gd name="T1" fmla="*/ 0 h 958"/>
              <a:gd name="T2" fmla="*/ 39 w 1076"/>
              <a:gd name="T3" fmla="*/ 189 h 958"/>
              <a:gd name="T4" fmla="*/ 790 w 1076"/>
              <a:gd name="T5" fmla="*/ 662 h 958"/>
              <a:gd name="T6" fmla="*/ 1061 w 1076"/>
              <a:gd name="T7" fmla="*/ 936 h 958"/>
              <a:gd name="T8" fmla="*/ 1076 w 1076"/>
              <a:gd name="T9" fmla="*/ 958 h 958"/>
              <a:gd name="T10" fmla="*/ 1076 w 1076"/>
              <a:gd name="T11" fmla="*/ 0 h 958"/>
              <a:gd name="T12" fmla="*/ 30 w 1076"/>
              <a:gd name="T13" fmla="*/ 0 h 958"/>
            </a:gdLst>
            <a:ahLst/>
            <a:cxnLst>
              <a:cxn ang="0">
                <a:pos x="T0" y="T1"/>
              </a:cxn>
              <a:cxn ang="0">
                <a:pos x="T2" y="T3"/>
              </a:cxn>
              <a:cxn ang="0">
                <a:pos x="T4" y="T5"/>
              </a:cxn>
              <a:cxn ang="0">
                <a:pos x="T6" y="T7"/>
              </a:cxn>
              <a:cxn ang="0">
                <a:pos x="T8" y="T9"/>
              </a:cxn>
              <a:cxn ang="0">
                <a:pos x="T10" y="T11"/>
              </a:cxn>
              <a:cxn ang="0">
                <a:pos x="T12" y="T13"/>
              </a:cxn>
            </a:cxnLst>
            <a:rect l="0" t="0" r="r" b="b"/>
            <a:pathLst>
              <a:path w="1076" h="958">
                <a:moveTo>
                  <a:pt x="30" y="0"/>
                </a:moveTo>
                <a:cubicBezTo>
                  <a:pt x="0" y="80"/>
                  <a:pt x="5" y="144"/>
                  <a:pt x="39" y="189"/>
                </a:cubicBezTo>
                <a:cubicBezTo>
                  <a:pt x="144" y="327"/>
                  <a:pt x="437" y="419"/>
                  <a:pt x="790" y="662"/>
                </a:cubicBezTo>
                <a:cubicBezTo>
                  <a:pt x="901" y="739"/>
                  <a:pt x="989" y="833"/>
                  <a:pt x="1061" y="936"/>
                </a:cubicBezTo>
                <a:cubicBezTo>
                  <a:pt x="1066" y="943"/>
                  <a:pt x="1071" y="951"/>
                  <a:pt x="1076" y="958"/>
                </a:cubicBezTo>
                <a:cubicBezTo>
                  <a:pt x="1076" y="0"/>
                  <a:pt x="1076" y="0"/>
                  <a:pt x="1076" y="0"/>
                </a:cubicBezTo>
                <a:lnTo>
                  <a:pt x="30" y="0"/>
                </a:lnTo>
                <a:close/>
              </a:path>
            </a:pathLst>
          </a:custGeom>
          <a:gradFill flip="none" rotWithShape="1">
            <a:gsLst>
              <a:gs pos="0">
                <a:srgbClr val="189CA0"/>
              </a:gs>
              <a:gs pos="88000">
                <a:srgbClr val="81C2C4"/>
              </a:gs>
            </a:gsLst>
            <a:lin ang="138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3" name="ZoneTexte 22">
            <a:extLst>
              <a:ext uri="{FF2B5EF4-FFF2-40B4-BE49-F238E27FC236}">
                <a16:creationId xmlns:a16="http://schemas.microsoft.com/office/drawing/2014/main" id="{39A7C553-CECF-4DE1-866B-C40A0674BB9E}"/>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Contenu BLEU</a:t>
            </a:r>
          </a:p>
        </p:txBody>
      </p:sp>
      <p:sp>
        <p:nvSpPr>
          <p:cNvPr id="24" name="Titre 23">
            <a:extLst>
              <a:ext uri="{FF2B5EF4-FFF2-40B4-BE49-F238E27FC236}">
                <a16:creationId xmlns:a16="http://schemas.microsoft.com/office/drawing/2014/main" id="{8F1111B0-FF66-410A-B6DD-9E667BE9EB62}"/>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393376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FUSCHIA">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332A700-CF8D-44A1-AB75-674643405236}"/>
              </a:ext>
            </a:extLst>
          </p:cNvPr>
          <p:cNvSpPr/>
          <p:nvPr userDrawn="1"/>
        </p:nvSpPr>
        <p:spPr>
          <a:xfrm>
            <a:off x="0" y="0"/>
            <a:ext cx="12192000" cy="6858000"/>
          </a:xfrm>
          <a:prstGeom prst="rect">
            <a:avLst/>
          </a:prstGeom>
          <a:gradFill flip="none" rotWithShape="1">
            <a:gsLst>
              <a:gs pos="52000">
                <a:srgbClr val="BE0C26"/>
              </a:gs>
              <a:gs pos="93000">
                <a:srgbClr val="A70163"/>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Freeform 5">
            <a:extLst>
              <a:ext uri="{FF2B5EF4-FFF2-40B4-BE49-F238E27FC236}">
                <a16:creationId xmlns:a16="http://schemas.microsoft.com/office/drawing/2014/main" id="{09A2B41D-8105-4AC1-93C4-7291D3CC44CF}"/>
              </a:ext>
            </a:extLst>
          </p:cNvPr>
          <p:cNvSpPr>
            <a:spLocks noEditPoints="1"/>
          </p:cNvSpPr>
          <p:nvPr userDrawn="1"/>
        </p:nvSpPr>
        <p:spPr bwMode="auto">
          <a:xfrm>
            <a:off x="458788" y="506413"/>
            <a:ext cx="11731625" cy="6351588"/>
          </a:xfrm>
          <a:custGeom>
            <a:avLst/>
            <a:gdLst>
              <a:gd name="T0" fmla="*/ 1797 w 7392"/>
              <a:gd name="T1" fmla="*/ 557 h 4001"/>
              <a:gd name="T2" fmla="*/ 1796 w 7392"/>
              <a:gd name="T3" fmla="*/ 557 h 4001"/>
              <a:gd name="T4" fmla="*/ 1797 w 7392"/>
              <a:gd name="T5" fmla="*/ 557 h 4001"/>
              <a:gd name="T6" fmla="*/ 1816 w 7392"/>
              <a:gd name="T7" fmla="*/ 552 h 4001"/>
              <a:gd name="T8" fmla="*/ 1816 w 7392"/>
              <a:gd name="T9" fmla="*/ 552 h 4001"/>
              <a:gd name="T10" fmla="*/ 4379 w 7392"/>
              <a:gd name="T11" fmla="*/ 4 h 4001"/>
              <a:gd name="T12" fmla="*/ 1793 w 7392"/>
              <a:gd name="T13" fmla="*/ 558 h 4001"/>
              <a:gd name="T14" fmla="*/ 1794 w 7392"/>
              <a:gd name="T15" fmla="*/ 557 h 4001"/>
              <a:gd name="T16" fmla="*/ 1793 w 7392"/>
              <a:gd name="T17" fmla="*/ 558 h 4001"/>
              <a:gd name="T18" fmla="*/ 541 w 7392"/>
              <a:gd name="T19" fmla="*/ 1395 h 4001"/>
              <a:gd name="T20" fmla="*/ 166 w 7392"/>
              <a:gd name="T21" fmla="*/ 2540 h 4001"/>
              <a:gd name="T22" fmla="*/ 2246 w 7392"/>
              <a:gd name="T23" fmla="*/ 4001 h 4001"/>
              <a:gd name="T24" fmla="*/ 6876 w 7392"/>
              <a:gd name="T25" fmla="*/ 4001 h 4001"/>
              <a:gd name="T26" fmla="*/ 7392 w 7392"/>
              <a:gd name="T27" fmla="*/ 3697 h 4001"/>
              <a:gd name="T28" fmla="*/ 7392 w 7392"/>
              <a:gd name="T29" fmla="*/ 539 h 4001"/>
              <a:gd name="T30" fmla="*/ 4691 w 7392"/>
              <a:gd name="T31" fmla="*/ 1 h 4001"/>
              <a:gd name="T32" fmla="*/ 4634 w 7392"/>
              <a:gd name="T33" fmla="*/ 0 h 4001"/>
              <a:gd name="T34" fmla="*/ 4379 w 7392"/>
              <a:gd name="T35" fmla="*/ 4 h 4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92" h="4001">
                <a:moveTo>
                  <a:pt x="1797" y="557"/>
                </a:moveTo>
                <a:cubicBezTo>
                  <a:pt x="1797" y="557"/>
                  <a:pt x="1796" y="557"/>
                  <a:pt x="1796" y="557"/>
                </a:cubicBezTo>
                <a:cubicBezTo>
                  <a:pt x="1796" y="557"/>
                  <a:pt x="1797" y="557"/>
                  <a:pt x="1797" y="557"/>
                </a:cubicBezTo>
                <a:moveTo>
                  <a:pt x="1816" y="552"/>
                </a:moveTo>
                <a:cubicBezTo>
                  <a:pt x="1883" y="533"/>
                  <a:pt x="1883" y="533"/>
                  <a:pt x="1816" y="552"/>
                </a:cubicBezTo>
                <a:moveTo>
                  <a:pt x="4379" y="4"/>
                </a:moveTo>
                <a:cubicBezTo>
                  <a:pt x="3292" y="36"/>
                  <a:pt x="2434" y="271"/>
                  <a:pt x="1793" y="558"/>
                </a:cubicBezTo>
                <a:cubicBezTo>
                  <a:pt x="1794" y="558"/>
                  <a:pt x="1794" y="557"/>
                  <a:pt x="1794" y="557"/>
                </a:cubicBezTo>
                <a:cubicBezTo>
                  <a:pt x="1794" y="557"/>
                  <a:pt x="1794" y="558"/>
                  <a:pt x="1793" y="558"/>
                </a:cubicBezTo>
                <a:cubicBezTo>
                  <a:pt x="1175" y="834"/>
                  <a:pt x="759" y="1157"/>
                  <a:pt x="541" y="1395"/>
                </a:cubicBezTo>
                <a:cubicBezTo>
                  <a:pt x="91" y="1889"/>
                  <a:pt x="0" y="2295"/>
                  <a:pt x="166" y="2540"/>
                </a:cubicBezTo>
                <a:cubicBezTo>
                  <a:pt x="455" y="2962"/>
                  <a:pt x="1265" y="3288"/>
                  <a:pt x="2246" y="4001"/>
                </a:cubicBezTo>
                <a:cubicBezTo>
                  <a:pt x="6876" y="4001"/>
                  <a:pt x="6876" y="4001"/>
                  <a:pt x="6876" y="4001"/>
                </a:cubicBezTo>
                <a:cubicBezTo>
                  <a:pt x="7054" y="3890"/>
                  <a:pt x="7227" y="3789"/>
                  <a:pt x="7392" y="3697"/>
                </a:cubicBezTo>
                <a:cubicBezTo>
                  <a:pt x="7392" y="539"/>
                  <a:pt x="7392" y="539"/>
                  <a:pt x="7392" y="539"/>
                </a:cubicBezTo>
                <a:cubicBezTo>
                  <a:pt x="6702" y="239"/>
                  <a:pt x="5800" y="9"/>
                  <a:pt x="4691" y="1"/>
                </a:cubicBezTo>
                <a:cubicBezTo>
                  <a:pt x="4672" y="0"/>
                  <a:pt x="4653" y="0"/>
                  <a:pt x="4634" y="0"/>
                </a:cubicBezTo>
                <a:cubicBezTo>
                  <a:pt x="4547" y="0"/>
                  <a:pt x="4462" y="2"/>
                  <a:pt x="4379" y="4"/>
                </a:cubicBezTo>
              </a:path>
            </a:pathLst>
          </a:custGeom>
          <a:gradFill flip="none" rotWithShape="1">
            <a:gsLst>
              <a:gs pos="39000">
                <a:srgbClr val="B5083E"/>
              </a:gs>
              <a:gs pos="84000">
                <a:srgbClr val="A50069"/>
              </a:gs>
            </a:gsLst>
            <a:lin ang="1350000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7">
            <a:extLst>
              <a:ext uri="{FF2B5EF4-FFF2-40B4-BE49-F238E27FC236}">
                <a16:creationId xmlns:a16="http://schemas.microsoft.com/office/drawing/2014/main" id="{4F43F8D7-2378-4E3F-BACB-A024A6AF745E}"/>
              </a:ext>
            </a:extLst>
          </p:cNvPr>
          <p:cNvSpPr>
            <a:spLocks/>
          </p:cNvSpPr>
          <p:nvPr userDrawn="1"/>
        </p:nvSpPr>
        <p:spPr bwMode="auto">
          <a:xfrm>
            <a:off x="1498601" y="447675"/>
            <a:ext cx="10691813" cy="6410325"/>
          </a:xfrm>
          <a:custGeom>
            <a:avLst/>
            <a:gdLst>
              <a:gd name="T0" fmla="*/ 2255 w 6737"/>
              <a:gd name="T1" fmla="*/ 3961 h 4038"/>
              <a:gd name="T2" fmla="*/ 2336 w 6737"/>
              <a:gd name="T3" fmla="*/ 4038 h 4038"/>
              <a:gd name="T4" fmla="*/ 6737 w 6737"/>
              <a:gd name="T5" fmla="*/ 4038 h 4038"/>
              <a:gd name="T6" fmla="*/ 6737 w 6737"/>
              <a:gd name="T7" fmla="*/ 534 h 4038"/>
              <a:gd name="T8" fmla="*/ 4761 w 6737"/>
              <a:gd name="T9" fmla="*/ 77 h 4038"/>
              <a:gd name="T10" fmla="*/ 4456 w 6737"/>
              <a:gd name="T11" fmla="*/ 55 h 4038"/>
              <a:gd name="T12" fmla="*/ 1889 w 6737"/>
              <a:gd name="T13" fmla="*/ 388 h 4038"/>
              <a:gd name="T14" fmla="*/ 601 w 6737"/>
              <a:gd name="T15" fmla="*/ 1105 h 4038"/>
              <a:gd name="T16" fmla="*/ 143 w 6737"/>
              <a:gd name="T17" fmla="*/ 2192 h 4038"/>
              <a:gd name="T18" fmla="*/ 2255 w 6737"/>
              <a:gd name="T19" fmla="*/ 3961 h 4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37" h="4038">
                <a:moveTo>
                  <a:pt x="2255" y="3961"/>
                </a:moveTo>
                <a:cubicBezTo>
                  <a:pt x="2283" y="3987"/>
                  <a:pt x="2310" y="4012"/>
                  <a:pt x="2336" y="4038"/>
                </a:cubicBezTo>
                <a:cubicBezTo>
                  <a:pt x="6737" y="4038"/>
                  <a:pt x="6737" y="4038"/>
                  <a:pt x="6737" y="4038"/>
                </a:cubicBezTo>
                <a:cubicBezTo>
                  <a:pt x="6737" y="534"/>
                  <a:pt x="6737" y="534"/>
                  <a:pt x="6737" y="534"/>
                </a:cubicBezTo>
                <a:cubicBezTo>
                  <a:pt x="6188" y="316"/>
                  <a:pt x="5530" y="146"/>
                  <a:pt x="4761" y="77"/>
                </a:cubicBezTo>
                <a:cubicBezTo>
                  <a:pt x="4658" y="68"/>
                  <a:pt x="4556" y="61"/>
                  <a:pt x="4456" y="55"/>
                </a:cubicBezTo>
                <a:cubicBezTo>
                  <a:pt x="3393" y="0"/>
                  <a:pt x="2537" y="160"/>
                  <a:pt x="1889" y="388"/>
                </a:cubicBezTo>
                <a:cubicBezTo>
                  <a:pt x="1264" y="608"/>
                  <a:pt x="831" y="890"/>
                  <a:pt x="601" y="1105"/>
                </a:cubicBezTo>
                <a:cubicBezTo>
                  <a:pt x="121" y="1551"/>
                  <a:pt x="0" y="1940"/>
                  <a:pt x="143" y="2192"/>
                </a:cubicBezTo>
                <a:cubicBezTo>
                  <a:pt x="409" y="2659"/>
                  <a:pt x="1270" y="3066"/>
                  <a:pt x="2255" y="396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 name="Titre 1">
            <a:extLst>
              <a:ext uri="{FF2B5EF4-FFF2-40B4-BE49-F238E27FC236}">
                <a16:creationId xmlns:a16="http://schemas.microsoft.com/office/drawing/2014/main" id="{D8F67E35-89EA-4626-926F-7246A8E02034}"/>
              </a:ext>
            </a:extLst>
          </p:cNvPr>
          <p:cNvSpPr>
            <a:spLocks noGrp="1"/>
          </p:cNvSpPr>
          <p:nvPr>
            <p:ph type="title"/>
          </p:nvPr>
        </p:nvSpPr>
        <p:spPr>
          <a:xfrm>
            <a:off x="3462338" y="2779712"/>
            <a:ext cx="7804150" cy="1739900"/>
          </a:xfrm>
        </p:spPr>
        <p:txBody>
          <a:bodyPr anchor="t">
            <a:normAutofit/>
          </a:bodyPr>
          <a:lstStyle>
            <a:lvl1pPr algn="r">
              <a:defRPr sz="3200">
                <a:solidFill>
                  <a:schemeClr val="tx1"/>
                </a:solidFill>
                <a:latin typeface="+mn-lt"/>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74BC511D-5C3B-46BF-9F99-8BC2E2FA2EF0}"/>
              </a:ext>
            </a:extLst>
          </p:cNvPr>
          <p:cNvSpPr>
            <a:spLocks noGrp="1"/>
          </p:cNvSpPr>
          <p:nvPr>
            <p:ph type="body" idx="1" hasCustomPrompt="1"/>
          </p:nvPr>
        </p:nvSpPr>
        <p:spPr>
          <a:xfrm>
            <a:off x="10079038" y="2038351"/>
            <a:ext cx="1187450" cy="717550"/>
          </a:xfrm>
        </p:spPr>
        <p:txBody>
          <a:bodyPr anchor="b">
            <a:noAutofit/>
          </a:bodyPr>
          <a:lstStyle>
            <a:lvl1pPr marL="0" indent="0" algn="r">
              <a:buNone/>
              <a:defRPr sz="51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00</a:t>
            </a:r>
          </a:p>
        </p:txBody>
      </p:sp>
      <p:sp>
        <p:nvSpPr>
          <p:cNvPr id="4" name="Espace réservé de la date 3">
            <a:extLst>
              <a:ext uri="{FF2B5EF4-FFF2-40B4-BE49-F238E27FC236}">
                <a16:creationId xmlns:a16="http://schemas.microsoft.com/office/drawing/2014/main" id="{FF7EEB74-066A-486F-A807-17A300B0C51F}"/>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F575D73F-ECDF-49F0-A7E6-CCD8CFAB9D2A}"/>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BEFE1BC3-4CE5-43DF-A1BA-5C4160EC4BB4}"/>
              </a:ext>
            </a:extLst>
          </p:cNvPr>
          <p:cNvSpPr>
            <a:spLocks noGrp="1"/>
          </p:cNvSpPr>
          <p:nvPr>
            <p:ph type="sldNum" sz="quarter" idx="12"/>
          </p:nvPr>
        </p:nvSpPr>
        <p:spPr/>
        <p:txBody>
          <a:bodyPr/>
          <a:lstStyle/>
          <a:p>
            <a:fld id="{4F7C0F30-2BA6-4E2D-AFC7-62C5E77ECC9C}" type="slidenum">
              <a:rPr lang="fr-FR" smtClean="0"/>
              <a:t>‹N°›</a:t>
            </a:fld>
            <a:endParaRPr lang="fr-FR" dirty="0"/>
          </a:p>
        </p:txBody>
      </p:sp>
      <p:cxnSp>
        <p:nvCxnSpPr>
          <p:cNvPr id="16" name="Connecteur droit 15">
            <a:extLst>
              <a:ext uri="{FF2B5EF4-FFF2-40B4-BE49-F238E27FC236}">
                <a16:creationId xmlns:a16="http://schemas.microsoft.com/office/drawing/2014/main" id="{31753CB8-FC4C-461E-B8BE-3710F2D0A38E}"/>
              </a:ext>
            </a:extLst>
          </p:cNvPr>
          <p:cNvCxnSpPr>
            <a:cxnSpLocks/>
          </p:cNvCxnSpPr>
          <p:nvPr userDrawn="1"/>
        </p:nvCxnSpPr>
        <p:spPr>
          <a:xfrm>
            <a:off x="11156158" y="6374606"/>
            <a:ext cx="0" cy="302419"/>
          </a:xfrm>
          <a:prstGeom prst="line">
            <a:avLst/>
          </a:prstGeom>
          <a:ln w="12700">
            <a:solidFill>
              <a:srgbClr val="9EA2A5"/>
            </a:solidFill>
          </a:ln>
        </p:spPr>
        <p:style>
          <a:lnRef idx="1">
            <a:schemeClr val="accent1"/>
          </a:lnRef>
          <a:fillRef idx="0">
            <a:schemeClr val="accent1"/>
          </a:fillRef>
          <a:effectRef idx="0">
            <a:schemeClr val="accent1"/>
          </a:effectRef>
          <a:fontRef idx="minor">
            <a:schemeClr val="tx1"/>
          </a:fontRef>
        </p:style>
      </p:cxnSp>
      <p:grpSp>
        <p:nvGrpSpPr>
          <p:cNvPr id="17" name="Groupe 16">
            <a:extLst>
              <a:ext uri="{FF2B5EF4-FFF2-40B4-BE49-F238E27FC236}">
                <a16:creationId xmlns:a16="http://schemas.microsoft.com/office/drawing/2014/main" id="{C99CDC11-3947-44C2-B514-7181E718B0E0}"/>
              </a:ext>
            </a:extLst>
          </p:cNvPr>
          <p:cNvGrpSpPr/>
          <p:nvPr userDrawn="1"/>
        </p:nvGrpSpPr>
        <p:grpSpPr>
          <a:xfrm>
            <a:off x="11594100" y="6394655"/>
            <a:ext cx="281193" cy="282763"/>
            <a:chOff x="1009650" y="946150"/>
            <a:chExt cx="3979863" cy="4002088"/>
          </a:xfrm>
        </p:grpSpPr>
        <p:sp>
          <p:nvSpPr>
            <p:cNvPr id="18" name="Freeform 5">
              <a:extLst>
                <a:ext uri="{FF2B5EF4-FFF2-40B4-BE49-F238E27FC236}">
                  <a16:creationId xmlns:a16="http://schemas.microsoft.com/office/drawing/2014/main" id="{7584D018-B2AC-4426-8FC5-E47A25104480}"/>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adFill>
              <a:gsLst>
                <a:gs pos="3000">
                  <a:srgbClr val="C7015E"/>
                </a:gs>
                <a:gs pos="93000">
                  <a:srgbClr val="D80B36"/>
                </a:gs>
              </a:gsLst>
              <a:lin ang="17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9" name="Freeform 6">
              <a:extLst>
                <a:ext uri="{FF2B5EF4-FFF2-40B4-BE49-F238E27FC236}">
                  <a16:creationId xmlns:a16="http://schemas.microsoft.com/office/drawing/2014/main" id="{DBA7DA36-5FCF-4F83-88C5-88AC668C5477}"/>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solidFill>
              <a:srgbClr val="B4E0F9"/>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0" name="Freeform 7">
              <a:extLst>
                <a:ext uri="{FF2B5EF4-FFF2-40B4-BE49-F238E27FC236}">
                  <a16:creationId xmlns:a16="http://schemas.microsoft.com/office/drawing/2014/main" id="{AD777200-E69F-4B5B-A41B-3C934ADA21F3}"/>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adFill>
              <a:gsLst>
                <a:gs pos="3000">
                  <a:srgbClr val="07797A"/>
                </a:gs>
                <a:gs pos="84000">
                  <a:srgbClr val="8FCDCF"/>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1" name="Freeform 8">
              <a:extLst>
                <a:ext uri="{FF2B5EF4-FFF2-40B4-BE49-F238E27FC236}">
                  <a16:creationId xmlns:a16="http://schemas.microsoft.com/office/drawing/2014/main" id="{18180CA7-D9BF-41D4-8C0C-46ACF99E4189}"/>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adFill>
              <a:gsLst>
                <a:gs pos="33000">
                  <a:srgbClr val="F7A605"/>
                </a:gs>
                <a:gs pos="93000">
                  <a:srgbClr val="E8520F"/>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2" name="Freeform 9">
              <a:extLst>
                <a:ext uri="{FF2B5EF4-FFF2-40B4-BE49-F238E27FC236}">
                  <a16:creationId xmlns:a16="http://schemas.microsoft.com/office/drawing/2014/main" id="{37939A1C-2063-4E46-9549-F6B3C11CCADF}"/>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adFill>
              <a:gsLst>
                <a:gs pos="3000">
                  <a:srgbClr val="DCDA01"/>
                </a:gs>
                <a:gs pos="73000">
                  <a:srgbClr val="95C11E"/>
                </a:gs>
              </a:gsLst>
              <a:lin ang="12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3" name="Freeform 10">
              <a:extLst>
                <a:ext uri="{FF2B5EF4-FFF2-40B4-BE49-F238E27FC236}">
                  <a16:creationId xmlns:a16="http://schemas.microsoft.com/office/drawing/2014/main" id="{ED4247ED-1422-4AF3-9AD5-B9A8683259BB}"/>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adFill>
              <a:gsLst>
                <a:gs pos="3000">
                  <a:srgbClr val="FFDA00"/>
                </a:gs>
                <a:gs pos="84000">
                  <a:srgbClr val="F6A700"/>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4" name="Freeform 11">
              <a:extLst>
                <a:ext uri="{FF2B5EF4-FFF2-40B4-BE49-F238E27FC236}">
                  <a16:creationId xmlns:a16="http://schemas.microsoft.com/office/drawing/2014/main" id="{D9A19906-ADC8-4555-8339-C76AF48B19D2}"/>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adFill>
              <a:gsLst>
                <a:gs pos="0">
                  <a:srgbClr val="008283"/>
                </a:gs>
                <a:gs pos="83000">
                  <a:srgbClr val="009197"/>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5" name="Freeform 12">
              <a:extLst>
                <a:ext uri="{FF2B5EF4-FFF2-40B4-BE49-F238E27FC236}">
                  <a16:creationId xmlns:a16="http://schemas.microsoft.com/office/drawing/2014/main" id="{29B61404-2101-4A73-962F-9F7D399B5459}"/>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adFill>
              <a:gsLst>
                <a:gs pos="22000">
                  <a:srgbClr val="BFB803"/>
                </a:gs>
                <a:gs pos="83000">
                  <a:srgbClr val="C59118"/>
                </a:gs>
              </a:gsLst>
              <a:lin ang="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6" name="Freeform 13">
              <a:extLst>
                <a:ext uri="{FF2B5EF4-FFF2-40B4-BE49-F238E27FC236}">
                  <a16:creationId xmlns:a16="http://schemas.microsoft.com/office/drawing/2014/main" id="{CC8B60FF-6A36-4845-A67F-D94264C712EF}"/>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adFill>
              <a:gsLst>
                <a:gs pos="18000">
                  <a:srgbClr val="D20A18"/>
                </a:gs>
                <a:gs pos="85000">
                  <a:srgbClr val="C00E0E"/>
                </a:gs>
              </a:gsLst>
              <a:lin ang="10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7" name="Freeform 14">
              <a:extLst>
                <a:ext uri="{FF2B5EF4-FFF2-40B4-BE49-F238E27FC236}">
                  <a16:creationId xmlns:a16="http://schemas.microsoft.com/office/drawing/2014/main" id="{45E9B3DF-9EBE-417E-8FBB-71B7201212B0}"/>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adFill>
              <a:gsLst>
                <a:gs pos="31000">
                  <a:srgbClr val="9A151B"/>
                </a:gs>
                <a:gs pos="77000">
                  <a:srgbClr val="B8101C"/>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grpSp>
      <p:sp>
        <p:nvSpPr>
          <p:cNvPr id="28" name="ZoneTexte 27">
            <a:extLst>
              <a:ext uri="{FF2B5EF4-FFF2-40B4-BE49-F238E27FC236}">
                <a16:creationId xmlns:a16="http://schemas.microsoft.com/office/drawing/2014/main" id="{F33117C8-595B-4851-B968-75A74E7461FC}"/>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Titre de section PRUNE</a:t>
            </a:r>
          </a:p>
        </p:txBody>
      </p:sp>
    </p:spTree>
    <p:extLst>
      <p:ext uri="{BB962C8B-B14F-4D97-AF65-F5344CB8AC3E}">
        <p14:creationId xmlns:p14="http://schemas.microsoft.com/office/powerpoint/2010/main" val="2182769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u BLEU + image à gauch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403542-EFDA-457D-90AB-811663849E6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p:nvPr>
        </p:nvSpPr>
        <p:spPr>
          <a:xfrm>
            <a:off x="3743324" y="1371454"/>
            <a:ext cx="7716513" cy="480074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p>
            <a:fld id="{4F7C0F30-2BA6-4E2D-AFC7-62C5E77ECC9C}" type="slidenum">
              <a:rPr lang="fr-FR" smtClean="0"/>
              <a:t>‹N°›</a:t>
            </a:fld>
            <a:endParaRPr lang="fr-FR" dirty="0"/>
          </a:p>
        </p:txBody>
      </p:sp>
      <p:sp>
        <p:nvSpPr>
          <p:cNvPr id="14" name="Freeform 5">
            <a:extLst>
              <a:ext uri="{FF2B5EF4-FFF2-40B4-BE49-F238E27FC236}">
                <a16:creationId xmlns:a16="http://schemas.microsoft.com/office/drawing/2014/main" id="{EB2B3E8B-70AC-4D00-B428-295B213AD359}"/>
              </a:ext>
            </a:extLst>
          </p:cNvPr>
          <p:cNvSpPr>
            <a:spLocks noEditPoints="1"/>
          </p:cNvSpPr>
          <p:nvPr userDrawn="1"/>
        </p:nvSpPr>
        <p:spPr bwMode="auto">
          <a:xfrm>
            <a:off x="1588" y="2236788"/>
            <a:ext cx="3730625" cy="4416425"/>
          </a:xfrm>
          <a:custGeom>
            <a:avLst/>
            <a:gdLst>
              <a:gd name="T0" fmla="*/ 2190 w 2351"/>
              <a:gd name="T1" fmla="*/ 1538 h 2782"/>
              <a:gd name="T2" fmla="*/ 2191 w 2351"/>
              <a:gd name="T3" fmla="*/ 1540 h 2782"/>
              <a:gd name="T4" fmla="*/ 2190 w 2351"/>
              <a:gd name="T5" fmla="*/ 1538 h 2782"/>
              <a:gd name="T6" fmla="*/ 0 w 2351"/>
              <a:gd name="T7" fmla="*/ 2782 h 2782"/>
              <a:gd name="T8" fmla="*/ 583 w 2351"/>
              <a:gd name="T9" fmla="*/ 2491 h 2782"/>
              <a:gd name="T10" fmla="*/ 1060 w 2351"/>
              <a:gd name="T11" fmla="*/ 2431 h 2782"/>
              <a:gd name="T12" fmla="*/ 2161 w 2351"/>
              <a:gd name="T13" fmla="*/ 2543 h 2782"/>
              <a:gd name="T14" fmla="*/ 2345 w 2351"/>
              <a:gd name="T15" fmla="*/ 2109 h 2782"/>
              <a:gd name="T16" fmla="*/ 2191 w 2351"/>
              <a:gd name="T17" fmla="*/ 1540 h 2782"/>
              <a:gd name="T18" fmla="*/ 1569 w 2351"/>
              <a:gd name="T19" fmla="*/ 710 h 2782"/>
              <a:gd name="T20" fmla="*/ 1478 w 2351"/>
              <a:gd name="T21" fmla="*/ 629 h 2782"/>
              <a:gd name="T22" fmla="*/ 0 w 2351"/>
              <a:gd name="T23" fmla="*/ 0 h 2782"/>
              <a:gd name="T24" fmla="*/ 0 w 2351"/>
              <a:gd name="T25" fmla="*/ 2782 h 2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51" h="2782">
                <a:moveTo>
                  <a:pt x="2190" y="1538"/>
                </a:moveTo>
                <a:cubicBezTo>
                  <a:pt x="2190" y="1538"/>
                  <a:pt x="2191" y="1539"/>
                  <a:pt x="2191" y="1540"/>
                </a:cubicBezTo>
                <a:cubicBezTo>
                  <a:pt x="2191" y="1539"/>
                  <a:pt x="2190" y="1538"/>
                  <a:pt x="2190" y="1538"/>
                </a:cubicBezTo>
                <a:moveTo>
                  <a:pt x="0" y="2782"/>
                </a:moveTo>
                <a:cubicBezTo>
                  <a:pt x="180" y="2660"/>
                  <a:pt x="373" y="2554"/>
                  <a:pt x="583" y="2491"/>
                </a:cubicBezTo>
                <a:cubicBezTo>
                  <a:pt x="733" y="2446"/>
                  <a:pt x="891" y="2421"/>
                  <a:pt x="1060" y="2431"/>
                </a:cubicBezTo>
                <a:cubicBezTo>
                  <a:pt x="1593" y="2464"/>
                  <a:pt x="1952" y="2597"/>
                  <a:pt x="2161" y="2543"/>
                </a:cubicBezTo>
                <a:cubicBezTo>
                  <a:pt x="2273" y="2514"/>
                  <a:pt x="2351" y="2371"/>
                  <a:pt x="2345" y="2109"/>
                </a:cubicBezTo>
                <a:cubicBezTo>
                  <a:pt x="2343" y="1983"/>
                  <a:pt x="2303" y="1780"/>
                  <a:pt x="2191" y="1540"/>
                </a:cubicBezTo>
                <a:cubicBezTo>
                  <a:pt x="2076" y="1290"/>
                  <a:pt x="1882" y="1000"/>
                  <a:pt x="1569" y="710"/>
                </a:cubicBezTo>
                <a:cubicBezTo>
                  <a:pt x="1540" y="683"/>
                  <a:pt x="1509" y="656"/>
                  <a:pt x="1478" y="629"/>
                </a:cubicBezTo>
                <a:cubicBezTo>
                  <a:pt x="901" y="135"/>
                  <a:pt x="337" y="2"/>
                  <a:pt x="0" y="0"/>
                </a:cubicBezTo>
                <a:lnTo>
                  <a:pt x="0" y="2782"/>
                </a:lnTo>
                <a:close/>
              </a:path>
            </a:pathLst>
          </a:custGeom>
          <a:gradFill flip="none" rotWithShape="1">
            <a:gsLst>
              <a:gs pos="0">
                <a:srgbClr val="189AA2"/>
              </a:gs>
              <a:gs pos="62000">
                <a:srgbClr val="8DC5C8"/>
              </a:gs>
            </a:gsLst>
            <a:lin ang="1890000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9" name="ZoneTexte 18">
            <a:extLst>
              <a:ext uri="{FF2B5EF4-FFF2-40B4-BE49-F238E27FC236}">
                <a16:creationId xmlns:a16="http://schemas.microsoft.com/office/drawing/2014/main" id="{B4C4154D-C62F-4515-A658-AA0A48CF0B71}"/>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Contenu BLEU + image à gauche</a:t>
            </a:r>
          </a:p>
        </p:txBody>
      </p:sp>
      <p:sp>
        <p:nvSpPr>
          <p:cNvPr id="12" name="Espace réservé pour une image  11">
            <a:extLst>
              <a:ext uri="{FF2B5EF4-FFF2-40B4-BE49-F238E27FC236}">
                <a16:creationId xmlns:a16="http://schemas.microsoft.com/office/drawing/2014/main" id="{39C0918C-4099-47C3-9D66-F21F7D360DA8}"/>
              </a:ext>
            </a:extLst>
          </p:cNvPr>
          <p:cNvSpPr>
            <a:spLocks noGrp="1"/>
          </p:cNvSpPr>
          <p:nvPr>
            <p:ph type="pic" sz="quarter" idx="13" hasCustomPrompt="1"/>
          </p:nvPr>
        </p:nvSpPr>
        <p:spPr>
          <a:xfrm>
            <a:off x="1588" y="2147889"/>
            <a:ext cx="3592861" cy="4429125"/>
          </a:xfrm>
          <a:custGeom>
            <a:avLst/>
            <a:gdLst>
              <a:gd name="connsiteX0" fmla="*/ 0 w 3592861"/>
              <a:gd name="connsiteY0" fmla="*/ 0 h 4429125"/>
              <a:gd name="connsiteX1" fmla="*/ 1870846 w 3592861"/>
              <a:gd name="connsiteY1" fmla="*/ 727075 h 4429125"/>
              <a:gd name="connsiteX2" fmla="*/ 2035874 w 3592861"/>
              <a:gd name="connsiteY2" fmla="*/ 841375 h 4429125"/>
              <a:gd name="connsiteX3" fmla="*/ 3211698 w 3592861"/>
              <a:gd name="connsiteY3" fmla="*/ 2068513 h 4429125"/>
              <a:gd name="connsiteX4" fmla="*/ 3575076 w 3592861"/>
              <a:gd name="connsiteY4" fmla="*/ 2965450 h 4429125"/>
              <a:gd name="connsiteX5" fmla="*/ 3360858 w 3592861"/>
              <a:gd name="connsiteY5" fmla="*/ 3708400 h 4429125"/>
              <a:gd name="connsiteX6" fmla="*/ 2503982 w 3592861"/>
              <a:gd name="connsiteY6" fmla="*/ 3746500 h 4429125"/>
              <a:gd name="connsiteX7" fmla="*/ 1548724 w 3592861"/>
              <a:gd name="connsiteY7" fmla="*/ 3740150 h 4429125"/>
              <a:gd name="connsiteX8" fmla="*/ 783883 w 3592861"/>
              <a:gd name="connsiteY8" fmla="*/ 3932238 h 4429125"/>
              <a:gd name="connsiteX9" fmla="*/ 0 w 3592861"/>
              <a:gd name="connsiteY9" fmla="*/ 4429125 h 442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92861" h="4429125">
                <a:moveTo>
                  <a:pt x="0" y="0"/>
                </a:moveTo>
                <a:cubicBezTo>
                  <a:pt x="520473" y="61913"/>
                  <a:pt x="1175824" y="261938"/>
                  <a:pt x="1870846" y="727075"/>
                </a:cubicBezTo>
                <a:cubicBezTo>
                  <a:pt x="1927971" y="765175"/>
                  <a:pt x="1983509" y="803275"/>
                  <a:pt x="2035874" y="841375"/>
                </a:cubicBezTo>
                <a:cubicBezTo>
                  <a:pt x="2602364" y="1250950"/>
                  <a:pt x="2975263" y="1685925"/>
                  <a:pt x="3211698" y="2068513"/>
                </a:cubicBezTo>
                <a:cubicBezTo>
                  <a:pt x="3440198" y="2438400"/>
                  <a:pt x="3544927" y="2760663"/>
                  <a:pt x="3575076" y="2965450"/>
                </a:cubicBezTo>
                <a:cubicBezTo>
                  <a:pt x="3635375" y="3390900"/>
                  <a:pt x="3536993" y="3638550"/>
                  <a:pt x="3360858" y="3708400"/>
                </a:cubicBezTo>
                <a:cubicBezTo>
                  <a:pt x="3168854" y="3783013"/>
                  <a:pt x="2881642" y="3763963"/>
                  <a:pt x="2503982" y="3746500"/>
                </a:cubicBezTo>
                <a:cubicBezTo>
                  <a:pt x="2232638" y="3732213"/>
                  <a:pt x="1913689" y="3719513"/>
                  <a:pt x="1548724" y="3740150"/>
                </a:cubicBezTo>
                <a:cubicBezTo>
                  <a:pt x="1272619" y="3757613"/>
                  <a:pt x="1020317" y="3829050"/>
                  <a:pt x="783883" y="3932238"/>
                </a:cubicBezTo>
                <a:cubicBezTo>
                  <a:pt x="498257" y="4057650"/>
                  <a:pt x="239608" y="4232275"/>
                  <a:pt x="0" y="4429125"/>
                </a:cubicBezTo>
                <a:close/>
              </a:path>
            </a:pathLst>
          </a:custGeom>
          <a:gradFill>
            <a:gsLst>
              <a:gs pos="29000">
                <a:srgbClr val="019199"/>
              </a:gs>
              <a:gs pos="90000">
                <a:srgbClr val="9FCCCF"/>
              </a:gs>
            </a:gsLst>
            <a:lin ang="15600000" scaled="0"/>
          </a:gradFill>
        </p:spPr>
        <p:txBody>
          <a:bodyPr wrap="square" lIns="324000" tIns="1260000">
            <a:noAutofit/>
          </a:bodyPr>
          <a:lstStyle>
            <a:lvl1pPr>
              <a:spcBef>
                <a:spcPts val="0"/>
              </a:spcBef>
              <a:defRPr sz="1000" i="1" cap="none" baseline="0">
                <a:solidFill>
                  <a:schemeClr val="bg1"/>
                </a:solidFill>
              </a:defRPr>
            </a:lvl1pPr>
          </a:lstStyle>
          <a:p>
            <a:r>
              <a:rPr lang="fr-FR" dirty="0"/>
              <a:t>Si souhaité,</a:t>
            </a:r>
            <a:br>
              <a:rPr lang="fr-FR" dirty="0"/>
            </a:br>
            <a:r>
              <a:rPr lang="fr-FR" dirty="0"/>
              <a:t>glissez ou insérez votre image ici .</a:t>
            </a:r>
            <a:br>
              <a:rPr lang="fr-FR" dirty="0"/>
            </a:br>
            <a:r>
              <a:rPr lang="fr-FR" dirty="0"/>
              <a:t>Si non, laissez vide et ce texte sera </a:t>
            </a:r>
            <a:br>
              <a:rPr lang="fr-FR" dirty="0"/>
            </a:br>
            <a:r>
              <a:rPr lang="fr-FR" dirty="0"/>
              <a:t>invisible en projection/impression</a:t>
            </a:r>
          </a:p>
          <a:p>
            <a:endParaRPr lang="fr-FR" dirty="0"/>
          </a:p>
        </p:txBody>
      </p:sp>
      <p:sp>
        <p:nvSpPr>
          <p:cNvPr id="13" name="ZoneTexte 12">
            <a:extLst>
              <a:ext uri="{FF2B5EF4-FFF2-40B4-BE49-F238E27FC236}">
                <a16:creationId xmlns:a16="http://schemas.microsoft.com/office/drawing/2014/main" id="{0D2808C4-41DD-4FF2-9173-AC4D6CA1C315}"/>
              </a:ext>
            </a:extLst>
          </p:cNvPr>
          <p:cNvSpPr txBox="1"/>
          <p:nvPr userDrawn="1"/>
        </p:nvSpPr>
        <p:spPr>
          <a:xfrm>
            <a:off x="-76200" y="6858000"/>
            <a:ext cx="12268200" cy="430887"/>
          </a:xfrm>
          <a:prstGeom prst="rect">
            <a:avLst/>
          </a:prstGeom>
          <a:noFill/>
        </p:spPr>
        <p:txBody>
          <a:bodyPr wrap="square" rtlCol="0">
            <a:spAutoFit/>
          </a:bodyPr>
          <a:lstStyle/>
          <a:p>
            <a:r>
              <a:rPr lang="fr-FR" sz="1100" dirty="0">
                <a:solidFill>
                  <a:schemeClr val="bg1">
                    <a:lumMod val="65000"/>
                  </a:schemeClr>
                </a:solidFill>
              </a:rPr>
              <a:t>Astuce pour modifier une image déjà présente : Clic droit sur l'image + choisir "Changer d'image"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bg1">
                    <a:lumMod val="65000"/>
                  </a:schemeClr>
                </a:solidFill>
              </a:rPr>
              <a:t>Astuce pour modifier le cadrage d'une image : Clic droit sur l'image + choisir "Rogner"</a:t>
            </a:r>
          </a:p>
        </p:txBody>
      </p:sp>
    </p:spTree>
    <p:extLst>
      <p:ext uri="{BB962C8B-B14F-4D97-AF65-F5344CB8AC3E}">
        <p14:creationId xmlns:p14="http://schemas.microsoft.com/office/powerpoint/2010/main" val="24263406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u BLEU + image à droi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403542-EFDA-457D-90AB-811663849E6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p>
            <a:fld id="{4F7C0F30-2BA6-4E2D-AFC7-62C5E77ECC9C}" type="slidenum">
              <a:rPr lang="fr-FR" smtClean="0"/>
              <a:t>‹N°›</a:t>
            </a:fld>
            <a:endParaRPr lang="fr-FR" dirty="0"/>
          </a:p>
        </p:txBody>
      </p:sp>
      <p:sp>
        <p:nvSpPr>
          <p:cNvPr id="11" name="Freeform 5">
            <a:extLst>
              <a:ext uri="{FF2B5EF4-FFF2-40B4-BE49-F238E27FC236}">
                <a16:creationId xmlns:a16="http://schemas.microsoft.com/office/drawing/2014/main" id="{9A5805DE-63BF-475E-AA4D-7B4B9A7AD1DA}"/>
              </a:ext>
            </a:extLst>
          </p:cNvPr>
          <p:cNvSpPr>
            <a:spLocks/>
          </p:cNvSpPr>
          <p:nvPr userDrawn="1"/>
        </p:nvSpPr>
        <p:spPr bwMode="auto">
          <a:xfrm>
            <a:off x="8040689" y="0"/>
            <a:ext cx="4148138" cy="3948113"/>
          </a:xfrm>
          <a:custGeom>
            <a:avLst/>
            <a:gdLst>
              <a:gd name="T0" fmla="*/ 1052 w 2615"/>
              <a:gd name="T1" fmla="*/ 0 h 2489"/>
              <a:gd name="T2" fmla="*/ 899 w 2615"/>
              <a:gd name="T3" fmla="*/ 124 h 2489"/>
              <a:gd name="T4" fmla="*/ 805 w 2615"/>
              <a:gd name="T5" fmla="*/ 208 h 2489"/>
              <a:gd name="T6" fmla="*/ 165 w 2615"/>
              <a:gd name="T7" fmla="*/ 1064 h 2489"/>
              <a:gd name="T8" fmla="*/ 165 w 2615"/>
              <a:gd name="T9" fmla="*/ 1064 h 2489"/>
              <a:gd name="T10" fmla="*/ 6 w 2615"/>
              <a:gd name="T11" fmla="*/ 1651 h 2489"/>
              <a:gd name="T12" fmla="*/ 196 w 2615"/>
              <a:gd name="T13" fmla="*/ 2099 h 2489"/>
              <a:gd name="T14" fmla="*/ 1328 w 2615"/>
              <a:gd name="T15" fmla="*/ 1983 h 2489"/>
              <a:gd name="T16" fmla="*/ 1819 w 2615"/>
              <a:gd name="T17" fmla="*/ 2045 h 2489"/>
              <a:gd name="T18" fmla="*/ 2615 w 2615"/>
              <a:gd name="T19" fmla="*/ 2489 h 2489"/>
              <a:gd name="T20" fmla="*/ 2615 w 2615"/>
              <a:gd name="T21" fmla="*/ 1798 h 2489"/>
              <a:gd name="T22" fmla="*/ 2590 w 2615"/>
              <a:gd name="T23" fmla="*/ 891 h 2489"/>
              <a:gd name="T24" fmla="*/ 2615 w 2615"/>
              <a:gd name="T25" fmla="*/ 802 h 2489"/>
              <a:gd name="T26" fmla="*/ 2615 w 2615"/>
              <a:gd name="T27" fmla="*/ 0 h 2489"/>
              <a:gd name="T28" fmla="*/ 1052 w 2615"/>
              <a:gd name="T29" fmla="*/ 0 h 2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5" h="2489">
                <a:moveTo>
                  <a:pt x="1052" y="0"/>
                </a:moveTo>
                <a:cubicBezTo>
                  <a:pt x="1001" y="39"/>
                  <a:pt x="950" y="80"/>
                  <a:pt x="899" y="124"/>
                </a:cubicBezTo>
                <a:cubicBezTo>
                  <a:pt x="866" y="152"/>
                  <a:pt x="835" y="180"/>
                  <a:pt x="805" y="208"/>
                </a:cubicBezTo>
                <a:cubicBezTo>
                  <a:pt x="482" y="506"/>
                  <a:pt x="284" y="806"/>
                  <a:pt x="165" y="1064"/>
                </a:cubicBezTo>
                <a:cubicBezTo>
                  <a:pt x="188" y="1030"/>
                  <a:pt x="188" y="1030"/>
                  <a:pt x="165" y="1064"/>
                </a:cubicBezTo>
                <a:cubicBezTo>
                  <a:pt x="50" y="1312"/>
                  <a:pt x="9" y="1521"/>
                  <a:pt x="6" y="1651"/>
                </a:cubicBezTo>
                <a:cubicBezTo>
                  <a:pt x="0" y="1922"/>
                  <a:pt x="81" y="2069"/>
                  <a:pt x="196" y="2099"/>
                </a:cubicBezTo>
                <a:cubicBezTo>
                  <a:pt x="411" y="2155"/>
                  <a:pt x="780" y="2017"/>
                  <a:pt x="1328" y="1983"/>
                </a:cubicBezTo>
                <a:cubicBezTo>
                  <a:pt x="1502" y="1973"/>
                  <a:pt x="1664" y="1998"/>
                  <a:pt x="1819" y="2045"/>
                </a:cubicBezTo>
                <a:cubicBezTo>
                  <a:pt x="2113" y="2134"/>
                  <a:pt x="2376" y="2305"/>
                  <a:pt x="2615" y="2489"/>
                </a:cubicBezTo>
                <a:cubicBezTo>
                  <a:pt x="2615" y="1798"/>
                  <a:pt x="2615" y="1798"/>
                  <a:pt x="2615" y="1798"/>
                </a:cubicBezTo>
                <a:cubicBezTo>
                  <a:pt x="2534" y="1513"/>
                  <a:pt x="2505" y="1209"/>
                  <a:pt x="2590" y="891"/>
                </a:cubicBezTo>
                <a:cubicBezTo>
                  <a:pt x="2598" y="861"/>
                  <a:pt x="2606" y="832"/>
                  <a:pt x="2615" y="802"/>
                </a:cubicBezTo>
                <a:cubicBezTo>
                  <a:pt x="2615" y="0"/>
                  <a:pt x="2615" y="0"/>
                  <a:pt x="2615" y="0"/>
                </a:cubicBezTo>
                <a:lnTo>
                  <a:pt x="1052" y="0"/>
                </a:lnTo>
                <a:close/>
              </a:path>
            </a:pathLst>
          </a:custGeom>
          <a:gradFill flip="none" rotWithShape="1">
            <a:gsLst>
              <a:gs pos="0">
                <a:srgbClr val="02939B"/>
              </a:gs>
              <a:gs pos="62000">
                <a:srgbClr val="93C8CB"/>
              </a:gs>
            </a:gsLst>
            <a:lin ang="1350000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7" name="ZoneTexte 16">
            <a:extLst>
              <a:ext uri="{FF2B5EF4-FFF2-40B4-BE49-F238E27FC236}">
                <a16:creationId xmlns:a16="http://schemas.microsoft.com/office/drawing/2014/main" id="{3608085E-5D5D-4C62-A2FC-9C7B59FF46B6}"/>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Contenu BLEU + image à droite</a:t>
            </a:r>
          </a:p>
        </p:txBody>
      </p:sp>
      <p:sp>
        <p:nvSpPr>
          <p:cNvPr id="13" name="Espace réservé pour une image  12">
            <a:extLst>
              <a:ext uri="{FF2B5EF4-FFF2-40B4-BE49-F238E27FC236}">
                <a16:creationId xmlns:a16="http://schemas.microsoft.com/office/drawing/2014/main" id="{251A9F95-5A5C-4534-85A2-A27E6766AF7D}"/>
              </a:ext>
            </a:extLst>
          </p:cNvPr>
          <p:cNvSpPr>
            <a:spLocks noGrp="1"/>
          </p:cNvSpPr>
          <p:nvPr>
            <p:ph type="pic" sz="quarter" idx="13" hasCustomPrompt="1"/>
          </p:nvPr>
        </p:nvSpPr>
        <p:spPr>
          <a:xfrm>
            <a:off x="8211163" y="0"/>
            <a:ext cx="3977664" cy="3956050"/>
          </a:xfrm>
          <a:custGeom>
            <a:avLst/>
            <a:gdLst>
              <a:gd name="connsiteX0" fmla="*/ 1564981 w 3977664"/>
              <a:gd name="connsiteY0" fmla="*/ 0 h 3956050"/>
              <a:gd name="connsiteX1" fmla="*/ 3977664 w 3977664"/>
              <a:gd name="connsiteY1" fmla="*/ 0 h 3956050"/>
              <a:gd name="connsiteX2" fmla="*/ 3977664 w 3977664"/>
              <a:gd name="connsiteY2" fmla="*/ 3956050 h 3956050"/>
              <a:gd name="connsiteX3" fmla="*/ 2808599 w 3977664"/>
              <a:gd name="connsiteY3" fmla="*/ 3104246 h 3956050"/>
              <a:gd name="connsiteX4" fmla="*/ 2044028 w 3977664"/>
              <a:gd name="connsiteY4" fmla="*/ 2912313 h 3956050"/>
              <a:gd name="connsiteX5" fmla="*/ 1087521 w 3977664"/>
              <a:gd name="connsiteY5" fmla="*/ 2918658 h 3956050"/>
              <a:gd name="connsiteX6" fmla="*/ 232533 w 3977664"/>
              <a:gd name="connsiteY6" fmla="*/ 2880588 h 3956050"/>
              <a:gd name="connsiteX7" fmla="*/ 18390 w 3977664"/>
              <a:gd name="connsiteY7" fmla="*/ 2135062 h 3956050"/>
              <a:gd name="connsiteX8" fmla="*/ 380054 w 3977664"/>
              <a:gd name="connsiteY8" fmla="*/ 1237257 h 3956050"/>
              <a:gd name="connsiteX9" fmla="*/ 1555464 w 3977664"/>
              <a:gd name="connsiteY9" fmla="*/ 6345 h 3956050"/>
              <a:gd name="connsiteX10" fmla="*/ 1564981 w 3977664"/>
              <a:gd name="connsiteY10" fmla="*/ 0 h 395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7664" h="3956050">
                <a:moveTo>
                  <a:pt x="1564981" y="0"/>
                </a:moveTo>
                <a:lnTo>
                  <a:pt x="3977664" y="0"/>
                </a:lnTo>
                <a:cubicBezTo>
                  <a:pt x="3977664" y="0"/>
                  <a:pt x="3977664" y="0"/>
                  <a:pt x="3977664" y="3956050"/>
                </a:cubicBezTo>
                <a:cubicBezTo>
                  <a:pt x="3636621" y="3619770"/>
                  <a:pt x="3254335" y="3300938"/>
                  <a:pt x="2808599" y="3104246"/>
                </a:cubicBezTo>
                <a:cubicBezTo>
                  <a:pt x="2572249" y="3001142"/>
                  <a:pt x="2320035" y="2929761"/>
                  <a:pt x="2044028" y="2912313"/>
                </a:cubicBezTo>
                <a:cubicBezTo>
                  <a:pt x="1679191" y="2891692"/>
                  <a:pt x="1360355" y="2904382"/>
                  <a:pt x="1087521" y="2918658"/>
                </a:cubicBezTo>
                <a:cubicBezTo>
                  <a:pt x="709994" y="2936106"/>
                  <a:pt x="424469" y="2955141"/>
                  <a:pt x="232533" y="2880588"/>
                </a:cubicBezTo>
                <a:cubicBezTo>
                  <a:pt x="56460" y="2810794"/>
                  <a:pt x="-43474" y="2561757"/>
                  <a:pt x="18390" y="2135062"/>
                </a:cubicBezTo>
                <a:cubicBezTo>
                  <a:pt x="46942" y="1930438"/>
                  <a:pt x="151635" y="1606848"/>
                  <a:pt x="380054" y="1237257"/>
                </a:cubicBezTo>
                <a:cubicBezTo>
                  <a:pt x="617991" y="853390"/>
                  <a:pt x="989173" y="417178"/>
                  <a:pt x="1555464" y="6345"/>
                </a:cubicBezTo>
                <a:cubicBezTo>
                  <a:pt x="1558636" y="4759"/>
                  <a:pt x="1561809" y="1586"/>
                  <a:pt x="1564981" y="0"/>
                </a:cubicBezTo>
                <a:close/>
              </a:path>
            </a:pathLst>
          </a:custGeom>
          <a:gradFill>
            <a:gsLst>
              <a:gs pos="27000">
                <a:srgbClr val="04939A"/>
              </a:gs>
              <a:gs pos="88000">
                <a:srgbClr val="8CC6C8"/>
              </a:gs>
            </a:gsLst>
            <a:lin ang="15600000" scaled="0"/>
          </a:gradFill>
        </p:spPr>
        <p:txBody>
          <a:bodyPr wrap="square" lIns="1152000" tIns="972000">
            <a:noAutofit/>
          </a:bodyPr>
          <a:lstStyle>
            <a:lvl1pPr algn="l">
              <a:spcBef>
                <a:spcPts val="0"/>
              </a:spcBef>
              <a:defRPr sz="1000" i="1" cap="none" baseline="0">
                <a:solidFill>
                  <a:schemeClr val="bg1"/>
                </a:solidFill>
              </a:defRPr>
            </a:lvl1pPr>
          </a:lstStyle>
          <a:p>
            <a:r>
              <a:rPr lang="fr-FR" dirty="0"/>
              <a:t>Si souhaité,</a:t>
            </a:r>
            <a:br>
              <a:rPr lang="fr-FR" dirty="0"/>
            </a:br>
            <a:r>
              <a:rPr lang="fr-FR" dirty="0"/>
              <a:t>glissez ou insérez votre image ici.</a:t>
            </a:r>
            <a:br>
              <a:rPr lang="fr-FR" dirty="0"/>
            </a:br>
            <a:r>
              <a:rPr lang="fr-FR" dirty="0"/>
              <a:t>Si non, laissez vide et ce texte sera invisible en projection/impression</a:t>
            </a:r>
          </a:p>
        </p:txBody>
      </p:sp>
      <p:sp>
        <p:nvSpPr>
          <p:cNvPr id="14" name="ZoneTexte 13">
            <a:extLst>
              <a:ext uri="{FF2B5EF4-FFF2-40B4-BE49-F238E27FC236}">
                <a16:creationId xmlns:a16="http://schemas.microsoft.com/office/drawing/2014/main" id="{F91FD682-C602-4E79-9F64-B525B909330B}"/>
              </a:ext>
            </a:extLst>
          </p:cNvPr>
          <p:cNvSpPr txBox="1"/>
          <p:nvPr userDrawn="1"/>
        </p:nvSpPr>
        <p:spPr>
          <a:xfrm>
            <a:off x="-76200" y="6858000"/>
            <a:ext cx="12268200" cy="430887"/>
          </a:xfrm>
          <a:prstGeom prst="rect">
            <a:avLst/>
          </a:prstGeom>
          <a:noFill/>
        </p:spPr>
        <p:txBody>
          <a:bodyPr wrap="square" rtlCol="0">
            <a:spAutoFit/>
          </a:bodyPr>
          <a:lstStyle/>
          <a:p>
            <a:r>
              <a:rPr lang="fr-FR" sz="1100" dirty="0">
                <a:solidFill>
                  <a:schemeClr val="bg1">
                    <a:lumMod val="65000"/>
                  </a:schemeClr>
                </a:solidFill>
              </a:rPr>
              <a:t>Astuce pour modifier une image déjà présente : Clic droit sur l'image + choisir "Changer d'image"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bg1">
                    <a:lumMod val="65000"/>
                  </a:schemeClr>
                </a:solidFill>
              </a:rPr>
              <a:t>Astuce pour modifier le cadrage d'une image : Clic droit sur l'image + choisir "Rogner"</a:t>
            </a:r>
          </a:p>
        </p:txBody>
      </p:sp>
    </p:spTree>
    <p:extLst>
      <p:ext uri="{BB962C8B-B14F-4D97-AF65-F5344CB8AC3E}">
        <p14:creationId xmlns:p14="http://schemas.microsoft.com/office/powerpoint/2010/main" val="38315993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Contenu + Exergue 1 Oran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4A9F225-6452-48CF-BCF4-B7F4B477595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Freeform 5">
            <a:extLst>
              <a:ext uri="{FF2B5EF4-FFF2-40B4-BE49-F238E27FC236}">
                <a16:creationId xmlns:a16="http://schemas.microsoft.com/office/drawing/2014/main" id="{9736EB99-581C-415D-BD2C-47AB4E353EE7}"/>
              </a:ext>
            </a:extLst>
          </p:cNvPr>
          <p:cNvSpPr>
            <a:spLocks/>
          </p:cNvSpPr>
          <p:nvPr userDrawn="1"/>
        </p:nvSpPr>
        <p:spPr bwMode="auto">
          <a:xfrm>
            <a:off x="0" y="0"/>
            <a:ext cx="8864600" cy="6858000"/>
          </a:xfrm>
          <a:custGeom>
            <a:avLst/>
            <a:gdLst>
              <a:gd name="T0" fmla="*/ 3714 w 5585"/>
              <a:gd name="T1" fmla="*/ 3841 h 4320"/>
              <a:gd name="T2" fmla="*/ 5113 w 5585"/>
              <a:gd name="T3" fmla="*/ 1756 h 4320"/>
              <a:gd name="T4" fmla="*/ 5585 w 5585"/>
              <a:gd name="T5" fmla="*/ 0 h 4320"/>
              <a:gd name="T6" fmla="*/ 0 w 5585"/>
              <a:gd name="T7" fmla="*/ 0 h 4320"/>
              <a:gd name="T8" fmla="*/ 0 w 5585"/>
              <a:gd name="T9" fmla="*/ 4320 h 4320"/>
              <a:gd name="T10" fmla="*/ 3907 w 5585"/>
              <a:gd name="T11" fmla="*/ 4320 h 4320"/>
              <a:gd name="T12" fmla="*/ 3714 w 5585"/>
              <a:gd name="T13" fmla="*/ 3841 h 4320"/>
            </a:gdLst>
            <a:ahLst/>
            <a:cxnLst>
              <a:cxn ang="0">
                <a:pos x="T0" y="T1"/>
              </a:cxn>
              <a:cxn ang="0">
                <a:pos x="T2" y="T3"/>
              </a:cxn>
              <a:cxn ang="0">
                <a:pos x="T4" y="T5"/>
              </a:cxn>
              <a:cxn ang="0">
                <a:pos x="T6" y="T7"/>
              </a:cxn>
              <a:cxn ang="0">
                <a:pos x="T8" y="T9"/>
              </a:cxn>
              <a:cxn ang="0">
                <a:pos x="T10" y="T11"/>
              </a:cxn>
              <a:cxn ang="0">
                <a:pos x="T12" y="T13"/>
              </a:cxn>
            </a:cxnLst>
            <a:rect l="0" t="0" r="r" b="b"/>
            <a:pathLst>
              <a:path w="5585" h="4320">
                <a:moveTo>
                  <a:pt x="3714" y="3841"/>
                </a:moveTo>
                <a:cubicBezTo>
                  <a:pt x="3834" y="3376"/>
                  <a:pt x="4483" y="2794"/>
                  <a:pt x="5113" y="1756"/>
                </a:cubicBezTo>
                <a:cubicBezTo>
                  <a:pt x="5452" y="1193"/>
                  <a:pt x="5573" y="594"/>
                  <a:pt x="5585" y="0"/>
                </a:cubicBezTo>
                <a:cubicBezTo>
                  <a:pt x="0" y="0"/>
                  <a:pt x="0" y="0"/>
                  <a:pt x="0" y="0"/>
                </a:cubicBezTo>
                <a:cubicBezTo>
                  <a:pt x="0" y="4320"/>
                  <a:pt x="0" y="4320"/>
                  <a:pt x="0" y="4320"/>
                </a:cubicBezTo>
                <a:cubicBezTo>
                  <a:pt x="3907" y="4320"/>
                  <a:pt x="3907" y="4320"/>
                  <a:pt x="3907" y="4320"/>
                </a:cubicBezTo>
                <a:cubicBezTo>
                  <a:pt x="3734" y="4166"/>
                  <a:pt x="3673" y="3998"/>
                  <a:pt x="3714" y="3841"/>
                </a:cubicBezTo>
                <a:close/>
              </a:path>
            </a:pathLst>
          </a:custGeom>
          <a:gradFill flip="none" rotWithShape="1">
            <a:gsLst>
              <a:gs pos="5000">
                <a:srgbClr val="D97D1A"/>
              </a:gs>
              <a:gs pos="89000">
                <a:srgbClr val="F2CF12"/>
              </a:gs>
            </a:gsLst>
            <a:lin ang="54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6">
            <a:extLst>
              <a:ext uri="{FF2B5EF4-FFF2-40B4-BE49-F238E27FC236}">
                <a16:creationId xmlns:a16="http://schemas.microsoft.com/office/drawing/2014/main" id="{128E9861-59EB-4B55-9980-26371E9A6F93}"/>
              </a:ext>
            </a:extLst>
          </p:cNvPr>
          <p:cNvSpPr>
            <a:spLocks/>
          </p:cNvSpPr>
          <p:nvPr userDrawn="1"/>
        </p:nvSpPr>
        <p:spPr bwMode="auto">
          <a:xfrm>
            <a:off x="0" y="0"/>
            <a:ext cx="8786813" cy="6858000"/>
          </a:xfrm>
          <a:custGeom>
            <a:avLst/>
            <a:gdLst>
              <a:gd name="T0" fmla="*/ 3289 w 5536"/>
              <a:gd name="T1" fmla="*/ 3651 h 4320"/>
              <a:gd name="T2" fmla="*/ 4904 w 5536"/>
              <a:gd name="T3" fmla="*/ 1659 h 4320"/>
              <a:gd name="T4" fmla="*/ 5536 w 5536"/>
              <a:gd name="T5" fmla="*/ 0 h 4320"/>
              <a:gd name="T6" fmla="*/ 0 w 5536"/>
              <a:gd name="T7" fmla="*/ 0 h 4320"/>
              <a:gd name="T8" fmla="*/ 0 w 5536"/>
              <a:gd name="T9" fmla="*/ 4320 h 4320"/>
              <a:gd name="T10" fmla="*/ 3633 w 5536"/>
              <a:gd name="T11" fmla="*/ 4320 h 4320"/>
              <a:gd name="T12" fmla="*/ 3289 w 5536"/>
              <a:gd name="T13" fmla="*/ 3651 h 4320"/>
            </a:gdLst>
            <a:ahLst/>
            <a:cxnLst>
              <a:cxn ang="0">
                <a:pos x="T0" y="T1"/>
              </a:cxn>
              <a:cxn ang="0">
                <a:pos x="T2" y="T3"/>
              </a:cxn>
              <a:cxn ang="0">
                <a:pos x="T4" y="T5"/>
              </a:cxn>
              <a:cxn ang="0">
                <a:pos x="T6" y="T7"/>
              </a:cxn>
              <a:cxn ang="0">
                <a:pos x="T8" y="T9"/>
              </a:cxn>
              <a:cxn ang="0">
                <a:pos x="T10" y="T11"/>
              </a:cxn>
              <a:cxn ang="0">
                <a:pos x="T12" y="T13"/>
              </a:cxn>
            </a:cxnLst>
            <a:rect l="0" t="0" r="r" b="b"/>
            <a:pathLst>
              <a:path w="5536" h="4320">
                <a:moveTo>
                  <a:pt x="3289" y="3651"/>
                </a:moveTo>
                <a:cubicBezTo>
                  <a:pt x="3455" y="3189"/>
                  <a:pt x="4169" y="2657"/>
                  <a:pt x="4904" y="1659"/>
                </a:cubicBezTo>
                <a:cubicBezTo>
                  <a:pt x="5283" y="1143"/>
                  <a:pt x="5462" y="575"/>
                  <a:pt x="5536" y="0"/>
                </a:cubicBezTo>
                <a:cubicBezTo>
                  <a:pt x="0" y="0"/>
                  <a:pt x="0" y="0"/>
                  <a:pt x="0" y="0"/>
                </a:cubicBezTo>
                <a:cubicBezTo>
                  <a:pt x="0" y="4320"/>
                  <a:pt x="0" y="4320"/>
                  <a:pt x="0" y="4320"/>
                </a:cubicBezTo>
                <a:cubicBezTo>
                  <a:pt x="3633" y="4320"/>
                  <a:pt x="3633" y="4320"/>
                  <a:pt x="3633" y="4320"/>
                </a:cubicBezTo>
                <a:cubicBezTo>
                  <a:pt x="3321" y="4099"/>
                  <a:pt x="3216" y="3858"/>
                  <a:pt x="3289" y="3651"/>
                </a:cubicBezTo>
                <a:close/>
              </a:path>
            </a:pathLst>
          </a:custGeom>
          <a:gradFill flip="none" rotWithShape="1">
            <a:gsLst>
              <a:gs pos="27000">
                <a:srgbClr val="CF631B"/>
              </a:gs>
              <a:gs pos="87000">
                <a:srgbClr val="F2CC12"/>
              </a:gs>
            </a:gsLst>
            <a:lin ang="132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 name="Titre 1">
            <a:extLst>
              <a:ext uri="{FF2B5EF4-FFF2-40B4-BE49-F238E27FC236}">
                <a16:creationId xmlns:a16="http://schemas.microsoft.com/office/drawing/2014/main" id="{B2403542-EFDA-457D-90AB-811663849E6F}"/>
              </a:ext>
            </a:extLst>
          </p:cNvPr>
          <p:cNvSpPr>
            <a:spLocks noGrp="1"/>
          </p:cNvSpPr>
          <p:nvPr>
            <p:ph type="title"/>
          </p:nvPr>
        </p:nvSpPr>
        <p:spPr>
          <a:xfrm>
            <a:off x="731838" y="882000"/>
            <a:ext cx="5845943" cy="1260835"/>
          </a:xfrm>
        </p:spPr>
        <p:txBody>
          <a:bodyPr anchor="b">
            <a:normAutofit/>
          </a:bodyPr>
          <a:lstStyle>
            <a:lvl1pPr>
              <a:defRPr sz="2400">
                <a:solidFill>
                  <a:schemeClr val="bg1"/>
                </a:solidFill>
              </a:defRPr>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hasCustomPrompt="1"/>
          </p:nvPr>
        </p:nvSpPr>
        <p:spPr>
          <a:xfrm>
            <a:off x="731838" y="2476501"/>
            <a:ext cx="5336453" cy="3689350"/>
          </a:xfrm>
        </p:spPr>
        <p:txBody>
          <a:bodyPr>
            <a:normAutofit/>
          </a:bodyPr>
          <a:lstStyle>
            <a:lvl1pPr>
              <a:defRPr sz="15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p>
            <a:fld id="{4F7C0F30-2BA6-4E2D-AFC7-62C5E77ECC9C}" type="slidenum">
              <a:rPr lang="fr-FR" smtClean="0"/>
              <a:t>‹N°›</a:t>
            </a:fld>
            <a:endParaRPr lang="fr-FR" dirty="0"/>
          </a:p>
        </p:txBody>
      </p:sp>
      <p:sp>
        <p:nvSpPr>
          <p:cNvPr id="19" name="Espace réservé du contenu 2">
            <a:extLst>
              <a:ext uri="{FF2B5EF4-FFF2-40B4-BE49-F238E27FC236}">
                <a16:creationId xmlns:a16="http://schemas.microsoft.com/office/drawing/2014/main" id="{33AD7AC0-220E-4F62-A332-C415726467E5}"/>
              </a:ext>
            </a:extLst>
          </p:cNvPr>
          <p:cNvSpPr>
            <a:spLocks noGrp="1"/>
          </p:cNvSpPr>
          <p:nvPr>
            <p:ph idx="13" hasCustomPrompt="1"/>
          </p:nvPr>
        </p:nvSpPr>
        <p:spPr>
          <a:xfrm>
            <a:off x="9084253" y="358125"/>
            <a:ext cx="2854037" cy="5807725"/>
          </a:xfrm>
        </p:spPr>
        <p:txBody>
          <a:bodyPr>
            <a:normAutofit/>
          </a:bodyPr>
          <a:lstStyle>
            <a:lvl1pPr>
              <a:defRPr sz="1500" cap="none" baseline="0">
                <a:solidFill>
                  <a:schemeClr val="tx1"/>
                </a:solidFill>
                <a:latin typeface="+mj-lt"/>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20" name="Connecteur droit 19">
            <a:extLst>
              <a:ext uri="{FF2B5EF4-FFF2-40B4-BE49-F238E27FC236}">
                <a16:creationId xmlns:a16="http://schemas.microsoft.com/office/drawing/2014/main" id="{2EABA08B-07FB-41C1-8C2C-CB117F93179D}"/>
              </a:ext>
            </a:extLst>
          </p:cNvPr>
          <p:cNvCxnSpPr>
            <a:cxnSpLocks/>
          </p:cNvCxnSpPr>
          <p:nvPr userDrawn="1"/>
        </p:nvCxnSpPr>
        <p:spPr>
          <a:xfrm>
            <a:off x="11156158" y="6374606"/>
            <a:ext cx="0" cy="302419"/>
          </a:xfrm>
          <a:prstGeom prst="line">
            <a:avLst/>
          </a:prstGeom>
          <a:ln w="12700">
            <a:solidFill>
              <a:srgbClr val="9EA2A5"/>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73FC3E2-4E99-4F43-B465-CDF1978705C7}"/>
              </a:ext>
            </a:extLst>
          </p:cNvPr>
          <p:cNvGrpSpPr/>
          <p:nvPr userDrawn="1"/>
        </p:nvGrpSpPr>
        <p:grpSpPr>
          <a:xfrm>
            <a:off x="11594100" y="6394655"/>
            <a:ext cx="281193" cy="282763"/>
            <a:chOff x="1009650" y="946150"/>
            <a:chExt cx="3979863" cy="4002088"/>
          </a:xfrm>
        </p:grpSpPr>
        <p:sp>
          <p:nvSpPr>
            <p:cNvPr id="22" name="Freeform 5">
              <a:extLst>
                <a:ext uri="{FF2B5EF4-FFF2-40B4-BE49-F238E27FC236}">
                  <a16:creationId xmlns:a16="http://schemas.microsoft.com/office/drawing/2014/main" id="{8E7E80FD-1BE2-4FE2-B48A-C0F5F19D2F95}"/>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adFill>
              <a:gsLst>
                <a:gs pos="3000">
                  <a:srgbClr val="C7015E"/>
                </a:gs>
                <a:gs pos="93000">
                  <a:srgbClr val="D80B36"/>
                </a:gs>
              </a:gsLst>
              <a:lin ang="17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3" name="Freeform 6">
              <a:extLst>
                <a:ext uri="{FF2B5EF4-FFF2-40B4-BE49-F238E27FC236}">
                  <a16:creationId xmlns:a16="http://schemas.microsoft.com/office/drawing/2014/main" id="{0F2FDC6E-CF68-43B2-9859-39812ACB1768}"/>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solidFill>
              <a:srgbClr val="B4E0F9"/>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4" name="Freeform 7">
              <a:extLst>
                <a:ext uri="{FF2B5EF4-FFF2-40B4-BE49-F238E27FC236}">
                  <a16:creationId xmlns:a16="http://schemas.microsoft.com/office/drawing/2014/main" id="{37D43A7B-A4FF-4A4D-89C5-5D173B07F097}"/>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adFill>
              <a:gsLst>
                <a:gs pos="3000">
                  <a:srgbClr val="07797A"/>
                </a:gs>
                <a:gs pos="84000">
                  <a:srgbClr val="8FCDCF"/>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5" name="Freeform 8">
              <a:extLst>
                <a:ext uri="{FF2B5EF4-FFF2-40B4-BE49-F238E27FC236}">
                  <a16:creationId xmlns:a16="http://schemas.microsoft.com/office/drawing/2014/main" id="{60E1FAC0-F79B-494A-8FA3-476497698C2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adFill>
              <a:gsLst>
                <a:gs pos="33000">
                  <a:srgbClr val="F7A605"/>
                </a:gs>
                <a:gs pos="93000">
                  <a:srgbClr val="E8520F"/>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6" name="Freeform 9">
              <a:extLst>
                <a:ext uri="{FF2B5EF4-FFF2-40B4-BE49-F238E27FC236}">
                  <a16:creationId xmlns:a16="http://schemas.microsoft.com/office/drawing/2014/main" id="{EA73D5DB-827B-47E3-9F08-97121585128D}"/>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adFill>
              <a:gsLst>
                <a:gs pos="3000">
                  <a:srgbClr val="DCDA01"/>
                </a:gs>
                <a:gs pos="73000">
                  <a:srgbClr val="95C11E"/>
                </a:gs>
              </a:gsLst>
              <a:lin ang="12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7" name="Freeform 10">
              <a:extLst>
                <a:ext uri="{FF2B5EF4-FFF2-40B4-BE49-F238E27FC236}">
                  <a16:creationId xmlns:a16="http://schemas.microsoft.com/office/drawing/2014/main" id="{6355C8C2-A847-4FF4-BA59-8112B4D86550}"/>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adFill>
              <a:gsLst>
                <a:gs pos="3000">
                  <a:srgbClr val="FFDA00"/>
                </a:gs>
                <a:gs pos="84000">
                  <a:srgbClr val="F6A700"/>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8" name="Freeform 11">
              <a:extLst>
                <a:ext uri="{FF2B5EF4-FFF2-40B4-BE49-F238E27FC236}">
                  <a16:creationId xmlns:a16="http://schemas.microsoft.com/office/drawing/2014/main" id="{B387FBFF-E840-492C-BABC-EF02516DD17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adFill>
              <a:gsLst>
                <a:gs pos="0">
                  <a:srgbClr val="008283"/>
                </a:gs>
                <a:gs pos="83000">
                  <a:srgbClr val="009197"/>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9" name="Freeform 12">
              <a:extLst>
                <a:ext uri="{FF2B5EF4-FFF2-40B4-BE49-F238E27FC236}">
                  <a16:creationId xmlns:a16="http://schemas.microsoft.com/office/drawing/2014/main" id="{36C72842-7809-4232-8A69-988AD51DEE0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adFill>
              <a:gsLst>
                <a:gs pos="22000">
                  <a:srgbClr val="BFB803"/>
                </a:gs>
                <a:gs pos="83000">
                  <a:srgbClr val="C59118"/>
                </a:gs>
              </a:gsLst>
              <a:lin ang="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0" name="Freeform 13">
              <a:extLst>
                <a:ext uri="{FF2B5EF4-FFF2-40B4-BE49-F238E27FC236}">
                  <a16:creationId xmlns:a16="http://schemas.microsoft.com/office/drawing/2014/main" id="{D7498989-3BCE-4EEC-AFEB-2ED1527D4593}"/>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adFill>
              <a:gsLst>
                <a:gs pos="18000">
                  <a:srgbClr val="D20A18"/>
                </a:gs>
                <a:gs pos="85000">
                  <a:srgbClr val="C00E0E"/>
                </a:gs>
              </a:gsLst>
              <a:lin ang="10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1" name="Freeform 14">
              <a:extLst>
                <a:ext uri="{FF2B5EF4-FFF2-40B4-BE49-F238E27FC236}">
                  <a16:creationId xmlns:a16="http://schemas.microsoft.com/office/drawing/2014/main" id="{12071E0C-0E15-413B-84A1-874DC9323C9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adFill>
              <a:gsLst>
                <a:gs pos="31000">
                  <a:srgbClr val="9A151B"/>
                </a:gs>
                <a:gs pos="77000">
                  <a:srgbClr val="B8101C"/>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grpSp>
      <p:sp>
        <p:nvSpPr>
          <p:cNvPr id="32" name="ZoneTexte 31">
            <a:extLst>
              <a:ext uri="{FF2B5EF4-FFF2-40B4-BE49-F238E27FC236}">
                <a16:creationId xmlns:a16="http://schemas.microsoft.com/office/drawing/2014/main" id="{B77F466F-0CAF-4CD2-BA87-9152E2F9C21E}"/>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Contenu + Exergue 1 Orange</a:t>
            </a:r>
          </a:p>
        </p:txBody>
      </p:sp>
    </p:spTree>
    <p:extLst>
      <p:ext uri="{BB962C8B-B14F-4D97-AF65-F5344CB8AC3E}">
        <p14:creationId xmlns:p14="http://schemas.microsoft.com/office/powerpoint/2010/main" val="18126387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Contenu + Exergue 1 VER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4A9F225-6452-48CF-BCF4-B7F4B477595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Freeform 5">
            <a:extLst>
              <a:ext uri="{FF2B5EF4-FFF2-40B4-BE49-F238E27FC236}">
                <a16:creationId xmlns:a16="http://schemas.microsoft.com/office/drawing/2014/main" id="{9736EB99-581C-415D-BD2C-47AB4E353EE7}"/>
              </a:ext>
            </a:extLst>
          </p:cNvPr>
          <p:cNvSpPr>
            <a:spLocks/>
          </p:cNvSpPr>
          <p:nvPr userDrawn="1"/>
        </p:nvSpPr>
        <p:spPr bwMode="auto">
          <a:xfrm>
            <a:off x="0" y="0"/>
            <a:ext cx="8864600" cy="6858000"/>
          </a:xfrm>
          <a:custGeom>
            <a:avLst/>
            <a:gdLst>
              <a:gd name="T0" fmla="*/ 3714 w 5585"/>
              <a:gd name="T1" fmla="*/ 3841 h 4320"/>
              <a:gd name="T2" fmla="*/ 5113 w 5585"/>
              <a:gd name="T3" fmla="*/ 1756 h 4320"/>
              <a:gd name="T4" fmla="*/ 5585 w 5585"/>
              <a:gd name="T5" fmla="*/ 0 h 4320"/>
              <a:gd name="T6" fmla="*/ 0 w 5585"/>
              <a:gd name="T7" fmla="*/ 0 h 4320"/>
              <a:gd name="T8" fmla="*/ 0 w 5585"/>
              <a:gd name="T9" fmla="*/ 4320 h 4320"/>
              <a:gd name="T10" fmla="*/ 3907 w 5585"/>
              <a:gd name="T11" fmla="*/ 4320 h 4320"/>
              <a:gd name="T12" fmla="*/ 3714 w 5585"/>
              <a:gd name="T13" fmla="*/ 3841 h 4320"/>
            </a:gdLst>
            <a:ahLst/>
            <a:cxnLst>
              <a:cxn ang="0">
                <a:pos x="T0" y="T1"/>
              </a:cxn>
              <a:cxn ang="0">
                <a:pos x="T2" y="T3"/>
              </a:cxn>
              <a:cxn ang="0">
                <a:pos x="T4" y="T5"/>
              </a:cxn>
              <a:cxn ang="0">
                <a:pos x="T6" y="T7"/>
              </a:cxn>
              <a:cxn ang="0">
                <a:pos x="T8" y="T9"/>
              </a:cxn>
              <a:cxn ang="0">
                <a:pos x="T10" y="T11"/>
              </a:cxn>
              <a:cxn ang="0">
                <a:pos x="T12" y="T13"/>
              </a:cxn>
            </a:cxnLst>
            <a:rect l="0" t="0" r="r" b="b"/>
            <a:pathLst>
              <a:path w="5585" h="4320">
                <a:moveTo>
                  <a:pt x="3714" y="3841"/>
                </a:moveTo>
                <a:cubicBezTo>
                  <a:pt x="3834" y="3376"/>
                  <a:pt x="4483" y="2794"/>
                  <a:pt x="5113" y="1756"/>
                </a:cubicBezTo>
                <a:cubicBezTo>
                  <a:pt x="5452" y="1193"/>
                  <a:pt x="5573" y="594"/>
                  <a:pt x="5585" y="0"/>
                </a:cubicBezTo>
                <a:cubicBezTo>
                  <a:pt x="0" y="0"/>
                  <a:pt x="0" y="0"/>
                  <a:pt x="0" y="0"/>
                </a:cubicBezTo>
                <a:cubicBezTo>
                  <a:pt x="0" y="4320"/>
                  <a:pt x="0" y="4320"/>
                  <a:pt x="0" y="4320"/>
                </a:cubicBezTo>
                <a:cubicBezTo>
                  <a:pt x="3907" y="4320"/>
                  <a:pt x="3907" y="4320"/>
                  <a:pt x="3907" y="4320"/>
                </a:cubicBezTo>
                <a:cubicBezTo>
                  <a:pt x="3734" y="4166"/>
                  <a:pt x="3673" y="3998"/>
                  <a:pt x="3714" y="3841"/>
                </a:cubicBezTo>
                <a:close/>
              </a:path>
            </a:pathLst>
          </a:custGeom>
          <a:gradFill flip="none" rotWithShape="1">
            <a:gsLst>
              <a:gs pos="5000">
                <a:srgbClr val="B9CA2E"/>
              </a:gs>
              <a:gs pos="89000">
                <a:srgbClr val="DADA22"/>
              </a:gs>
            </a:gsLst>
            <a:lin ang="54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6">
            <a:extLst>
              <a:ext uri="{FF2B5EF4-FFF2-40B4-BE49-F238E27FC236}">
                <a16:creationId xmlns:a16="http://schemas.microsoft.com/office/drawing/2014/main" id="{128E9861-59EB-4B55-9980-26371E9A6F93}"/>
              </a:ext>
            </a:extLst>
          </p:cNvPr>
          <p:cNvSpPr>
            <a:spLocks/>
          </p:cNvSpPr>
          <p:nvPr userDrawn="1"/>
        </p:nvSpPr>
        <p:spPr bwMode="auto">
          <a:xfrm>
            <a:off x="0" y="0"/>
            <a:ext cx="8786813" cy="6858000"/>
          </a:xfrm>
          <a:custGeom>
            <a:avLst/>
            <a:gdLst>
              <a:gd name="T0" fmla="*/ 3289 w 5536"/>
              <a:gd name="T1" fmla="*/ 3651 h 4320"/>
              <a:gd name="T2" fmla="*/ 4904 w 5536"/>
              <a:gd name="T3" fmla="*/ 1659 h 4320"/>
              <a:gd name="T4" fmla="*/ 5536 w 5536"/>
              <a:gd name="T5" fmla="*/ 0 h 4320"/>
              <a:gd name="T6" fmla="*/ 0 w 5536"/>
              <a:gd name="T7" fmla="*/ 0 h 4320"/>
              <a:gd name="T8" fmla="*/ 0 w 5536"/>
              <a:gd name="T9" fmla="*/ 4320 h 4320"/>
              <a:gd name="T10" fmla="*/ 3633 w 5536"/>
              <a:gd name="T11" fmla="*/ 4320 h 4320"/>
              <a:gd name="T12" fmla="*/ 3289 w 5536"/>
              <a:gd name="T13" fmla="*/ 3651 h 4320"/>
            </a:gdLst>
            <a:ahLst/>
            <a:cxnLst>
              <a:cxn ang="0">
                <a:pos x="T0" y="T1"/>
              </a:cxn>
              <a:cxn ang="0">
                <a:pos x="T2" y="T3"/>
              </a:cxn>
              <a:cxn ang="0">
                <a:pos x="T4" y="T5"/>
              </a:cxn>
              <a:cxn ang="0">
                <a:pos x="T6" y="T7"/>
              </a:cxn>
              <a:cxn ang="0">
                <a:pos x="T8" y="T9"/>
              </a:cxn>
              <a:cxn ang="0">
                <a:pos x="T10" y="T11"/>
              </a:cxn>
              <a:cxn ang="0">
                <a:pos x="T12" y="T13"/>
              </a:cxn>
            </a:cxnLst>
            <a:rect l="0" t="0" r="r" b="b"/>
            <a:pathLst>
              <a:path w="5536" h="4320">
                <a:moveTo>
                  <a:pt x="3289" y="3651"/>
                </a:moveTo>
                <a:cubicBezTo>
                  <a:pt x="3455" y="3189"/>
                  <a:pt x="4169" y="2657"/>
                  <a:pt x="4904" y="1659"/>
                </a:cubicBezTo>
                <a:cubicBezTo>
                  <a:pt x="5283" y="1143"/>
                  <a:pt x="5462" y="575"/>
                  <a:pt x="5536" y="0"/>
                </a:cubicBezTo>
                <a:cubicBezTo>
                  <a:pt x="0" y="0"/>
                  <a:pt x="0" y="0"/>
                  <a:pt x="0" y="0"/>
                </a:cubicBezTo>
                <a:cubicBezTo>
                  <a:pt x="0" y="4320"/>
                  <a:pt x="0" y="4320"/>
                  <a:pt x="0" y="4320"/>
                </a:cubicBezTo>
                <a:cubicBezTo>
                  <a:pt x="3633" y="4320"/>
                  <a:pt x="3633" y="4320"/>
                  <a:pt x="3633" y="4320"/>
                </a:cubicBezTo>
                <a:cubicBezTo>
                  <a:pt x="3321" y="4099"/>
                  <a:pt x="3216" y="3858"/>
                  <a:pt x="3289" y="3651"/>
                </a:cubicBezTo>
                <a:close/>
              </a:path>
            </a:pathLst>
          </a:custGeom>
          <a:gradFill flip="none" rotWithShape="1">
            <a:gsLst>
              <a:gs pos="27000">
                <a:srgbClr val="A5C236"/>
              </a:gs>
              <a:gs pos="89000">
                <a:srgbClr val="DADA22"/>
              </a:gs>
            </a:gsLst>
            <a:lin ang="132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 name="Titre 1">
            <a:extLst>
              <a:ext uri="{FF2B5EF4-FFF2-40B4-BE49-F238E27FC236}">
                <a16:creationId xmlns:a16="http://schemas.microsoft.com/office/drawing/2014/main" id="{B2403542-EFDA-457D-90AB-811663849E6F}"/>
              </a:ext>
            </a:extLst>
          </p:cNvPr>
          <p:cNvSpPr>
            <a:spLocks noGrp="1"/>
          </p:cNvSpPr>
          <p:nvPr>
            <p:ph type="title"/>
          </p:nvPr>
        </p:nvSpPr>
        <p:spPr>
          <a:xfrm>
            <a:off x="731838" y="882000"/>
            <a:ext cx="5845943" cy="1260835"/>
          </a:xfrm>
        </p:spPr>
        <p:txBody>
          <a:bodyPr anchor="b">
            <a:normAutofit/>
          </a:bodyPr>
          <a:lstStyle>
            <a:lvl1pPr>
              <a:defRPr sz="2400">
                <a:solidFill>
                  <a:schemeClr val="bg1"/>
                </a:solidFill>
              </a:defRPr>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hasCustomPrompt="1"/>
          </p:nvPr>
        </p:nvSpPr>
        <p:spPr>
          <a:xfrm>
            <a:off x="731838" y="2476501"/>
            <a:ext cx="5336453" cy="3689350"/>
          </a:xfrm>
        </p:spPr>
        <p:txBody>
          <a:bodyPr>
            <a:normAutofit/>
          </a:bodyPr>
          <a:lstStyle>
            <a:lvl1pPr>
              <a:defRPr sz="15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p>
            <a:fld id="{4F7C0F30-2BA6-4E2D-AFC7-62C5E77ECC9C}" type="slidenum">
              <a:rPr lang="fr-FR" smtClean="0"/>
              <a:t>‹N°›</a:t>
            </a:fld>
            <a:endParaRPr lang="fr-FR" dirty="0"/>
          </a:p>
        </p:txBody>
      </p:sp>
      <p:sp>
        <p:nvSpPr>
          <p:cNvPr id="19" name="Espace réservé du contenu 2">
            <a:extLst>
              <a:ext uri="{FF2B5EF4-FFF2-40B4-BE49-F238E27FC236}">
                <a16:creationId xmlns:a16="http://schemas.microsoft.com/office/drawing/2014/main" id="{33AD7AC0-220E-4F62-A332-C415726467E5}"/>
              </a:ext>
            </a:extLst>
          </p:cNvPr>
          <p:cNvSpPr>
            <a:spLocks noGrp="1"/>
          </p:cNvSpPr>
          <p:nvPr>
            <p:ph idx="13" hasCustomPrompt="1"/>
          </p:nvPr>
        </p:nvSpPr>
        <p:spPr>
          <a:xfrm>
            <a:off x="9084253" y="358125"/>
            <a:ext cx="2854037" cy="5807725"/>
          </a:xfrm>
        </p:spPr>
        <p:txBody>
          <a:bodyPr>
            <a:normAutofit/>
          </a:bodyPr>
          <a:lstStyle>
            <a:lvl1pPr>
              <a:defRPr sz="1500" cap="none" baseline="0">
                <a:solidFill>
                  <a:schemeClr val="tx1"/>
                </a:solidFill>
                <a:latin typeface="+mj-lt"/>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20" name="Connecteur droit 19">
            <a:extLst>
              <a:ext uri="{FF2B5EF4-FFF2-40B4-BE49-F238E27FC236}">
                <a16:creationId xmlns:a16="http://schemas.microsoft.com/office/drawing/2014/main" id="{2EABA08B-07FB-41C1-8C2C-CB117F93179D}"/>
              </a:ext>
            </a:extLst>
          </p:cNvPr>
          <p:cNvCxnSpPr>
            <a:cxnSpLocks/>
          </p:cNvCxnSpPr>
          <p:nvPr userDrawn="1"/>
        </p:nvCxnSpPr>
        <p:spPr>
          <a:xfrm>
            <a:off x="11156158" y="6374606"/>
            <a:ext cx="0" cy="302419"/>
          </a:xfrm>
          <a:prstGeom prst="line">
            <a:avLst/>
          </a:prstGeom>
          <a:ln w="12700">
            <a:solidFill>
              <a:srgbClr val="9EA2A5"/>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73FC3E2-4E99-4F43-B465-CDF1978705C7}"/>
              </a:ext>
            </a:extLst>
          </p:cNvPr>
          <p:cNvGrpSpPr/>
          <p:nvPr userDrawn="1"/>
        </p:nvGrpSpPr>
        <p:grpSpPr>
          <a:xfrm>
            <a:off x="11594100" y="6394655"/>
            <a:ext cx="281193" cy="282763"/>
            <a:chOff x="1009650" y="946150"/>
            <a:chExt cx="3979863" cy="4002088"/>
          </a:xfrm>
        </p:grpSpPr>
        <p:sp>
          <p:nvSpPr>
            <p:cNvPr id="22" name="Freeform 5">
              <a:extLst>
                <a:ext uri="{FF2B5EF4-FFF2-40B4-BE49-F238E27FC236}">
                  <a16:creationId xmlns:a16="http://schemas.microsoft.com/office/drawing/2014/main" id="{8E7E80FD-1BE2-4FE2-B48A-C0F5F19D2F95}"/>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adFill>
              <a:gsLst>
                <a:gs pos="3000">
                  <a:srgbClr val="C7015E"/>
                </a:gs>
                <a:gs pos="93000">
                  <a:srgbClr val="D80B36"/>
                </a:gs>
              </a:gsLst>
              <a:lin ang="17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3" name="Freeform 6">
              <a:extLst>
                <a:ext uri="{FF2B5EF4-FFF2-40B4-BE49-F238E27FC236}">
                  <a16:creationId xmlns:a16="http://schemas.microsoft.com/office/drawing/2014/main" id="{0F2FDC6E-CF68-43B2-9859-39812ACB1768}"/>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solidFill>
              <a:srgbClr val="B4E0F9"/>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4" name="Freeform 7">
              <a:extLst>
                <a:ext uri="{FF2B5EF4-FFF2-40B4-BE49-F238E27FC236}">
                  <a16:creationId xmlns:a16="http://schemas.microsoft.com/office/drawing/2014/main" id="{37D43A7B-A4FF-4A4D-89C5-5D173B07F097}"/>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adFill>
              <a:gsLst>
                <a:gs pos="3000">
                  <a:srgbClr val="07797A"/>
                </a:gs>
                <a:gs pos="84000">
                  <a:srgbClr val="8FCDCF"/>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5" name="Freeform 8">
              <a:extLst>
                <a:ext uri="{FF2B5EF4-FFF2-40B4-BE49-F238E27FC236}">
                  <a16:creationId xmlns:a16="http://schemas.microsoft.com/office/drawing/2014/main" id="{60E1FAC0-F79B-494A-8FA3-476497698C2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adFill>
              <a:gsLst>
                <a:gs pos="33000">
                  <a:srgbClr val="F7A605"/>
                </a:gs>
                <a:gs pos="93000">
                  <a:srgbClr val="E8520F"/>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6" name="Freeform 9">
              <a:extLst>
                <a:ext uri="{FF2B5EF4-FFF2-40B4-BE49-F238E27FC236}">
                  <a16:creationId xmlns:a16="http://schemas.microsoft.com/office/drawing/2014/main" id="{EA73D5DB-827B-47E3-9F08-97121585128D}"/>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adFill>
              <a:gsLst>
                <a:gs pos="3000">
                  <a:srgbClr val="DCDA01"/>
                </a:gs>
                <a:gs pos="73000">
                  <a:srgbClr val="95C11E"/>
                </a:gs>
              </a:gsLst>
              <a:lin ang="12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7" name="Freeform 10">
              <a:extLst>
                <a:ext uri="{FF2B5EF4-FFF2-40B4-BE49-F238E27FC236}">
                  <a16:creationId xmlns:a16="http://schemas.microsoft.com/office/drawing/2014/main" id="{6355C8C2-A847-4FF4-BA59-8112B4D86550}"/>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adFill>
              <a:gsLst>
                <a:gs pos="3000">
                  <a:srgbClr val="FFDA00"/>
                </a:gs>
                <a:gs pos="84000">
                  <a:srgbClr val="F6A700"/>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8" name="Freeform 11">
              <a:extLst>
                <a:ext uri="{FF2B5EF4-FFF2-40B4-BE49-F238E27FC236}">
                  <a16:creationId xmlns:a16="http://schemas.microsoft.com/office/drawing/2014/main" id="{B387FBFF-E840-492C-BABC-EF02516DD17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adFill>
              <a:gsLst>
                <a:gs pos="0">
                  <a:srgbClr val="008283"/>
                </a:gs>
                <a:gs pos="83000">
                  <a:srgbClr val="009197"/>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9" name="Freeform 12">
              <a:extLst>
                <a:ext uri="{FF2B5EF4-FFF2-40B4-BE49-F238E27FC236}">
                  <a16:creationId xmlns:a16="http://schemas.microsoft.com/office/drawing/2014/main" id="{36C72842-7809-4232-8A69-988AD51DEE0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adFill>
              <a:gsLst>
                <a:gs pos="22000">
                  <a:srgbClr val="BFB803"/>
                </a:gs>
                <a:gs pos="83000">
                  <a:srgbClr val="C59118"/>
                </a:gs>
              </a:gsLst>
              <a:lin ang="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0" name="Freeform 13">
              <a:extLst>
                <a:ext uri="{FF2B5EF4-FFF2-40B4-BE49-F238E27FC236}">
                  <a16:creationId xmlns:a16="http://schemas.microsoft.com/office/drawing/2014/main" id="{D7498989-3BCE-4EEC-AFEB-2ED1527D4593}"/>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adFill>
              <a:gsLst>
                <a:gs pos="18000">
                  <a:srgbClr val="D20A18"/>
                </a:gs>
                <a:gs pos="85000">
                  <a:srgbClr val="C00E0E"/>
                </a:gs>
              </a:gsLst>
              <a:lin ang="10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1" name="Freeform 14">
              <a:extLst>
                <a:ext uri="{FF2B5EF4-FFF2-40B4-BE49-F238E27FC236}">
                  <a16:creationId xmlns:a16="http://schemas.microsoft.com/office/drawing/2014/main" id="{12071E0C-0E15-413B-84A1-874DC9323C9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adFill>
              <a:gsLst>
                <a:gs pos="31000">
                  <a:srgbClr val="9A151B"/>
                </a:gs>
                <a:gs pos="77000">
                  <a:srgbClr val="B8101C"/>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grpSp>
      <p:sp>
        <p:nvSpPr>
          <p:cNvPr id="32" name="ZoneTexte 31">
            <a:extLst>
              <a:ext uri="{FF2B5EF4-FFF2-40B4-BE49-F238E27FC236}">
                <a16:creationId xmlns:a16="http://schemas.microsoft.com/office/drawing/2014/main" id="{B77F466F-0CAF-4CD2-BA87-9152E2F9C21E}"/>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Contenu + Exergue 1 VERT</a:t>
            </a:r>
          </a:p>
        </p:txBody>
      </p:sp>
    </p:spTree>
    <p:extLst>
      <p:ext uri="{BB962C8B-B14F-4D97-AF65-F5344CB8AC3E}">
        <p14:creationId xmlns:p14="http://schemas.microsoft.com/office/powerpoint/2010/main" val="7289395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Contenu + Exergue 1 BLEU">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4A9F225-6452-48CF-BCF4-B7F4B477595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Freeform 5">
            <a:extLst>
              <a:ext uri="{FF2B5EF4-FFF2-40B4-BE49-F238E27FC236}">
                <a16:creationId xmlns:a16="http://schemas.microsoft.com/office/drawing/2014/main" id="{9736EB99-581C-415D-BD2C-47AB4E353EE7}"/>
              </a:ext>
            </a:extLst>
          </p:cNvPr>
          <p:cNvSpPr>
            <a:spLocks/>
          </p:cNvSpPr>
          <p:nvPr userDrawn="1"/>
        </p:nvSpPr>
        <p:spPr bwMode="auto">
          <a:xfrm>
            <a:off x="0" y="0"/>
            <a:ext cx="8864600" cy="6858000"/>
          </a:xfrm>
          <a:custGeom>
            <a:avLst/>
            <a:gdLst>
              <a:gd name="T0" fmla="*/ 3714 w 5585"/>
              <a:gd name="T1" fmla="*/ 3841 h 4320"/>
              <a:gd name="T2" fmla="*/ 5113 w 5585"/>
              <a:gd name="T3" fmla="*/ 1756 h 4320"/>
              <a:gd name="T4" fmla="*/ 5585 w 5585"/>
              <a:gd name="T5" fmla="*/ 0 h 4320"/>
              <a:gd name="T6" fmla="*/ 0 w 5585"/>
              <a:gd name="T7" fmla="*/ 0 h 4320"/>
              <a:gd name="T8" fmla="*/ 0 w 5585"/>
              <a:gd name="T9" fmla="*/ 4320 h 4320"/>
              <a:gd name="T10" fmla="*/ 3907 w 5585"/>
              <a:gd name="T11" fmla="*/ 4320 h 4320"/>
              <a:gd name="T12" fmla="*/ 3714 w 5585"/>
              <a:gd name="T13" fmla="*/ 3841 h 4320"/>
            </a:gdLst>
            <a:ahLst/>
            <a:cxnLst>
              <a:cxn ang="0">
                <a:pos x="T0" y="T1"/>
              </a:cxn>
              <a:cxn ang="0">
                <a:pos x="T2" y="T3"/>
              </a:cxn>
              <a:cxn ang="0">
                <a:pos x="T4" y="T5"/>
              </a:cxn>
              <a:cxn ang="0">
                <a:pos x="T6" y="T7"/>
              </a:cxn>
              <a:cxn ang="0">
                <a:pos x="T8" y="T9"/>
              </a:cxn>
              <a:cxn ang="0">
                <a:pos x="T10" y="T11"/>
              </a:cxn>
              <a:cxn ang="0">
                <a:pos x="T12" y="T13"/>
              </a:cxn>
            </a:cxnLst>
            <a:rect l="0" t="0" r="r" b="b"/>
            <a:pathLst>
              <a:path w="5585" h="4320">
                <a:moveTo>
                  <a:pt x="3714" y="3841"/>
                </a:moveTo>
                <a:cubicBezTo>
                  <a:pt x="3834" y="3376"/>
                  <a:pt x="4483" y="2794"/>
                  <a:pt x="5113" y="1756"/>
                </a:cubicBezTo>
                <a:cubicBezTo>
                  <a:pt x="5452" y="1193"/>
                  <a:pt x="5573" y="594"/>
                  <a:pt x="5585" y="0"/>
                </a:cubicBezTo>
                <a:cubicBezTo>
                  <a:pt x="0" y="0"/>
                  <a:pt x="0" y="0"/>
                  <a:pt x="0" y="0"/>
                </a:cubicBezTo>
                <a:cubicBezTo>
                  <a:pt x="0" y="4320"/>
                  <a:pt x="0" y="4320"/>
                  <a:pt x="0" y="4320"/>
                </a:cubicBezTo>
                <a:cubicBezTo>
                  <a:pt x="3907" y="4320"/>
                  <a:pt x="3907" y="4320"/>
                  <a:pt x="3907" y="4320"/>
                </a:cubicBezTo>
                <a:cubicBezTo>
                  <a:pt x="3734" y="4166"/>
                  <a:pt x="3673" y="3998"/>
                  <a:pt x="3714" y="3841"/>
                </a:cubicBezTo>
                <a:close/>
              </a:path>
            </a:pathLst>
          </a:custGeom>
          <a:gradFill flip="none" rotWithShape="1">
            <a:gsLst>
              <a:gs pos="5000">
                <a:srgbClr val="07959C"/>
              </a:gs>
              <a:gs pos="89000">
                <a:srgbClr val="BAE2E3"/>
              </a:gs>
            </a:gsLst>
            <a:lin ang="54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6">
            <a:extLst>
              <a:ext uri="{FF2B5EF4-FFF2-40B4-BE49-F238E27FC236}">
                <a16:creationId xmlns:a16="http://schemas.microsoft.com/office/drawing/2014/main" id="{128E9861-59EB-4B55-9980-26371E9A6F93}"/>
              </a:ext>
            </a:extLst>
          </p:cNvPr>
          <p:cNvSpPr>
            <a:spLocks/>
          </p:cNvSpPr>
          <p:nvPr userDrawn="1"/>
        </p:nvSpPr>
        <p:spPr bwMode="auto">
          <a:xfrm>
            <a:off x="0" y="0"/>
            <a:ext cx="8786813" cy="6858000"/>
          </a:xfrm>
          <a:custGeom>
            <a:avLst/>
            <a:gdLst>
              <a:gd name="T0" fmla="*/ 3289 w 5536"/>
              <a:gd name="T1" fmla="*/ 3651 h 4320"/>
              <a:gd name="T2" fmla="*/ 4904 w 5536"/>
              <a:gd name="T3" fmla="*/ 1659 h 4320"/>
              <a:gd name="T4" fmla="*/ 5536 w 5536"/>
              <a:gd name="T5" fmla="*/ 0 h 4320"/>
              <a:gd name="T6" fmla="*/ 0 w 5536"/>
              <a:gd name="T7" fmla="*/ 0 h 4320"/>
              <a:gd name="T8" fmla="*/ 0 w 5536"/>
              <a:gd name="T9" fmla="*/ 4320 h 4320"/>
              <a:gd name="T10" fmla="*/ 3633 w 5536"/>
              <a:gd name="T11" fmla="*/ 4320 h 4320"/>
              <a:gd name="T12" fmla="*/ 3289 w 5536"/>
              <a:gd name="T13" fmla="*/ 3651 h 4320"/>
            </a:gdLst>
            <a:ahLst/>
            <a:cxnLst>
              <a:cxn ang="0">
                <a:pos x="T0" y="T1"/>
              </a:cxn>
              <a:cxn ang="0">
                <a:pos x="T2" y="T3"/>
              </a:cxn>
              <a:cxn ang="0">
                <a:pos x="T4" y="T5"/>
              </a:cxn>
              <a:cxn ang="0">
                <a:pos x="T6" y="T7"/>
              </a:cxn>
              <a:cxn ang="0">
                <a:pos x="T8" y="T9"/>
              </a:cxn>
              <a:cxn ang="0">
                <a:pos x="T10" y="T11"/>
              </a:cxn>
              <a:cxn ang="0">
                <a:pos x="T12" y="T13"/>
              </a:cxn>
            </a:cxnLst>
            <a:rect l="0" t="0" r="r" b="b"/>
            <a:pathLst>
              <a:path w="5536" h="4320">
                <a:moveTo>
                  <a:pt x="3289" y="3651"/>
                </a:moveTo>
                <a:cubicBezTo>
                  <a:pt x="3455" y="3189"/>
                  <a:pt x="4169" y="2657"/>
                  <a:pt x="4904" y="1659"/>
                </a:cubicBezTo>
                <a:cubicBezTo>
                  <a:pt x="5283" y="1143"/>
                  <a:pt x="5462" y="575"/>
                  <a:pt x="5536" y="0"/>
                </a:cubicBezTo>
                <a:cubicBezTo>
                  <a:pt x="0" y="0"/>
                  <a:pt x="0" y="0"/>
                  <a:pt x="0" y="0"/>
                </a:cubicBezTo>
                <a:cubicBezTo>
                  <a:pt x="0" y="4320"/>
                  <a:pt x="0" y="4320"/>
                  <a:pt x="0" y="4320"/>
                </a:cubicBezTo>
                <a:cubicBezTo>
                  <a:pt x="3633" y="4320"/>
                  <a:pt x="3633" y="4320"/>
                  <a:pt x="3633" y="4320"/>
                </a:cubicBezTo>
                <a:cubicBezTo>
                  <a:pt x="3321" y="4099"/>
                  <a:pt x="3216" y="3858"/>
                  <a:pt x="3289" y="3651"/>
                </a:cubicBezTo>
                <a:close/>
              </a:path>
            </a:pathLst>
          </a:custGeom>
          <a:gradFill flip="none" rotWithShape="1">
            <a:gsLst>
              <a:gs pos="29000">
                <a:srgbClr val="019199"/>
              </a:gs>
              <a:gs pos="89000">
                <a:srgbClr val="7EC8CC"/>
              </a:gs>
            </a:gsLst>
            <a:lin ang="132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 name="Titre 1">
            <a:extLst>
              <a:ext uri="{FF2B5EF4-FFF2-40B4-BE49-F238E27FC236}">
                <a16:creationId xmlns:a16="http://schemas.microsoft.com/office/drawing/2014/main" id="{B2403542-EFDA-457D-90AB-811663849E6F}"/>
              </a:ext>
            </a:extLst>
          </p:cNvPr>
          <p:cNvSpPr>
            <a:spLocks noGrp="1"/>
          </p:cNvSpPr>
          <p:nvPr>
            <p:ph type="title"/>
          </p:nvPr>
        </p:nvSpPr>
        <p:spPr>
          <a:xfrm>
            <a:off x="731838" y="882000"/>
            <a:ext cx="5845943" cy="1260835"/>
          </a:xfrm>
        </p:spPr>
        <p:txBody>
          <a:bodyPr anchor="b">
            <a:normAutofit/>
          </a:bodyPr>
          <a:lstStyle>
            <a:lvl1pPr>
              <a:defRPr sz="2400">
                <a:solidFill>
                  <a:schemeClr val="bg1"/>
                </a:solidFill>
              </a:defRPr>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hasCustomPrompt="1"/>
          </p:nvPr>
        </p:nvSpPr>
        <p:spPr>
          <a:xfrm>
            <a:off x="731838" y="2476501"/>
            <a:ext cx="5336453" cy="3689350"/>
          </a:xfrm>
        </p:spPr>
        <p:txBody>
          <a:bodyPr>
            <a:normAutofit/>
          </a:bodyPr>
          <a:lstStyle>
            <a:lvl1pPr>
              <a:defRPr sz="15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p>
            <a:fld id="{4F7C0F30-2BA6-4E2D-AFC7-62C5E77ECC9C}" type="slidenum">
              <a:rPr lang="fr-FR" smtClean="0"/>
              <a:t>‹N°›</a:t>
            </a:fld>
            <a:endParaRPr lang="fr-FR" dirty="0"/>
          </a:p>
        </p:txBody>
      </p:sp>
      <p:sp>
        <p:nvSpPr>
          <p:cNvPr id="19" name="Espace réservé du contenu 2">
            <a:extLst>
              <a:ext uri="{FF2B5EF4-FFF2-40B4-BE49-F238E27FC236}">
                <a16:creationId xmlns:a16="http://schemas.microsoft.com/office/drawing/2014/main" id="{33AD7AC0-220E-4F62-A332-C415726467E5}"/>
              </a:ext>
            </a:extLst>
          </p:cNvPr>
          <p:cNvSpPr>
            <a:spLocks noGrp="1"/>
          </p:cNvSpPr>
          <p:nvPr>
            <p:ph idx="13" hasCustomPrompt="1"/>
          </p:nvPr>
        </p:nvSpPr>
        <p:spPr>
          <a:xfrm>
            <a:off x="9084253" y="358125"/>
            <a:ext cx="2854037" cy="5807725"/>
          </a:xfrm>
        </p:spPr>
        <p:txBody>
          <a:bodyPr>
            <a:normAutofit/>
          </a:bodyPr>
          <a:lstStyle>
            <a:lvl1pPr>
              <a:defRPr sz="1500" cap="none" baseline="0">
                <a:solidFill>
                  <a:schemeClr val="tx1"/>
                </a:solidFill>
                <a:latin typeface="+mj-lt"/>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20" name="Connecteur droit 19">
            <a:extLst>
              <a:ext uri="{FF2B5EF4-FFF2-40B4-BE49-F238E27FC236}">
                <a16:creationId xmlns:a16="http://schemas.microsoft.com/office/drawing/2014/main" id="{2EABA08B-07FB-41C1-8C2C-CB117F93179D}"/>
              </a:ext>
            </a:extLst>
          </p:cNvPr>
          <p:cNvCxnSpPr>
            <a:cxnSpLocks/>
          </p:cNvCxnSpPr>
          <p:nvPr userDrawn="1"/>
        </p:nvCxnSpPr>
        <p:spPr>
          <a:xfrm>
            <a:off x="11156158" y="6374606"/>
            <a:ext cx="0" cy="302419"/>
          </a:xfrm>
          <a:prstGeom prst="line">
            <a:avLst/>
          </a:prstGeom>
          <a:ln w="12700">
            <a:solidFill>
              <a:srgbClr val="9EA2A5"/>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73FC3E2-4E99-4F43-B465-CDF1978705C7}"/>
              </a:ext>
            </a:extLst>
          </p:cNvPr>
          <p:cNvGrpSpPr/>
          <p:nvPr userDrawn="1"/>
        </p:nvGrpSpPr>
        <p:grpSpPr>
          <a:xfrm>
            <a:off x="11594100" y="6394655"/>
            <a:ext cx="281193" cy="282763"/>
            <a:chOff x="1009650" y="946150"/>
            <a:chExt cx="3979863" cy="4002088"/>
          </a:xfrm>
        </p:grpSpPr>
        <p:sp>
          <p:nvSpPr>
            <p:cNvPr id="22" name="Freeform 5">
              <a:extLst>
                <a:ext uri="{FF2B5EF4-FFF2-40B4-BE49-F238E27FC236}">
                  <a16:creationId xmlns:a16="http://schemas.microsoft.com/office/drawing/2014/main" id="{8E7E80FD-1BE2-4FE2-B48A-C0F5F19D2F95}"/>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adFill>
              <a:gsLst>
                <a:gs pos="3000">
                  <a:srgbClr val="C7015E"/>
                </a:gs>
                <a:gs pos="93000">
                  <a:srgbClr val="D80B36"/>
                </a:gs>
              </a:gsLst>
              <a:lin ang="17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3" name="Freeform 6">
              <a:extLst>
                <a:ext uri="{FF2B5EF4-FFF2-40B4-BE49-F238E27FC236}">
                  <a16:creationId xmlns:a16="http://schemas.microsoft.com/office/drawing/2014/main" id="{0F2FDC6E-CF68-43B2-9859-39812ACB1768}"/>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solidFill>
              <a:srgbClr val="B4E0F9"/>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4" name="Freeform 7">
              <a:extLst>
                <a:ext uri="{FF2B5EF4-FFF2-40B4-BE49-F238E27FC236}">
                  <a16:creationId xmlns:a16="http://schemas.microsoft.com/office/drawing/2014/main" id="{37D43A7B-A4FF-4A4D-89C5-5D173B07F097}"/>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adFill>
              <a:gsLst>
                <a:gs pos="3000">
                  <a:srgbClr val="07797A"/>
                </a:gs>
                <a:gs pos="84000">
                  <a:srgbClr val="8FCDCF"/>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5" name="Freeform 8">
              <a:extLst>
                <a:ext uri="{FF2B5EF4-FFF2-40B4-BE49-F238E27FC236}">
                  <a16:creationId xmlns:a16="http://schemas.microsoft.com/office/drawing/2014/main" id="{60E1FAC0-F79B-494A-8FA3-476497698C2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adFill>
              <a:gsLst>
                <a:gs pos="33000">
                  <a:srgbClr val="F7A605"/>
                </a:gs>
                <a:gs pos="93000">
                  <a:srgbClr val="E8520F"/>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6" name="Freeform 9">
              <a:extLst>
                <a:ext uri="{FF2B5EF4-FFF2-40B4-BE49-F238E27FC236}">
                  <a16:creationId xmlns:a16="http://schemas.microsoft.com/office/drawing/2014/main" id="{EA73D5DB-827B-47E3-9F08-97121585128D}"/>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adFill>
              <a:gsLst>
                <a:gs pos="3000">
                  <a:srgbClr val="DCDA01"/>
                </a:gs>
                <a:gs pos="73000">
                  <a:srgbClr val="95C11E"/>
                </a:gs>
              </a:gsLst>
              <a:lin ang="12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7" name="Freeform 10">
              <a:extLst>
                <a:ext uri="{FF2B5EF4-FFF2-40B4-BE49-F238E27FC236}">
                  <a16:creationId xmlns:a16="http://schemas.microsoft.com/office/drawing/2014/main" id="{6355C8C2-A847-4FF4-BA59-8112B4D86550}"/>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adFill>
              <a:gsLst>
                <a:gs pos="3000">
                  <a:srgbClr val="FFDA00"/>
                </a:gs>
                <a:gs pos="84000">
                  <a:srgbClr val="F6A700"/>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8" name="Freeform 11">
              <a:extLst>
                <a:ext uri="{FF2B5EF4-FFF2-40B4-BE49-F238E27FC236}">
                  <a16:creationId xmlns:a16="http://schemas.microsoft.com/office/drawing/2014/main" id="{B387FBFF-E840-492C-BABC-EF02516DD17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adFill>
              <a:gsLst>
                <a:gs pos="0">
                  <a:srgbClr val="008283"/>
                </a:gs>
                <a:gs pos="83000">
                  <a:srgbClr val="009197"/>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9" name="Freeform 12">
              <a:extLst>
                <a:ext uri="{FF2B5EF4-FFF2-40B4-BE49-F238E27FC236}">
                  <a16:creationId xmlns:a16="http://schemas.microsoft.com/office/drawing/2014/main" id="{36C72842-7809-4232-8A69-988AD51DEE0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adFill>
              <a:gsLst>
                <a:gs pos="22000">
                  <a:srgbClr val="BFB803"/>
                </a:gs>
                <a:gs pos="83000">
                  <a:srgbClr val="C59118"/>
                </a:gs>
              </a:gsLst>
              <a:lin ang="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0" name="Freeform 13">
              <a:extLst>
                <a:ext uri="{FF2B5EF4-FFF2-40B4-BE49-F238E27FC236}">
                  <a16:creationId xmlns:a16="http://schemas.microsoft.com/office/drawing/2014/main" id="{D7498989-3BCE-4EEC-AFEB-2ED1527D4593}"/>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adFill>
              <a:gsLst>
                <a:gs pos="18000">
                  <a:srgbClr val="D20A18"/>
                </a:gs>
                <a:gs pos="85000">
                  <a:srgbClr val="C00E0E"/>
                </a:gs>
              </a:gsLst>
              <a:lin ang="10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1" name="Freeform 14">
              <a:extLst>
                <a:ext uri="{FF2B5EF4-FFF2-40B4-BE49-F238E27FC236}">
                  <a16:creationId xmlns:a16="http://schemas.microsoft.com/office/drawing/2014/main" id="{12071E0C-0E15-413B-84A1-874DC9323C9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adFill>
              <a:gsLst>
                <a:gs pos="31000">
                  <a:srgbClr val="9A151B"/>
                </a:gs>
                <a:gs pos="77000">
                  <a:srgbClr val="B8101C"/>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grpSp>
      <p:sp>
        <p:nvSpPr>
          <p:cNvPr id="32" name="ZoneTexte 31">
            <a:extLst>
              <a:ext uri="{FF2B5EF4-FFF2-40B4-BE49-F238E27FC236}">
                <a16:creationId xmlns:a16="http://schemas.microsoft.com/office/drawing/2014/main" id="{B77F466F-0CAF-4CD2-BA87-9152E2F9C21E}"/>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Contenu + Exergue 1 BLEU</a:t>
            </a:r>
          </a:p>
        </p:txBody>
      </p:sp>
    </p:spTree>
    <p:extLst>
      <p:ext uri="{BB962C8B-B14F-4D97-AF65-F5344CB8AC3E}">
        <p14:creationId xmlns:p14="http://schemas.microsoft.com/office/powerpoint/2010/main" val="8751368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Contenu + Exergue 1 FUSCHIA">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4A9F225-6452-48CF-BCF4-B7F4B477595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Freeform 5">
            <a:extLst>
              <a:ext uri="{FF2B5EF4-FFF2-40B4-BE49-F238E27FC236}">
                <a16:creationId xmlns:a16="http://schemas.microsoft.com/office/drawing/2014/main" id="{9736EB99-581C-415D-BD2C-47AB4E353EE7}"/>
              </a:ext>
            </a:extLst>
          </p:cNvPr>
          <p:cNvSpPr>
            <a:spLocks/>
          </p:cNvSpPr>
          <p:nvPr userDrawn="1"/>
        </p:nvSpPr>
        <p:spPr bwMode="auto">
          <a:xfrm>
            <a:off x="0" y="0"/>
            <a:ext cx="8864600" cy="6858000"/>
          </a:xfrm>
          <a:custGeom>
            <a:avLst/>
            <a:gdLst>
              <a:gd name="T0" fmla="*/ 3714 w 5585"/>
              <a:gd name="T1" fmla="*/ 3841 h 4320"/>
              <a:gd name="T2" fmla="*/ 5113 w 5585"/>
              <a:gd name="T3" fmla="*/ 1756 h 4320"/>
              <a:gd name="T4" fmla="*/ 5585 w 5585"/>
              <a:gd name="T5" fmla="*/ 0 h 4320"/>
              <a:gd name="T6" fmla="*/ 0 w 5585"/>
              <a:gd name="T7" fmla="*/ 0 h 4320"/>
              <a:gd name="T8" fmla="*/ 0 w 5585"/>
              <a:gd name="T9" fmla="*/ 4320 h 4320"/>
              <a:gd name="T10" fmla="*/ 3907 w 5585"/>
              <a:gd name="T11" fmla="*/ 4320 h 4320"/>
              <a:gd name="T12" fmla="*/ 3714 w 5585"/>
              <a:gd name="T13" fmla="*/ 3841 h 4320"/>
            </a:gdLst>
            <a:ahLst/>
            <a:cxnLst>
              <a:cxn ang="0">
                <a:pos x="T0" y="T1"/>
              </a:cxn>
              <a:cxn ang="0">
                <a:pos x="T2" y="T3"/>
              </a:cxn>
              <a:cxn ang="0">
                <a:pos x="T4" y="T5"/>
              </a:cxn>
              <a:cxn ang="0">
                <a:pos x="T6" y="T7"/>
              </a:cxn>
              <a:cxn ang="0">
                <a:pos x="T8" y="T9"/>
              </a:cxn>
              <a:cxn ang="0">
                <a:pos x="T10" y="T11"/>
              </a:cxn>
              <a:cxn ang="0">
                <a:pos x="T12" y="T13"/>
              </a:cxn>
            </a:cxnLst>
            <a:rect l="0" t="0" r="r" b="b"/>
            <a:pathLst>
              <a:path w="5585" h="4320">
                <a:moveTo>
                  <a:pt x="3714" y="3841"/>
                </a:moveTo>
                <a:cubicBezTo>
                  <a:pt x="3834" y="3376"/>
                  <a:pt x="4483" y="2794"/>
                  <a:pt x="5113" y="1756"/>
                </a:cubicBezTo>
                <a:cubicBezTo>
                  <a:pt x="5452" y="1193"/>
                  <a:pt x="5573" y="594"/>
                  <a:pt x="5585" y="0"/>
                </a:cubicBezTo>
                <a:cubicBezTo>
                  <a:pt x="0" y="0"/>
                  <a:pt x="0" y="0"/>
                  <a:pt x="0" y="0"/>
                </a:cubicBezTo>
                <a:cubicBezTo>
                  <a:pt x="0" y="4320"/>
                  <a:pt x="0" y="4320"/>
                  <a:pt x="0" y="4320"/>
                </a:cubicBezTo>
                <a:cubicBezTo>
                  <a:pt x="3907" y="4320"/>
                  <a:pt x="3907" y="4320"/>
                  <a:pt x="3907" y="4320"/>
                </a:cubicBezTo>
                <a:cubicBezTo>
                  <a:pt x="3734" y="4166"/>
                  <a:pt x="3673" y="3998"/>
                  <a:pt x="3714" y="3841"/>
                </a:cubicBezTo>
                <a:close/>
              </a:path>
            </a:pathLst>
          </a:custGeom>
          <a:gradFill flip="none" rotWithShape="1">
            <a:gsLst>
              <a:gs pos="5000">
                <a:srgbClr val="AD0455"/>
              </a:gs>
              <a:gs pos="89000">
                <a:srgbClr val="C20E1A"/>
              </a:gs>
            </a:gsLst>
            <a:lin ang="54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6">
            <a:extLst>
              <a:ext uri="{FF2B5EF4-FFF2-40B4-BE49-F238E27FC236}">
                <a16:creationId xmlns:a16="http://schemas.microsoft.com/office/drawing/2014/main" id="{128E9861-59EB-4B55-9980-26371E9A6F93}"/>
              </a:ext>
            </a:extLst>
          </p:cNvPr>
          <p:cNvSpPr>
            <a:spLocks/>
          </p:cNvSpPr>
          <p:nvPr userDrawn="1"/>
        </p:nvSpPr>
        <p:spPr bwMode="auto">
          <a:xfrm>
            <a:off x="0" y="0"/>
            <a:ext cx="8786813" cy="6858000"/>
          </a:xfrm>
          <a:custGeom>
            <a:avLst/>
            <a:gdLst>
              <a:gd name="T0" fmla="*/ 3289 w 5536"/>
              <a:gd name="T1" fmla="*/ 3651 h 4320"/>
              <a:gd name="T2" fmla="*/ 4904 w 5536"/>
              <a:gd name="T3" fmla="*/ 1659 h 4320"/>
              <a:gd name="T4" fmla="*/ 5536 w 5536"/>
              <a:gd name="T5" fmla="*/ 0 h 4320"/>
              <a:gd name="T6" fmla="*/ 0 w 5536"/>
              <a:gd name="T7" fmla="*/ 0 h 4320"/>
              <a:gd name="T8" fmla="*/ 0 w 5536"/>
              <a:gd name="T9" fmla="*/ 4320 h 4320"/>
              <a:gd name="T10" fmla="*/ 3633 w 5536"/>
              <a:gd name="T11" fmla="*/ 4320 h 4320"/>
              <a:gd name="T12" fmla="*/ 3289 w 5536"/>
              <a:gd name="T13" fmla="*/ 3651 h 4320"/>
            </a:gdLst>
            <a:ahLst/>
            <a:cxnLst>
              <a:cxn ang="0">
                <a:pos x="T0" y="T1"/>
              </a:cxn>
              <a:cxn ang="0">
                <a:pos x="T2" y="T3"/>
              </a:cxn>
              <a:cxn ang="0">
                <a:pos x="T4" y="T5"/>
              </a:cxn>
              <a:cxn ang="0">
                <a:pos x="T6" y="T7"/>
              </a:cxn>
              <a:cxn ang="0">
                <a:pos x="T8" y="T9"/>
              </a:cxn>
              <a:cxn ang="0">
                <a:pos x="T10" y="T11"/>
              </a:cxn>
              <a:cxn ang="0">
                <a:pos x="T12" y="T13"/>
              </a:cxn>
            </a:cxnLst>
            <a:rect l="0" t="0" r="r" b="b"/>
            <a:pathLst>
              <a:path w="5536" h="4320">
                <a:moveTo>
                  <a:pt x="3289" y="3651"/>
                </a:moveTo>
                <a:cubicBezTo>
                  <a:pt x="3455" y="3189"/>
                  <a:pt x="4169" y="2657"/>
                  <a:pt x="4904" y="1659"/>
                </a:cubicBezTo>
                <a:cubicBezTo>
                  <a:pt x="5283" y="1143"/>
                  <a:pt x="5462" y="575"/>
                  <a:pt x="5536" y="0"/>
                </a:cubicBezTo>
                <a:cubicBezTo>
                  <a:pt x="0" y="0"/>
                  <a:pt x="0" y="0"/>
                  <a:pt x="0" y="0"/>
                </a:cubicBezTo>
                <a:cubicBezTo>
                  <a:pt x="0" y="4320"/>
                  <a:pt x="0" y="4320"/>
                  <a:pt x="0" y="4320"/>
                </a:cubicBezTo>
                <a:cubicBezTo>
                  <a:pt x="3633" y="4320"/>
                  <a:pt x="3633" y="4320"/>
                  <a:pt x="3633" y="4320"/>
                </a:cubicBezTo>
                <a:cubicBezTo>
                  <a:pt x="3321" y="4099"/>
                  <a:pt x="3216" y="3858"/>
                  <a:pt x="3289" y="3651"/>
                </a:cubicBezTo>
                <a:close/>
              </a:path>
            </a:pathLst>
          </a:custGeom>
          <a:gradFill flip="none" rotWithShape="1">
            <a:gsLst>
              <a:gs pos="27000">
                <a:srgbClr val="A9035F"/>
              </a:gs>
              <a:gs pos="89000">
                <a:srgbClr val="C00E1C"/>
              </a:gs>
            </a:gsLst>
            <a:lin ang="132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 name="Titre 1">
            <a:extLst>
              <a:ext uri="{FF2B5EF4-FFF2-40B4-BE49-F238E27FC236}">
                <a16:creationId xmlns:a16="http://schemas.microsoft.com/office/drawing/2014/main" id="{B2403542-EFDA-457D-90AB-811663849E6F}"/>
              </a:ext>
            </a:extLst>
          </p:cNvPr>
          <p:cNvSpPr>
            <a:spLocks noGrp="1"/>
          </p:cNvSpPr>
          <p:nvPr>
            <p:ph type="title"/>
          </p:nvPr>
        </p:nvSpPr>
        <p:spPr>
          <a:xfrm>
            <a:off x="731838" y="882000"/>
            <a:ext cx="5845943" cy="1260835"/>
          </a:xfrm>
        </p:spPr>
        <p:txBody>
          <a:bodyPr anchor="b">
            <a:normAutofit/>
          </a:bodyPr>
          <a:lstStyle>
            <a:lvl1pPr>
              <a:defRPr sz="2400">
                <a:solidFill>
                  <a:schemeClr val="bg1"/>
                </a:solidFill>
              </a:defRPr>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hasCustomPrompt="1"/>
          </p:nvPr>
        </p:nvSpPr>
        <p:spPr>
          <a:xfrm>
            <a:off x="731838" y="2476501"/>
            <a:ext cx="5336453" cy="3689350"/>
          </a:xfrm>
        </p:spPr>
        <p:txBody>
          <a:bodyPr>
            <a:normAutofit/>
          </a:bodyPr>
          <a:lstStyle>
            <a:lvl1pPr>
              <a:defRPr sz="15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p>
            <a:fld id="{4F7C0F30-2BA6-4E2D-AFC7-62C5E77ECC9C}" type="slidenum">
              <a:rPr lang="fr-FR" smtClean="0"/>
              <a:t>‹N°›</a:t>
            </a:fld>
            <a:endParaRPr lang="fr-FR" dirty="0"/>
          </a:p>
        </p:txBody>
      </p:sp>
      <p:sp>
        <p:nvSpPr>
          <p:cNvPr id="19" name="Espace réservé du contenu 2">
            <a:extLst>
              <a:ext uri="{FF2B5EF4-FFF2-40B4-BE49-F238E27FC236}">
                <a16:creationId xmlns:a16="http://schemas.microsoft.com/office/drawing/2014/main" id="{33AD7AC0-220E-4F62-A332-C415726467E5}"/>
              </a:ext>
            </a:extLst>
          </p:cNvPr>
          <p:cNvSpPr>
            <a:spLocks noGrp="1"/>
          </p:cNvSpPr>
          <p:nvPr>
            <p:ph idx="13" hasCustomPrompt="1"/>
          </p:nvPr>
        </p:nvSpPr>
        <p:spPr>
          <a:xfrm>
            <a:off x="9084253" y="358125"/>
            <a:ext cx="2854037" cy="5807725"/>
          </a:xfrm>
        </p:spPr>
        <p:txBody>
          <a:bodyPr>
            <a:normAutofit/>
          </a:bodyPr>
          <a:lstStyle>
            <a:lvl1pPr>
              <a:defRPr sz="1500" cap="none" baseline="0">
                <a:solidFill>
                  <a:schemeClr val="tx1"/>
                </a:solidFill>
                <a:latin typeface="+mj-lt"/>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20" name="Connecteur droit 19">
            <a:extLst>
              <a:ext uri="{FF2B5EF4-FFF2-40B4-BE49-F238E27FC236}">
                <a16:creationId xmlns:a16="http://schemas.microsoft.com/office/drawing/2014/main" id="{2EABA08B-07FB-41C1-8C2C-CB117F93179D}"/>
              </a:ext>
            </a:extLst>
          </p:cNvPr>
          <p:cNvCxnSpPr>
            <a:cxnSpLocks/>
          </p:cNvCxnSpPr>
          <p:nvPr userDrawn="1"/>
        </p:nvCxnSpPr>
        <p:spPr>
          <a:xfrm>
            <a:off x="11156158" y="6374606"/>
            <a:ext cx="0" cy="302419"/>
          </a:xfrm>
          <a:prstGeom prst="line">
            <a:avLst/>
          </a:prstGeom>
          <a:ln w="12700">
            <a:solidFill>
              <a:srgbClr val="9EA2A5"/>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73FC3E2-4E99-4F43-B465-CDF1978705C7}"/>
              </a:ext>
            </a:extLst>
          </p:cNvPr>
          <p:cNvGrpSpPr/>
          <p:nvPr userDrawn="1"/>
        </p:nvGrpSpPr>
        <p:grpSpPr>
          <a:xfrm>
            <a:off x="11594100" y="6394655"/>
            <a:ext cx="281193" cy="282763"/>
            <a:chOff x="1009650" y="946150"/>
            <a:chExt cx="3979863" cy="4002088"/>
          </a:xfrm>
        </p:grpSpPr>
        <p:sp>
          <p:nvSpPr>
            <p:cNvPr id="22" name="Freeform 5">
              <a:extLst>
                <a:ext uri="{FF2B5EF4-FFF2-40B4-BE49-F238E27FC236}">
                  <a16:creationId xmlns:a16="http://schemas.microsoft.com/office/drawing/2014/main" id="{8E7E80FD-1BE2-4FE2-B48A-C0F5F19D2F95}"/>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adFill>
              <a:gsLst>
                <a:gs pos="3000">
                  <a:srgbClr val="C7015E"/>
                </a:gs>
                <a:gs pos="93000">
                  <a:srgbClr val="D80B36"/>
                </a:gs>
              </a:gsLst>
              <a:lin ang="17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3" name="Freeform 6">
              <a:extLst>
                <a:ext uri="{FF2B5EF4-FFF2-40B4-BE49-F238E27FC236}">
                  <a16:creationId xmlns:a16="http://schemas.microsoft.com/office/drawing/2014/main" id="{0F2FDC6E-CF68-43B2-9859-39812ACB1768}"/>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solidFill>
              <a:srgbClr val="B4E0F9"/>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4" name="Freeform 7">
              <a:extLst>
                <a:ext uri="{FF2B5EF4-FFF2-40B4-BE49-F238E27FC236}">
                  <a16:creationId xmlns:a16="http://schemas.microsoft.com/office/drawing/2014/main" id="{37D43A7B-A4FF-4A4D-89C5-5D173B07F097}"/>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adFill>
              <a:gsLst>
                <a:gs pos="3000">
                  <a:srgbClr val="07797A"/>
                </a:gs>
                <a:gs pos="84000">
                  <a:srgbClr val="8FCDCF"/>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5" name="Freeform 8">
              <a:extLst>
                <a:ext uri="{FF2B5EF4-FFF2-40B4-BE49-F238E27FC236}">
                  <a16:creationId xmlns:a16="http://schemas.microsoft.com/office/drawing/2014/main" id="{60E1FAC0-F79B-494A-8FA3-476497698C2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adFill>
              <a:gsLst>
                <a:gs pos="33000">
                  <a:srgbClr val="F7A605"/>
                </a:gs>
                <a:gs pos="93000">
                  <a:srgbClr val="E8520F"/>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6" name="Freeform 9">
              <a:extLst>
                <a:ext uri="{FF2B5EF4-FFF2-40B4-BE49-F238E27FC236}">
                  <a16:creationId xmlns:a16="http://schemas.microsoft.com/office/drawing/2014/main" id="{EA73D5DB-827B-47E3-9F08-97121585128D}"/>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adFill>
              <a:gsLst>
                <a:gs pos="3000">
                  <a:srgbClr val="DCDA01"/>
                </a:gs>
                <a:gs pos="73000">
                  <a:srgbClr val="95C11E"/>
                </a:gs>
              </a:gsLst>
              <a:lin ang="12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7" name="Freeform 10">
              <a:extLst>
                <a:ext uri="{FF2B5EF4-FFF2-40B4-BE49-F238E27FC236}">
                  <a16:creationId xmlns:a16="http://schemas.microsoft.com/office/drawing/2014/main" id="{6355C8C2-A847-4FF4-BA59-8112B4D86550}"/>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adFill>
              <a:gsLst>
                <a:gs pos="3000">
                  <a:srgbClr val="FFDA00"/>
                </a:gs>
                <a:gs pos="84000">
                  <a:srgbClr val="F6A700"/>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8" name="Freeform 11">
              <a:extLst>
                <a:ext uri="{FF2B5EF4-FFF2-40B4-BE49-F238E27FC236}">
                  <a16:creationId xmlns:a16="http://schemas.microsoft.com/office/drawing/2014/main" id="{B387FBFF-E840-492C-BABC-EF02516DD17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adFill>
              <a:gsLst>
                <a:gs pos="0">
                  <a:srgbClr val="008283"/>
                </a:gs>
                <a:gs pos="83000">
                  <a:srgbClr val="009197"/>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9" name="Freeform 12">
              <a:extLst>
                <a:ext uri="{FF2B5EF4-FFF2-40B4-BE49-F238E27FC236}">
                  <a16:creationId xmlns:a16="http://schemas.microsoft.com/office/drawing/2014/main" id="{36C72842-7809-4232-8A69-988AD51DEE0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adFill>
              <a:gsLst>
                <a:gs pos="22000">
                  <a:srgbClr val="BFB803"/>
                </a:gs>
                <a:gs pos="83000">
                  <a:srgbClr val="C59118"/>
                </a:gs>
              </a:gsLst>
              <a:lin ang="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0" name="Freeform 13">
              <a:extLst>
                <a:ext uri="{FF2B5EF4-FFF2-40B4-BE49-F238E27FC236}">
                  <a16:creationId xmlns:a16="http://schemas.microsoft.com/office/drawing/2014/main" id="{D7498989-3BCE-4EEC-AFEB-2ED1527D4593}"/>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adFill>
              <a:gsLst>
                <a:gs pos="18000">
                  <a:srgbClr val="D20A18"/>
                </a:gs>
                <a:gs pos="85000">
                  <a:srgbClr val="C00E0E"/>
                </a:gs>
              </a:gsLst>
              <a:lin ang="10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1" name="Freeform 14">
              <a:extLst>
                <a:ext uri="{FF2B5EF4-FFF2-40B4-BE49-F238E27FC236}">
                  <a16:creationId xmlns:a16="http://schemas.microsoft.com/office/drawing/2014/main" id="{12071E0C-0E15-413B-84A1-874DC9323C9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adFill>
              <a:gsLst>
                <a:gs pos="31000">
                  <a:srgbClr val="9A151B"/>
                </a:gs>
                <a:gs pos="77000">
                  <a:srgbClr val="B8101C"/>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grpSp>
      <p:sp>
        <p:nvSpPr>
          <p:cNvPr id="32" name="ZoneTexte 31">
            <a:extLst>
              <a:ext uri="{FF2B5EF4-FFF2-40B4-BE49-F238E27FC236}">
                <a16:creationId xmlns:a16="http://schemas.microsoft.com/office/drawing/2014/main" id="{B77F466F-0CAF-4CD2-BA87-9152E2F9C21E}"/>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Contenu + Exergue 1 PARME</a:t>
            </a:r>
          </a:p>
        </p:txBody>
      </p:sp>
    </p:spTree>
    <p:extLst>
      <p:ext uri="{BB962C8B-B14F-4D97-AF65-F5344CB8AC3E}">
        <p14:creationId xmlns:p14="http://schemas.microsoft.com/office/powerpoint/2010/main" val="20115288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u + Exergue 2 ORANGE">
    <p:spTree>
      <p:nvGrpSpPr>
        <p:cNvPr id="1" name=""/>
        <p:cNvGrpSpPr/>
        <p:nvPr/>
      </p:nvGrpSpPr>
      <p:grpSpPr>
        <a:xfrm>
          <a:off x="0" y="0"/>
          <a:ext cx="0" cy="0"/>
          <a:chOff x="0" y="0"/>
          <a:chExt cx="0" cy="0"/>
        </a:xfrm>
      </p:grpSpPr>
      <p:sp>
        <p:nvSpPr>
          <p:cNvPr id="11268" name="Rectangle 11267">
            <a:extLst>
              <a:ext uri="{FF2B5EF4-FFF2-40B4-BE49-F238E27FC236}">
                <a16:creationId xmlns:a16="http://schemas.microsoft.com/office/drawing/2014/main" id="{1AA44CC1-5EB1-4FEE-85E7-A61D13D57B80}"/>
              </a:ext>
            </a:extLst>
          </p:cNvPr>
          <p:cNvSpPr/>
          <p:nvPr userDrawn="1"/>
        </p:nvSpPr>
        <p:spPr>
          <a:xfrm>
            <a:off x="0" y="5924550"/>
            <a:ext cx="12192000" cy="93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265" name="Freeform 10">
            <a:extLst>
              <a:ext uri="{FF2B5EF4-FFF2-40B4-BE49-F238E27FC236}">
                <a16:creationId xmlns:a16="http://schemas.microsoft.com/office/drawing/2014/main" id="{5DF052FE-6199-49D1-B02D-36AD39DBF52E}"/>
              </a:ext>
            </a:extLst>
          </p:cNvPr>
          <p:cNvSpPr>
            <a:spLocks/>
          </p:cNvSpPr>
          <p:nvPr userDrawn="1"/>
        </p:nvSpPr>
        <p:spPr bwMode="auto">
          <a:xfrm>
            <a:off x="2465388" y="0"/>
            <a:ext cx="9726613" cy="6858000"/>
          </a:xfrm>
          <a:custGeom>
            <a:avLst/>
            <a:gdLst>
              <a:gd name="T0" fmla="*/ 2213 w 6128"/>
              <a:gd name="T1" fmla="*/ 0 h 4320"/>
              <a:gd name="T2" fmla="*/ 3085 w 6128"/>
              <a:gd name="T3" fmla="*/ 837 h 4320"/>
              <a:gd name="T4" fmla="*/ 3792 w 6128"/>
              <a:gd name="T5" fmla="*/ 2049 h 4320"/>
              <a:gd name="T6" fmla="*/ 3676 w 6128"/>
              <a:gd name="T7" fmla="*/ 3182 h 4320"/>
              <a:gd name="T8" fmla="*/ 1217 w 6128"/>
              <a:gd name="T9" fmla="*/ 3682 h 4320"/>
              <a:gd name="T10" fmla="*/ 221 w 6128"/>
              <a:gd name="T11" fmla="*/ 4151 h 4320"/>
              <a:gd name="T12" fmla="*/ 0 w 6128"/>
              <a:gd name="T13" fmla="*/ 4320 h 4320"/>
              <a:gd name="T14" fmla="*/ 6128 w 6128"/>
              <a:gd name="T15" fmla="*/ 4320 h 4320"/>
              <a:gd name="T16" fmla="*/ 6128 w 6128"/>
              <a:gd name="T17" fmla="*/ 0 h 4320"/>
              <a:gd name="T18" fmla="*/ 2213 w 6128"/>
              <a:gd name="T19"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28" h="4320">
                <a:moveTo>
                  <a:pt x="2213" y="0"/>
                </a:moveTo>
                <a:cubicBezTo>
                  <a:pt x="2570" y="278"/>
                  <a:pt x="2857" y="564"/>
                  <a:pt x="3085" y="837"/>
                </a:cubicBezTo>
                <a:cubicBezTo>
                  <a:pt x="3485" y="1317"/>
                  <a:pt x="3703" y="1759"/>
                  <a:pt x="3792" y="2049"/>
                </a:cubicBezTo>
                <a:cubicBezTo>
                  <a:pt x="3976" y="2651"/>
                  <a:pt x="3900" y="3036"/>
                  <a:pt x="3676" y="3182"/>
                </a:cubicBezTo>
                <a:cubicBezTo>
                  <a:pt x="3259" y="3451"/>
                  <a:pt x="2394" y="3389"/>
                  <a:pt x="1217" y="3682"/>
                </a:cubicBezTo>
                <a:cubicBezTo>
                  <a:pt x="844" y="3775"/>
                  <a:pt x="518" y="3942"/>
                  <a:pt x="221" y="4151"/>
                </a:cubicBezTo>
                <a:cubicBezTo>
                  <a:pt x="145" y="4205"/>
                  <a:pt x="72" y="4261"/>
                  <a:pt x="0" y="4320"/>
                </a:cubicBezTo>
                <a:cubicBezTo>
                  <a:pt x="6128" y="4320"/>
                  <a:pt x="6128" y="4320"/>
                  <a:pt x="6128" y="4320"/>
                </a:cubicBezTo>
                <a:cubicBezTo>
                  <a:pt x="6128" y="0"/>
                  <a:pt x="6128" y="0"/>
                  <a:pt x="6128" y="0"/>
                </a:cubicBezTo>
                <a:lnTo>
                  <a:pt x="2213" y="0"/>
                </a:lnTo>
                <a:close/>
              </a:path>
            </a:pathLst>
          </a:custGeom>
          <a:gradFill flip="none" rotWithShape="1">
            <a:gsLst>
              <a:gs pos="2000">
                <a:srgbClr val="DC8818"/>
              </a:gs>
              <a:gs pos="53000">
                <a:srgbClr val="F3D012"/>
              </a:gs>
            </a:gsLst>
            <a:lin ang="192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1266" name="Freeform 11">
            <a:extLst>
              <a:ext uri="{FF2B5EF4-FFF2-40B4-BE49-F238E27FC236}">
                <a16:creationId xmlns:a16="http://schemas.microsoft.com/office/drawing/2014/main" id="{4CCE8A42-ABBA-438A-91CF-9E007F02A167}"/>
              </a:ext>
            </a:extLst>
          </p:cNvPr>
          <p:cNvSpPr>
            <a:spLocks/>
          </p:cNvSpPr>
          <p:nvPr userDrawn="1"/>
        </p:nvSpPr>
        <p:spPr bwMode="auto">
          <a:xfrm>
            <a:off x="2841626" y="0"/>
            <a:ext cx="9350375" cy="6858000"/>
          </a:xfrm>
          <a:custGeom>
            <a:avLst/>
            <a:gdLst>
              <a:gd name="T0" fmla="*/ 1996 w 5891"/>
              <a:gd name="T1" fmla="*/ 0 h 4320"/>
              <a:gd name="T2" fmla="*/ 3154 w 5891"/>
              <a:gd name="T3" fmla="*/ 1205 h 4320"/>
              <a:gd name="T4" fmla="*/ 3765 w 5891"/>
              <a:gd name="T5" fmla="*/ 2479 h 4320"/>
              <a:gd name="T6" fmla="*/ 3553 w 5891"/>
              <a:gd name="T7" fmla="*/ 3611 h 4320"/>
              <a:gd name="T8" fmla="*/ 1031 w 5891"/>
              <a:gd name="T9" fmla="*/ 3930 h 4320"/>
              <a:gd name="T10" fmla="*/ 0 w 5891"/>
              <a:gd name="T11" fmla="*/ 4320 h 4320"/>
              <a:gd name="T12" fmla="*/ 5891 w 5891"/>
              <a:gd name="T13" fmla="*/ 4320 h 4320"/>
              <a:gd name="T14" fmla="*/ 5891 w 5891"/>
              <a:gd name="T15" fmla="*/ 0 h 4320"/>
              <a:gd name="T16" fmla="*/ 1996 w 5891"/>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1" h="4320">
                <a:moveTo>
                  <a:pt x="1996" y="0"/>
                </a:moveTo>
                <a:cubicBezTo>
                  <a:pt x="2504" y="400"/>
                  <a:pt x="2880" y="817"/>
                  <a:pt x="3154" y="1205"/>
                </a:cubicBezTo>
                <a:cubicBezTo>
                  <a:pt x="3517" y="1718"/>
                  <a:pt x="3700" y="2180"/>
                  <a:pt x="3765" y="2479"/>
                </a:cubicBezTo>
                <a:cubicBezTo>
                  <a:pt x="3900" y="3099"/>
                  <a:pt x="3791" y="3481"/>
                  <a:pt x="3553" y="3611"/>
                </a:cubicBezTo>
                <a:cubicBezTo>
                  <a:pt x="3109" y="3851"/>
                  <a:pt x="2243" y="3724"/>
                  <a:pt x="1031" y="3930"/>
                </a:cubicBezTo>
                <a:cubicBezTo>
                  <a:pt x="652" y="3995"/>
                  <a:pt x="313" y="4136"/>
                  <a:pt x="0" y="4320"/>
                </a:cubicBezTo>
                <a:cubicBezTo>
                  <a:pt x="5891" y="4320"/>
                  <a:pt x="5891" y="4320"/>
                  <a:pt x="5891" y="4320"/>
                </a:cubicBezTo>
                <a:cubicBezTo>
                  <a:pt x="5891" y="0"/>
                  <a:pt x="5891" y="0"/>
                  <a:pt x="5891" y="0"/>
                </a:cubicBezTo>
                <a:lnTo>
                  <a:pt x="1996" y="0"/>
                </a:lnTo>
                <a:close/>
              </a:path>
            </a:pathLst>
          </a:custGeom>
          <a:gradFill flip="none" rotWithShape="1">
            <a:gsLst>
              <a:gs pos="37000">
                <a:srgbClr val="C9501D"/>
              </a:gs>
              <a:gs pos="93000">
                <a:srgbClr val="F2CA13"/>
              </a:gs>
            </a:gsLst>
            <a:lin ang="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hasCustomPrompt="1"/>
          </p:nvPr>
        </p:nvSpPr>
        <p:spPr>
          <a:xfrm>
            <a:off x="731838" y="1895476"/>
            <a:ext cx="6773862" cy="4270374"/>
          </a:xfrm>
        </p:spPr>
        <p:txBody>
          <a:bodyPr>
            <a:normAutofit/>
          </a:bodyPr>
          <a:lstStyle>
            <a:lvl1pPr>
              <a:defRPr sz="15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lvl1pPr>
              <a:defRPr>
                <a:solidFill>
                  <a:schemeClr val="bg1"/>
                </a:solidFill>
              </a:defRPr>
            </a:lvl1p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lvl1pPr>
              <a:defRPr>
                <a:solidFill>
                  <a:schemeClr val="bg1"/>
                </a:solidFill>
              </a:defRPr>
            </a:lvl1p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lvl1pPr>
              <a:defRPr>
                <a:solidFill>
                  <a:schemeClr val="bg1"/>
                </a:solidFill>
              </a:defRPr>
            </a:lvl1pPr>
          </a:lstStyle>
          <a:p>
            <a:fld id="{4F7C0F30-2BA6-4E2D-AFC7-62C5E77ECC9C}" type="slidenum">
              <a:rPr lang="fr-FR" smtClean="0"/>
              <a:pPr/>
              <a:t>‹N°›</a:t>
            </a:fld>
            <a:endParaRPr lang="fr-FR" dirty="0"/>
          </a:p>
        </p:txBody>
      </p:sp>
      <p:sp>
        <p:nvSpPr>
          <p:cNvPr id="19" name="Espace réservé du contenu 2">
            <a:extLst>
              <a:ext uri="{FF2B5EF4-FFF2-40B4-BE49-F238E27FC236}">
                <a16:creationId xmlns:a16="http://schemas.microsoft.com/office/drawing/2014/main" id="{33AD7AC0-220E-4F62-A332-C415726467E5}"/>
              </a:ext>
            </a:extLst>
          </p:cNvPr>
          <p:cNvSpPr>
            <a:spLocks noGrp="1"/>
          </p:cNvSpPr>
          <p:nvPr>
            <p:ph idx="13" hasCustomPrompt="1"/>
          </p:nvPr>
        </p:nvSpPr>
        <p:spPr>
          <a:xfrm>
            <a:off x="9084253" y="358125"/>
            <a:ext cx="2854037" cy="5807725"/>
          </a:xfrm>
        </p:spPr>
        <p:txBody>
          <a:bodyPr>
            <a:normAutofit/>
          </a:bodyPr>
          <a:lstStyle>
            <a:lvl1pPr>
              <a:defRPr sz="1500" cap="none" baseline="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20" name="Connecteur droit 19">
            <a:extLst>
              <a:ext uri="{FF2B5EF4-FFF2-40B4-BE49-F238E27FC236}">
                <a16:creationId xmlns:a16="http://schemas.microsoft.com/office/drawing/2014/main" id="{2EABA08B-07FB-41C1-8C2C-CB117F93179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73FC3E2-4E99-4F43-B465-CDF1978705C7}"/>
              </a:ext>
            </a:extLst>
          </p:cNvPr>
          <p:cNvGrpSpPr/>
          <p:nvPr userDrawn="1"/>
        </p:nvGrpSpPr>
        <p:grpSpPr>
          <a:xfrm>
            <a:off x="11594100" y="6394655"/>
            <a:ext cx="281193" cy="282763"/>
            <a:chOff x="1009650" y="946150"/>
            <a:chExt cx="3979863" cy="4002088"/>
          </a:xfrm>
          <a:noFill/>
        </p:grpSpPr>
        <p:sp>
          <p:nvSpPr>
            <p:cNvPr id="22" name="Freeform 5">
              <a:extLst>
                <a:ext uri="{FF2B5EF4-FFF2-40B4-BE49-F238E27FC236}">
                  <a16:creationId xmlns:a16="http://schemas.microsoft.com/office/drawing/2014/main" id="{8E7E80FD-1BE2-4FE2-B48A-C0F5F19D2F95}"/>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3" name="Freeform 6">
              <a:extLst>
                <a:ext uri="{FF2B5EF4-FFF2-40B4-BE49-F238E27FC236}">
                  <a16:creationId xmlns:a16="http://schemas.microsoft.com/office/drawing/2014/main" id="{0F2FDC6E-CF68-43B2-9859-39812ACB1768}"/>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4" name="Freeform 7">
              <a:extLst>
                <a:ext uri="{FF2B5EF4-FFF2-40B4-BE49-F238E27FC236}">
                  <a16:creationId xmlns:a16="http://schemas.microsoft.com/office/drawing/2014/main" id="{37D43A7B-A4FF-4A4D-89C5-5D173B07F097}"/>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5" name="Freeform 8">
              <a:extLst>
                <a:ext uri="{FF2B5EF4-FFF2-40B4-BE49-F238E27FC236}">
                  <a16:creationId xmlns:a16="http://schemas.microsoft.com/office/drawing/2014/main" id="{60E1FAC0-F79B-494A-8FA3-476497698C2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6" name="Freeform 9">
              <a:extLst>
                <a:ext uri="{FF2B5EF4-FFF2-40B4-BE49-F238E27FC236}">
                  <a16:creationId xmlns:a16="http://schemas.microsoft.com/office/drawing/2014/main" id="{EA73D5DB-827B-47E3-9F08-97121585128D}"/>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7" name="Freeform 10">
              <a:extLst>
                <a:ext uri="{FF2B5EF4-FFF2-40B4-BE49-F238E27FC236}">
                  <a16:creationId xmlns:a16="http://schemas.microsoft.com/office/drawing/2014/main" id="{6355C8C2-A847-4FF4-BA59-8112B4D86550}"/>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8" name="Freeform 11">
              <a:extLst>
                <a:ext uri="{FF2B5EF4-FFF2-40B4-BE49-F238E27FC236}">
                  <a16:creationId xmlns:a16="http://schemas.microsoft.com/office/drawing/2014/main" id="{B387FBFF-E840-492C-BABC-EF02516DD17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9" name="Freeform 12">
              <a:extLst>
                <a:ext uri="{FF2B5EF4-FFF2-40B4-BE49-F238E27FC236}">
                  <a16:creationId xmlns:a16="http://schemas.microsoft.com/office/drawing/2014/main" id="{36C72842-7809-4232-8A69-988AD51DEE0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0" name="Freeform 13">
              <a:extLst>
                <a:ext uri="{FF2B5EF4-FFF2-40B4-BE49-F238E27FC236}">
                  <a16:creationId xmlns:a16="http://schemas.microsoft.com/office/drawing/2014/main" id="{D7498989-3BCE-4EEC-AFEB-2ED1527D4593}"/>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1" name="Freeform 14">
              <a:extLst>
                <a:ext uri="{FF2B5EF4-FFF2-40B4-BE49-F238E27FC236}">
                  <a16:creationId xmlns:a16="http://schemas.microsoft.com/office/drawing/2014/main" id="{12071E0C-0E15-413B-84A1-874DC9323C9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grpSp>
      <p:sp>
        <p:nvSpPr>
          <p:cNvPr id="11267" name="Titre 11266">
            <a:extLst>
              <a:ext uri="{FF2B5EF4-FFF2-40B4-BE49-F238E27FC236}">
                <a16:creationId xmlns:a16="http://schemas.microsoft.com/office/drawing/2014/main" id="{26B0D6EC-4D7D-4CD9-992A-262AA3AA9144}"/>
              </a:ext>
            </a:extLst>
          </p:cNvPr>
          <p:cNvSpPr>
            <a:spLocks noGrp="1"/>
          </p:cNvSpPr>
          <p:nvPr>
            <p:ph type="title"/>
          </p:nvPr>
        </p:nvSpPr>
        <p:spPr>
          <a:xfrm>
            <a:off x="731838" y="327820"/>
            <a:ext cx="5459412" cy="865692"/>
          </a:xfrm>
        </p:spPr>
        <p:txBody>
          <a:bodyPr>
            <a:normAutofit/>
          </a:bodyPr>
          <a:lstStyle>
            <a:lvl1pPr>
              <a:defRPr sz="2400"/>
            </a:lvl1pPr>
          </a:lstStyle>
          <a:p>
            <a:r>
              <a:rPr lang="fr-FR"/>
              <a:t>Modifiez le style du titre</a:t>
            </a:r>
            <a:endParaRPr lang="fr-FR" dirty="0"/>
          </a:p>
        </p:txBody>
      </p:sp>
      <p:cxnSp>
        <p:nvCxnSpPr>
          <p:cNvPr id="41" name="Connecteur droit 40">
            <a:extLst>
              <a:ext uri="{FF2B5EF4-FFF2-40B4-BE49-F238E27FC236}">
                <a16:creationId xmlns:a16="http://schemas.microsoft.com/office/drawing/2014/main" id="{D9D88CF6-3A3B-410A-A3DF-40417FAFC63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ZoneTexte 43">
            <a:extLst>
              <a:ext uri="{FF2B5EF4-FFF2-40B4-BE49-F238E27FC236}">
                <a16:creationId xmlns:a16="http://schemas.microsoft.com/office/drawing/2014/main" id="{63CB62FD-F7DB-4B59-BCB8-BCFADC5C3105}"/>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Contenu + Exergue 2 ORANGE</a:t>
            </a:r>
          </a:p>
        </p:txBody>
      </p:sp>
    </p:spTree>
    <p:extLst>
      <p:ext uri="{BB962C8B-B14F-4D97-AF65-F5344CB8AC3E}">
        <p14:creationId xmlns:p14="http://schemas.microsoft.com/office/powerpoint/2010/main" val="34271667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u + Exergue 2 VERT">
    <p:spTree>
      <p:nvGrpSpPr>
        <p:cNvPr id="1" name=""/>
        <p:cNvGrpSpPr/>
        <p:nvPr/>
      </p:nvGrpSpPr>
      <p:grpSpPr>
        <a:xfrm>
          <a:off x="0" y="0"/>
          <a:ext cx="0" cy="0"/>
          <a:chOff x="0" y="0"/>
          <a:chExt cx="0" cy="0"/>
        </a:xfrm>
      </p:grpSpPr>
      <p:sp>
        <p:nvSpPr>
          <p:cNvPr id="11268" name="Rectangle 11267">
            <a:extLst>
              <a:ext uri="{FF2B5EF4-FFF2-40B4-BE49-F238E27FC236}">
                <a16:creationId xmlns:a16="http://schemas.microsoft.com/office/drawing/2014/main" id="{1AA44CC1-5EB1-4FEE-85E7-A61D13D57B80}"/>
              </a:ext>
            </a:extLst>
          </p:cNvPr>
          <p:cNvSpPr/>
          <p:nvPr userDrawn="1"/>
        </p:nvSpPr>
        <p:spPr>
          <a:xfrm>
            <a:off x="0" y="5924550"/>
            <a:ext cx="12192000" cy="93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265" name="Freeform 10">
            <a:extLst>
              <a:ext uri="{FF2B5EF4-FFF2-40B4-BE49-F238E27FC236}">
                <a16:creationId xmlns:a16="http://schemas.microsoft.com/office/drawing/2014/main" id="{5DF052FE-6199-49D1-B02D-36AD39DBF52E}"/>
              </a:ext>
            </a:extLst>
          </p:cNvPr>
          <p:cNvSpPr>
            <a:spLocks/>
          </p:cNvSpPr>
          <p:nvPr userDrawn="1"/>
        </p:nvSpPr>
        <p:spPr bwMode="auto">
          <a:xfrm>
            <a:off x="2465388" y="0"/>
            <a:ext cx="9726613" cy="6858000"/>
          </a:xfrm>
          <a:custGeom>
            <a:avLst/>
            <a:gdLst>
              <a:gd name="T0" fmla="*/ 2213 w 6128"/>
              <a:gd name="T1" fmla="*/ 0 h 4320"/>
              <a:gd name="T2" fmla="*/ 3085 w 6128"/>
              <a:gd name="T3" fmla="*/ 837 h 4320"/>
              <a:gd name="T4" fmla="*/ 3792 w 6128"/>
              <a:gd name="T5" fmla="*/ 2049 h 4320"/>
              <a:gd name="T6" fmla="*/ 3676 w 6128"/>
              <a:gd name="T7" fmla="*/ 3182 h 4320"/>
              <a:gd name="T8" fmla="*/ 1217 w 6128"/>
              <a:gd name="T9" fmla="*/ 3682 h 4320"/>
              <a:gd name="T10" fmla="*/ 221 w 6128"/>
              <a:gd name="T11" fmla="*/ 4151 h 4320"/>
              <a:gd name="T12" fmla="*/ 0 w 6128"/>
              <a:gd name="T13" fmla="*/ 4320 h 4320"/>
              <a:gd name="T14" fmla="*/ 6128 w 6128"/>
              <a:gd name="T15" fmla="*/ 4320 h 4320"/>
              <a:gd name="T16" fmla="*/ 6128 w 6128"/>
              <a:gd name="T17" fmla="*/ 0 h 4320"/>
              <a:gd name="T18" fmla="*/ 2213 w 6128"/>
              <a:gd name="T19"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28" h="4320">
                <a:moveTo>
                  <a:pt x="2213" y="0"/>
                </a:moveTo>
                <a:cubicBezTo>
                  <a:pt x="2570" y="278"/>
                  <a:pt x="2857" y="564"/>
                  <a:pt x="3085" y="837"/>
                </a:cubicBezTo>
                <a:cubicBezTo>
                  <a:pt x="3485" y="1317"/>
                  <a:pt x="3703" y="1759"/>
                  <a:pt x="3792" y="2049"/>
                </a:cubicBezTo>
                <a:cubicBezTo>
                  <a:pt x="3976" y="2651"/>
                  <a:pt x="3900" y="3036"/>
                  <a:pt x="3676" y="3182"/>
                </a:cubicBezTo>
                <a:cubicBezTo>
                  <a:pt x="3259" y="3451"/>
                  <a:pt x="2394" y="3389"/>
                  <a:pt x="1217" y="3682"/>
                </a:cubicBezTo>
                <a:cubicBezTo>
                  <a:pt x="844" y="3775"/>
                  <a:pt x="518" y="3942"/>
                  <a:pt x="221" y="4151"/>
                </a:cubicBezTo>
                <a:cubicBezTo>
                  <a:pt x="145" y="4205"/>
                  <a:pt x="72" y="4261"/>
                  <a:pt x="0" y="4320"/>
                </a:cubicBezTo>
                <a:cubicBezTo>
                  <a:pt x="6128" y="4320"/>
                  <a:pt x="6128" y="4320"/>
                  <a:pt x="6128" y="4320"/>
                </a:cubicBezTo>
                <a:cubicBezTo>
                  <a:pt x="6128" y="0"/>
                  <a:pt x="6128" y="0"/>
                  <a:pt x="6128" y="0"/>
                </a:cubicBezTo>
                <a:lnTo>
                  <a:pt x="2213" y="0"/>
                </a:lnTo>
                <a:close/>
              </a:path>
            </a:pathLst>
          </a:custGeom>
          <a:gradFill flip="none" rotWithShape="1">
            <a:gsLst>
              <a:gs pos="2000">
                <a:srgbClr val="ADC533"/>
              </a:gs>
              <a:gs pos="53000">
                <a:srgbClr val="DBDA22"/>
              </a:gs>
            </a:gsLst>
            <a:lin ang="192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1266" name="Freeform 11">
            <a:extLst>
              <a:ext uri="{FF2B5EF4-FFF2-40B4-BE49-F238E27FC236}">
                <a16:creationId xmlns:a16="http://schemas.microsoft.com/office/drawing/2014/main" id="{4CCE8A42-ABBA-438A-91CF-9E007F02A167}"/>
              </a:ext>
            </a:extLst>
          </p:cNvPr>
          <p:cNvSpPr>
            <a:spLocks/>
          </p:cNvSpPr>
          <p:nvPr userDrawn="1"/>
        </p:nvSpPr>
        <p:spPr bwMode="auto">
          <a:xfrm>
            <a:off x="2841626" y="0"/>
            <a:ext cx="9350375" cy="6858000"/>
          </a:xfrm>
          <a:custGeom>
            <a:avLst/>
            <a:gdLst>
              <a:gd name="T0" fmla="*/ 1996 w 5891"/>
              <a:gd name="T1" fmla="*/ 0 h 4320"/>
              <a:gd name="T2" fmla="*/ 3154 w 5891"/>
              <a:gd name="T3" fmla="*/ 1205 h 4320"/>
              <a:gd name="T4" fmla="*/ 3765 w 5891"/>
              <a:gd name="T5" fmla="*/ 2479 h 4320"/>
              <a:gd name="T6" fmla="*/ 3553 w 5891"/>
              <a:gd name="T7" fmla="*/ 3611 h 4320"/>
              <a:gd name="T8" fmla="*/ 1031 w 5891"/>
              <a:gd name="T9" fmla="*/ 3930 h 4320"/>
              <a:gd name="T10" fmla="*/ 0 w 5891"/>
              <a:gd name="T11" fmla="*/ 4320 h 4320"/>
              <a:gd name="T12" fmla="*/ 5891 w 5891"/>
              <a:gd name="T13" fmla="*/ 4320 h 4320"/>
              <a:gd name="T14" fmla="*/ 5891 w 5891"/>
              <a:gd name="T15" fmla="*/ 0 h 4320"/>
              <a:gd name="T16" fmla="*/ 1996 w 5891"/>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1" h="4320">
                <a:moveTo>
                  <a:pt x="1996" y="0"/>
                </a:moveTo>
                <a:cubicBezTo>
                  <a:pt x="2504" y="400"/>
                  <a:pt x="2880" y="817"/>
                  <a:pt x="3154" y="1205"/>
                </a:cubicBezTo>
                <a:cubicBezTo>
                  <a:pt x="3517" y="1718"/>
                  <a:pt x="3700" y="2180"/>
                  <a:pt x="3765" y="2479"/>
                </a:cubicBezTo>
                <a:cubicBezTo>
                  <a:pt x="3900" y="3099"/>
                  <a:pt x="3791" y="3481"/>
                  <a:pt x="3553" y="3611"/>
                </a:cubicBezTo>
                <a:cubicBezTo>
                  <a:pt x="3109" y="3851"/>
                  <a:pt x="2243" y="3724"/>
                  <a:pt x="1031" y="3930"/>
                </a:cubicBezTo>
                <a:cubicBezTo>
                  <a:pt x="652" y="3995"/>
                  <a:pt x="313" y="4136"/>
                  <a:pt x="0" y="4320"/>
                </a:cubicBezTo>
                <a:cubicBezTo>
                  <a:pt x="5891" y="4320"/>
                  <a:pt x="5891" y="4320"/>
                  <a:pt x="5891" y="4320"/>
                </a:cubicBezTo>
                <a:cubicBezTo>
                  <a:pt x="5891" y="0"/>
                  <a:pt x="5891" y="0"/>
                  <a:pt x="5891" y="0"/>
                </a:cubicBezTo>
                <a:lnTo>
                  <a:pt x="1996" y="0"/>
                </a:lnTo>
                <a:close/>
              </a:path>
            </a:pathLst>
          </a:custGeom>
          <a:gradFill flip="none" rotWithShape="1">
            <a:gsLst>
              <a:gs pos="37000">
                <a:srgbClr val="9FBE38"/>
              </a:gs>
              <a:gs pos="93000">
                <a:srgbClr val="D2D725"/>
              </a:gs>
            </a:gsLst>
            <a:lin ang="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hasCustomPrompt="1"/>
          </p:nvPr>
        </p:nvSpPr>
        <p:spPr>
          <a:xfrm>
            <a:off x="731838" y="1895476"/>
            <a:ext cx="6773862" cy="4270374"/>
          </a:xfrm>
        </p:spPr>
        <p:txBody>
          <a:bodyPr>
            <a:normAutofit/>
          </a:bodyPr>
          <a:lstStyle>
            <a:lvl1pPr>
              <a:defRPr sz="15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lvl1pPr>
              <a:defRPr>
                <a:solidFill>
                  <a:schemeClr val="bg1"/>
                </a:solidFill>
              </a:defRPr>
            </a:lvl1p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lvl1pPr>
              <a:defRPr>
                <a:solidFill>
                  <a:schemeClr val="bg1"/>
                </a:solidFill>
              </a:defRPr>
            </a:lvl1p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lvl1pPr>
              <a:defRPr>
                <a:solidFill>
                  <a:schemeClr val="bg1"/>
                </a:solidFill>
              </a:defRPr>
            </a:lvl1pPr>
          </a:lstStyle>
          <a:p>
            <a:fld id="{4F7C0F30-2BA6-4E2D-AFC7-62C5E77ECC9C}" type="slidenum">
              <a:rPr lang="fr-FR" smtClean="0"/>
              <a:pPr/>
              <a:t>‹N°›</a:t>
            </a:fld>
            <a:endParaRPr lang="fr-FR" dirty="0"/>
          </a:p>
        </p:txBody>
      </p:sp>
      <p:sp>
        <p:nvSpPr>
          <p:cNvPr id="19" name="Espace réservé du contenu 2">
            <a:extLst>
              <a:ext uri="{FF2B5EF4-FFF2-40B4-BE49-F238E27FC236}">
                <a16:creationId xmlns:a16="http://schemas.microsoft.com/office/drawing/2014/main" id="{33AD7AC0-220E-4F62-A332-C415726467E5}"/>
              </a:ext>
            </a:extLst>
          </p:cNvPr>
          <p:cNvSpPr>
            <a:spLocks noGrp="1"/>
          </p:cNvSpPr>
          <p:nvPr>
            <p:ph idx="13" hasCustomPrompt="1"/>
          </p:nvPr>
        </p:nvSpPr>
        <p:spPr>
          <a:xfrm>
            <a:off x="9084253" y="358125"/>
            <a:ext cx="2854037" cy="5807725"/>
          </a:xfrm>
        </p:spPr>
        <p:txBody>
          <a:bodyPr>
            <a:normAutofit/>
          </a:bodyPr>
          <a:lstStyle>
            <a:lvl1pPr>
              <a:defRPr sz="1500" cap="none" baseline="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20" name="Connecteur droit 19">
            <a:extLst>
              <a:ext uri="{FF2B5EF4-FFF2-40B4-BE49-F238E27FC236}">
                <a16:creationId xmlns:a16="http://schemas.microsoft.com/office/drawing/2014/main" id="{2EABA08B-07FB-41C1-8C2C-CB117F93179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73FC3E2-4E99-4F43-B465-CDF1978705C7}"/>
              </a:ext>
            </a:extLst>
          </p:cNvPr>
          <p:cNvGrpSpPr/>
          <p:nvPr userDrawn="1"/>
        </p:nvGrpSpPr>
        <p:grpSpPr>
          <a:xfrm>
            <a:off x="11594100" y="6394655"/>
            <a:ext cx="281193" cy="282763"/>
            <a:chOff x="1009650" y="946150"/>
            <a:chExt cx="3979863" cy="4002088"/>
          </a:xfrm>
          <a:noFill/>
        </p:grpSpPr>
        <p:sp>
          <p:nvSpPr>
            <p:cNvPr id="22" name="Freeform 5">
              <a:extLst>
                <a:ext uri="{FF2B5EF4-FFF2-40B4-BE49-F238E27FC236}">
                  <a16:creationId xmlns:a16="http://schemas.microsoft.com/office/drawing/2014/main" id="{8E7E80FD-1BE2-4FE2-B48A-C0F5F19D2F95}"/>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3" name="Freeform 6">
              <a:extLst>
                <a:ext uri="{FF2B5EF4-FFF2-40B4-BE49-F238E27FC236}">
                  <a16:creationId xmlns:a16="http://schemas.microsoft.com/office/drawing/2014/main" id="{0F2FDC6E-CF68-43B2-9859-39812ACB1768}"/>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4" name="Freeform 7">
              <a:extLst>
                <a:ext uri="{FF2B5EF4-FFF2-40B4-BE49-F238E27FC236}">
                  <a16:creationId xmlns:a16="http://schemas.microsoft.com/office/drawing/2014/main" id="{37D43A7B-A4FF-4A4D-89C5-5D173B07F097}"/>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5" name="Freeform 8">
              <a:extLst>
                <a:ext uri="{FF2B5EF4-FFF2-40B4-BE49-F238E27FC236}">
                  <a16:creationId xmlns:a16="http://schemas.microsoft.com/office/drawing/2014/main" id="{60E1FAC0-F79B-494A-8FA3-476497698C2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6" name="Freeform 9">
              <a:extLst>
                <a:ext uri="{FF2B5EF4-FFF2-40B4-BE49-F238E27FC236}">
                  <a16:creationId xmlns:a16="http://schemas.microsoft.com/office/drawing/2014/main" id="{EA73D5DB-827B-47E3-9F08-97121585128D}"/>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7" name="Freeform 10">
              <a:extLst>
                <a:ext uri="{FF2B5EF4-FFF2-40B4-BE49-F238E27FC236}">
                  <a16:creationId xmlns:a16="http://schemas.microsoft.com/office/drawing/2014/main" id="{6355C8C2-A847-4FF4-BA59-8112B4D86550}"/>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8" name="Freeform 11">
              <a:extLst>
                <a:ext uri="{FF2B5EF4-FFF2-40B4-BE49-F238E27FC236}">
                  <a16:creationId xmlns:a16="http://schemas.microsoft.com/office/drawing/2014/main" id="{B387FBFF-E840-492C-BABC-EF02516DD17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9" name="Freeform 12">
              <a:extLst>
                <a:ext uri="{FF2B5EF4-FFF2-40B4-BE49-F238E27FC236}">
                  <a16:creationId xmlns:a16="http://schemas.microsoft.com/office/drawing/2014/main" id="{36C72842-7809-4232-8A69-988AD51DEE0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0" name="Freeform 13">
              <a:extLst>
                <a:ext uri="{FF2B5EF4-FFF2-40B4-BE49-F238E27FC236}">
                  <a16:creationId xmlns:a16="http://schemas.microsoft.com/office/drawing/2014/main" id="{D7498989-3BCE-4EEC-AFEB-2ED1527D4593}"/>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1" name="Freeform 14">
              <a:extLst>
                <a:ext uri="{FF2B5EF4-FFF2-40B4-BE49-F238E27FC236}">
                  <a16:creationId xmlns:a16="http://schemas.microsoft.com/office/drawing/2014/main" id="{12071E0C-0E15-413B-84A1-874DC9323C9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grpSp>
      <p:sp>
        <p:nvSpPr>
          <p:cNvPr id="11267" name="Titre 11266">
            <a:extLst>
              <a:ext uri="{FF2B5EF4-FFF2-40B4-BE49-F238E27FC236}">
                <a16:creationId xmlns:a16="http://schemas.microsoft.com/office/drawing/2014/main" id="{26B0D6EC-4D7D-4CD9-992A-262AA3AA9144}"/>
              </a:ext>
            </a:extLst>
          </p:cNvPr>
          <p:cNvSpPr>
            <a:spLocks noGrp="1"/>
          </p:cNvSpPr>
          <p:nvPr>
            <p:ph type="title"/>
          </p:nvPr>
        </p:nvSpPr>
        <p:spPr>
          <a:xfrm>
            <a:off x="731838" y="327820"/>
            <a:ext cx="5459412" cy="865692"/>
          </a:xfrm>
        </p:spPr>
        <p:txBody>
          <a:bodyPr>
            <a:normAutofit/>
          </a:bodyPr>
          <a:lstStyle>
            <a:lvl1pPr>
              <a:defRPr sz="2400"/>
            </a:lvl1pPr>
          </a:lstStyle>
          <a:p>
            <a:r>
              <a:rPr lang="fr-FR"/>
              <a:t>Modifiez le style du titre</a:t>
            </a:r>
            <a:endParaRPr lang="fr-FR" dirty="0"/>
          </a:p>
        </p:txBody>
      </p:sp>
      <p:cxnSp>
        <p:nvCxnSpPr>
          <p:cNvPr id="41" name="Connecteur droit 40">
            <a:extLst>
              <a:ext uri="{FF2B5EF4-FFF2-40B4-BE49-F238E27FC236}">
                <a16:creationId xmlns:a16="http://schemas.microsoft.com/office/drawing/2014/main" id="{D9D88CF6-3A3B-410A-A3DF-40417FAFC63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ZoneTexte 43">
            <a:extLst>
              <a:ext uri="{FF2B5EF4-FFF2-40B4-BE49-F238E27FC236}">
                <a16:creationId xmlns:a16="http://schemas.microsoft.com/office/drawing/2014/main" id="{63CB62FD-F7DB-4B59-BCB8-BCFADC5C3105}"/>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Contenu + Exergue 2 VERT</a:t>
            </a:r>
          </a:p>
        </p:txBody>
      </p:sp>
    </p:spTree>
    <p:extLst>
      <p:ext uri="{BB962C8B-B14F-4D97-AF65-F5344CB8AC3E}">
        <p14:creationId xmlns:p14="http://schemas.microsoft.com/office/powerpoint/2010/main" val="2224845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u + Exergue 2 BLEU">
    <p:spTree>
      <p:nvGrpSpPr>
        <p:cNvPr id="1" name=""/>
        <p:cNvGrpSpPr/>
        <p:nvPr/>
      </p:nvGrpSpPr>
      <p:grpSpPr>
        <a:xfrm>
          <a:off x="0" y="0"/>
          <a:ext cx="0" cy="0"/>
          <a:chOff x="0" y="0"/>
          <a:chExt cx="0" cy="0"/>
        </a:xfrm>
      </p:grpSpPr>
      <p:sp>
        <p:nvSpPr>
          <p:cNvPr id="11268" name="Rectangle 11267">
            <a:extLst>
              <a:ext uri="{FF2B5EF4-FFF2-40B4-BE49-F238E27FC236}">
                <a16:creationId xmlns:a16="http://schemas.microsoft.com/office/drawing/2014/main" id="{1AA44CC1-5EB1-4FEE-85E7-A61D13D57B80}"/>
              </a:ext>
            </a:extLst>
          </p:cNvPr>
          <p:cNvSpPr/>
          <p:nvPr userDrawn="1"/>
        </p:nvSpPr>
        <p:spPr>
          <a:xfrm>
            <a:off x="0" y="5924550"/>
            <a:ext cx="12192000" cy="93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265" name="Freeform 10">
            <a:extLst>
              <a:ext uri="{FF2B5EF4-FFF2-40B4-BE49-F238E27FC236}">
                <a16:creationId xmlns:a16="http://schemas.microsoft.com/office/drawing/2014/main" id="{5DF052FE-6199-49D1-B02D-36AD39DBF52E}"/>
              </a:ext>
            </a:extLst>
          </p:cNvPr>
          <p:cNvSpPr>
            <a:spLocks/>
          </p:cNvSpPr>
          <p:nvPr userDrawn="1"/>
        </p:nvSpPr>
        <p:spPr bwMode="auto">
          <a:xfrm>
            <a:off x="2465388" y="0"/>
            <a:ext cx="9726613" cy="6858000"/>
          </a:xfrm>
          <a:custGeom>
            <a:avLst/>
            <a:gdLst>
              <a:gd name="T0" fmla="*/ 2213 w 6128"/>
              <a:gd name="T1" fmla="*/ 0 h 4320"/>
              <a:gd name="T2" fmla="*/ 3085 w 6128"/>
              <a:gd name="T3" fmla="*/ 837 h 4320"/>
              <a:gd name="T4" fmla="*/ 3792 w 6128"/>
              <a:gd name="T5" fmla="*/ 2049 h 4320"/>
              <a:gd name="T6" fmla="*/ 3676 w 6128"/>
              <a:gd name="T7" fmla="*/ 3182 h 4320"/>
              <a:gd name="T8" fmla="*/ 1217 w 6128"/>
              <a:gd name="T9" fmla="*/ 3682 h 4320"/>
              <a:gd name="T10" fmla="*/ 221 w 6128"/>
              <a:gd name="T11" fmla="*/ 4151 h 4320"/>
              <a:gd name="T12" fmla="*/ 0 w 6128"/>
              <a:gd name="T13" fmla="*/ 4320 h 4320"/>
              <a:gd name="T14" fmla="*/ 6128 w 6128"/>
              <a:gd name="T15" fmla="*/ 4320 h 4320"/>
              <a:gd name="T16" fmla="*/ 6128 w 6128"/>
              <a:gd name="T17" fmla="*/ 0 h 4320"/>
              <a:gd name="T18" fmla="*/ 2213 w 6128"/>
              <a:gd name="T19"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28" h="4320">
                <a:moveTo>
                  <a:pt x="2213" y="0"/>
                </a:moveTo>
                <a:cubicBezTo>
                  <a:pt x="2570" y="278"/>
                  <a:pt x="2857" y="564"/>
                  <a:pt x="3085" y="837"/>
                </a:cubicBezTo>
                <a:cubicBezTo>
                  <a:pt x="3485" y="1317"/>
                  <a:pt x="3703" y="1759"/>
                  <a:pt x="3792" y="2049"/>
                </a:cubicBezTo>
                <a:cubicBezTo>
                  <a:pt x="3976" y="2651"/>
                  <a:pt x="3900" y="3036"/>
                  <a:pt x="3676" y="3182"/>
                </a:cubicBezTo>
                <a:cubicBezTo>
                  <a:pt x="3259" y="3451"/>
                  <a:pt x="2394" y="3389"/>
                  <a:pt x="1217" y="3682"/>
                </a:cubicBezTo>
                <a:cubicBezTo>
                  <a:pt x="844" y="3775"/>
                  <a:pt x="518" y="3942"/>
                  <a:pt x="221" y="4151"/>
                </a:cubicBezTo>
                <a:cubicBezTo>
                  <a:pt x="145" y="4205"/>
                  <a:pt x="72" y="4261"/>
                  <a:pt x="0" y="4320"/>
                </a:cubicBezTo>
                <a:cubicBezTo>
                  <a:pt x="6128" y="4320"/>
                  <a:pt x="6128" y="4320"/>
                  <a:pt x="6128" y="4320"/>
                </a:cubicBezTo>
                <a:cubicBezTo>
                  <a:pt x="6128" y="0"/>
                  <a:pt x="6128" y="0"/>
                  <a:pt x="6128" y="0"/>
                </a:cubicBezTo>
                <a:lnTo>
                  <a:pt x="2213" y="0"/>
                </a:lnTo>
                <a:close/>
              </a:path>
            </a:pathLst>
          </a:custGeom>
          <a:gradFill flip="none" rotWithShape="1">
            <a:gsLst>
              <a:gs pos="2000">
                <a:srgbClr val="199DA2"/>
              </a:gs>
              <a:gs pos="53000">
                <a:srgbClr val="C6E8E9"/>
              </a:gs>
            </a:gsLst>
            <a:lin ang="192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1266" name="Freeform 11">
            <a:extLst>
              <a:ext uri="{FF2B5EF4-FFF2-40B4-BE49-F238E27FC236}">
                <a16:creationId xmlns:a16="http://schemas.microsoft.com/office/drawing/2014/main" id="{4CCE8A42-ABBA-438A-91CF-9E007F02A167}"/>
              </a:ext>
            </a:extLst>
          </p:cNvPr>
          <p:cNvSpPr>
            <a:spLocks/>
          </p:cNvSpPr>
          <p:nvPr userDrawn="1"/>
        </p:nvSpPr>
        <p:spPr bwMode="auto">
          <a:xfrm>
            <a:off x="2841626" y="0"/>
            <a:ext cx="9350375" cy="6858000"/>
          </a:xfrm>
          <a:custGeom>
            <a:avLst/>
            <a:gdLst>
              <a:gd name="T0" fmla="*/ 1996 w 5891"/>
              <a:gd name="T1" fmla="*/ 0 h 4320"/>
              <a:gd name="T2" fmla="*/ 3154 w 5891"/>
              <a:gd name="T3" fmla="*/ 1205 h 4320"/>
              <a:gd name="T4" fmla="*/ 3765 w 5891"/>
              <a:gd name="T5" fmla="*/ 2479 h 4320"/>
              <a:gd name="T6" fmla="*/ 3553 w 5891"/>
              <a:gd name="T7" fmla="*/ 3611 h 4320"/>
              <a:gd name="T8" fmla="*/ 1031 w 5891"/>
              <a:gd name="T9" fmla="*/ 3930 h 4320"/>
              <a:gd name="T10" fmla="*/ 0 w 5891"/>
              <a:gd name="T11" fmla="*/ 4320 h 4320"/>
              <a:gd name="T12" fmla="*/ 5891 w 5891"/>
              <a:gd name="T13" fmla="*/ 4320 h 4320"/>
              <a:gd name="T14" fmla="*/ 5891 w 5891"/>
              <a:gd name="T15" fmla="*/ 0 h 4320"/>
              <a:gd name="T16" fmla="*/ 1996 w 5891"/>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1" h="4320">
                <a:moveTo>
                  <a:pt x="1996" y="0"/>
                </a:moveTo>
                <a:cubicBezTo>
                  <a:pt x="2504" y="400"/>
                  <a:pt x="2880" y="817"/>
                  <a:pt x="3154" y="1205"/>
                </a:cubicBezTo>
                <a:cubicBezTo>
                  <a:pt x="3517" y="1718"/>
                  <a:pt x="3700" y="2180"/>
                  <a:pt x="3765" y="2479"/>
                </a:cubicBezTo>
                <a:cubicBezTo>
                  <a:pt x="3900" y="3099"/>
                  <a:pt x="3791" y="3481"/>
                  <a:pt x="3553" y="3611"/>
                </a:cubicBezTo>
                <a:cubicBezTo>
                  <a:pt x="3109" y="3851"/>
                  <a:pt x="2243" y="3724"/>
                  <a:pt x="1031" y="3930"/>
                </a:cubicBezTo>
                <a:cubicBezTo>
                  <a:pt x="652" y="3995"/>
                  <a:pt x="313" y="4136"/>
                  <a:pt x="0" y="4320"/>
                </a:cubicBezTo>
                <a:cubicBezTo>
                  <a:pt x="5891" y="4320"/>
                  <a:pt x="5891" y="4320"/>
                  <a:pt x="5891" y="4320"/>
                </a:cubicBezTo>
                <a:cubicBezTo>
                  <a:pt x="5891" y="0"/>
                  <a:pt x="5891" y="0"/>
                  <a:pt x="5891" y="0"/>
                </a:cubicBezTo>
                <a:lnTo>
                  <a:pt x="1996" y="0"/>
                </a:lnTo>
                <a:close/>
              </a:path>
            </a:pathLst>
          </a:custGeom>
          <a:gradFill flip="none" rotWithShape="1">
            <a:gsLst>
              <a:gs pos="37000">
                <a:srgbClr val="019199"/>
              </a:gs>
              <a:gs pos="93000">
                <a:srgbClr val="6DC0C4"/>
              </a:gs>
            </a:gsLst>
            <a:lin ang="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hasCustomPrompt="1"/>
          </p:nvPr>
        </p:nvSpPr>
        <p:spPr>
          <a:xfrm>
            <a:off x="731838" y="1895476"/>
            <a:ext cx="6773862" cy="4270374"/>
          </a:xfrm>
        </p:spPr>
        <p:txBody>
          <a:bodyPr>
            <a:normAutofit/>
          </a:bodyPr>
          <a:lstStyle>
            <a:lvl1pPr>
              <a:defRPr sz="15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lvl1pPr>
              <a:defRPr>
                <a:solidFill>
                  <a:schemeClr val="bg1"/>
                </a:solidFill>
              </a:defRPr>
            </a:lvl1p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lvl1pPr>
              <a:defRPr>
                <a:solidFill>
                  <a:schemeClr val="bg1"/>
                </a:solidFill>
              </a:defRPr>
            </a:lvl1p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lvl1pPr>
              <a:defRPr>
                <a:solidFill>
                  <a:schemeClr val="bg1"/>
                </a:solidFill>
              </a:defRPr>
            </a:lvl1pPr>
          </a:lstStyle>
          <a:p>
            <a:fld id="{4F7C0F30-2BA6-4E2D-AFC7-62C5E77ECC9C}" type="slidenum">
              <a:rPr lang="fr-FR" smtClean="0"/>
              <a:pPr/>
              <a:t>‹N°›</a:t>
            </a:fld>
            <a:endParaRPr lang="fr-FR" dirty="0"/>
          </a:p>
        </p:txBody>
      </p:sp>
      <p:sp>
        <p:nvSpPr>
          <p:cNvPr id="19" name="Espace réservé du contenu 2">
            <a:extLst>
              <a:ext uri="{FF2B5EF4-FFF2-40B4-BE49-F238E27FC236}">
                <a16:creationId xmlns:a16="http://schemas.microsoft.com/office/drawing/2014/main" id="{33AD7AC0-220E-4F62-A332-C415726467E5}"/>
              </a:ext>
            </a:extLst>
          </p:cNvPr>
          <p:cNvSpPr>
            <a:spLocks noGrp="1"/>
          </p:cNvSpPr>
          <p:nvPr>
            <p:ph idx="13" hasCustomPrompt="1"/>
          </p:nvPr>
        </p:nvSpPr>
        <p:spPr>
          <a:xfrm>
            <a:off x="9084253" y="358125"/>
            <a:ext cx="2854037" cy="5807725"/>
          </a:xfrm>
        </p:spPr>
        <p:txBody>
          <a:bodyPr>
            <a:normAutofit/>
          </a:bodyPr>
          <a:lstStyle>
            <a:lvl1pPr>
              <a:defRPr sz="1500" cap="none" baseline="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20" name="Connecteur droit 19">
            <a:extLst>
              <a:ext uri="{FF2B5EF4-FFF2-40B4-BE49-F238E27FC236}">
                <a16:creationId xmlns:a16="http://schemas.microsoft.com/office/drawing/2014/main" id="{2EABA08B-07FB-41C1-8C2C-CB117F93179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73FC3E2-4E99-4F43-B465-CDF1978705C7}"/>
              </a:ext>
            </a:extLst>
          </p:cNvPr>
          <p:cNvGrpSpPr/>
          <p:nvPr userDrawn="1"/>
        </p:nvGrpSpPr>
        <p:grpSpPr>
          <a:xfrm>
            <a:off x="11594100" y="6394655"/>
            <a:ext cx="281193" cy="282763"/>
            <a:chOff x="1009650" y="946150"/>
            <a:chExt cx="3979863" cy="4002088"/>
          </a:xfrm>
          <a:noFill/>
        </p:grpSpPr>
        <p:sp>
          <p:nvSpPr>
            <p:cNvPr id="22" name="Freeform 5">
              <a:extLst>
                <a:ext uri="{FF2B5EF4-FFF2-40B4-BE49-F238E27FC236}">
                  <a16:creationId xmlns:a16="http://schemas.microsoft.com/office/drawing/2014/main" id="{8E7E80FD-1BE2-4FE2-B48A-C0F5F19D2F95}"/>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3" name="Freeform 6">
              <a:extLst>
                <a:ext uri="{FF2B5EF4-FFF2-40B4-BE49-F238E27FC236}">
                  <a16:creationId xmlns:a16="http://schemas.microsoft.com/office/drawing/2014/main" id="{0F2FDC6E-CF68-43B2-9859-39812ACB1768}"/>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4" name="Freeform 7">
              <a:extLst>
                <a:ext uri="{FF2B5EF4-FFF2-40B4-BE49-F238E27FC236}">
                  <a16:creationId xmlns:a16="http://schemas.microsoft.com/office/drawing/2014/main" id="{37D43A7B-A4FF-4A4D-89C5-5D173B07F097}"/>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5" name="Freeform 8">
              <a:extLst>
                <a:ext uri="{FF2B5EF4-FFF2-40B4-BE49-F238E27FC236}">
                  <a16:creationId xmlns:a16="http://schemas.microsoft.com/office/drawing/2014/main" id="{60E1FAC0-F79B-494A-8FA3-476497698C2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6" name="Freeform 9">
              <a:extLst>
                <a:ext uri="{FF2B5EF4-FFF2-40B4-BE49-F238E27FC236}">
                  <a16:creationId xmlns:a16="http://schemas.microsoft.com/office/drawing/2014/main" id="{EA73D5DB-827B-47E3-9F08-97121585128D}"/>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7" name="Freeform 10">
              <a:extLst>
                <a:ext uri="{FF2B5EF4-FFF2-40B4-BE49-F238E27FC236}">
                  <a16:creationId xmlns:a16="http://schemas.microsoft.com/office/drawing/2014/main" id="{6355C8C2-A847-4FF4-BA59-8112B4D86550}"/>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8" name="Freeform 11">
              <a:extLst>
                <a:ext uri="{FF2B5EF4-FFF2-40B4-BE49-F238E27FC236}">
                  <a16:creationId xmlns:a16="http://schemas.microsoft.com/office/drawing/2014/main" id="{B387FBFF-E840-492C-BABC-EF02516DD17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9" name="Freeform 12">
              <a:extLst>
                <a:ext uri="{FF2B5EF4-FFF2-40B4-BE49-F238E27FC236}">
                  <a16:creationId xmlns:a16="http://schemas.microsoft.com/office/drawing/2014/main" id="{36C72842-7809-4232-8A69-988AD51DEE0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0" name="Freeform 13">
              <a:extLst>
                <a:ext uri="{FF2B5EF4-FFF2-40B4-BE49-F238E27FC236}">
                  <a16:creationId xmlns:a16="http://schemas.microsoft.com/office/drawing/2014/main" id="{D7498989-3BCE-4EEC-AFEB-2ED1527D4593}"/>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1" name="Freeform 14">
              <a:extLst>
                <a:ext uri="{FF2B5EF4-FFF2-40B4-BE49-F238E27FC236}">
                  <a16:creationId xmlns:a16="http://schemas.microsoft.com/office/drawing/2014/main" id="{12071E0C-0E15-413B-84A1-874DC9323C9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grpSp>
      <p:sp>
        <p:nvSpPr>
          <p:cNvPr id="11267" name="Titre 11266">
            <a:extLst>
              <a:ext uri="{FF2B5EF4-FFF2-40B4-BE49-F238E27FC236}">
                <a16:creationId xmlns:a16="http://schemas.microsoft.com/office/drawing/2014/main" id="{26B0D6EC-4D7D-4CD9-992A-262AA3AA9144}"/>
              </a:ext>
            </a:extLst>
          </p:cNvPr>
          <p:cNvSpPr>
            <a:spLocks noGrp="1"/>
          </p:cNvSpPr>
          <p:nvPr>
            <p:ph type="title"/>
          </p:nvPr>
        </p:nvSpPr>
        <p:spPr>
          <a:xfrm>
            <a:off x="731838" y="327820"/>
            <a:ext cx="5459412" cy="865692"/>
          </a:xfrm>
        </p:spPr>
        <p:txBody>
          <a:bodyPr>
            <a:normAutofit/>
          </a:bodyPr>
          <a:lstStyle>
            <a:lvl1pPr>
              <a:defRPr sz="2400"/>
            </a:lvl1pPr>
          </a:lstStyle>
          <a:p>
            <a:r>
              <a:rPr lang="fr-FR"/>
              <a:t>Modifiez le style du titre</a:t>
            </a:r>
            <a:endParaRPr lang="fr-FR" dirty="0"/>
          </a:p>
        </p:txBody>
      </p:sp>
      <p:cxnSp>
        <p:nvCxnSpPr>
          <p:cNvPr id="41" name="Connecteur droit 40">
            <a:extLst>
              <a:ext uri="{FF2B5EF4-FFF2-40B4-BE49-F238E27FC236}">
                <a16:creationId xmlns:a16="http://schemas.microsoft.com/office/drawing/2014/main" id="{D9D88CF6-3A3B-410A-A3DF-40417FAFC63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ZoneTexte 43">
            <a:extLst>
              <a:ext uri="{FF2B5EF4-FFF2-40B4-BE49-F238E27FC236}">
                <a16:creationId xmlns:a16="http://schemas.microsoft.com/office/drawing/2014/main" id="{63CB62FD-F7DB-4B59-BCB8-BCFADC5C3105}"/>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Contenu + Exergue 2 BLEU</a:t>
            </a:r>
          </a:p>
        </p:txBody>
      </p:sp>
    </p:spTree>
    <p:extLst>
      <p:ext uri="{BB962C8B-B14F-4D97-AF65-F5344CB8AC3E}">
        <p14:creationId xmlns:p14="http://schemas.microsoft.com/office/powerpoint/2010/main" val="4853266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u + Exergue 2 FUSCHIA">
    <p:spTree>
      <p:nvGrpSpPr>
        <p:cNvPr id="1" name=""/>
        <p:cNvGrpSpPr/>
        <p:nvPr/>
      </p:nvGrpSpPr>
      <p:grpSpPr>
        <a:xfrm>
          <a:off x="0" y="0"/>
          <a:ext cx="0" cy="0"/>
          <a:chOff x="0" y="0"/>
          <a:chExt cx="0" cy="0"/>
        </a:xfrm>
      </p:grpSpPr>
      <p:sp>
        <p:nvSpPr>
          <p:cNvPr id="11268" name="Rectangle 11267">
            <a:extLst>
              <a:ext uri="{FF2B5EF4-FFF2-40B4-BE49-F238E27FC236}">
                <a16:creationId xmlns:a16="http://schemas.microsoft.com/office/drawing/2014/main" id="{1AA44CC1-5EB1-4FEE-85E7-A61D13D57B80}"/>
              </a:ext>
            </a:extLst>
          </p:cNvPr>
          <p:cNvSpPr/>
          <p:nvPr userDrawn="1"/>
        </p:nvSpPr>
        <p:spPr>
          <a:xfrm>
            <a:off x="0" y="5924550"/>
            <a:ext cx="12192000" cy="93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265" name="Freeform 10">
            <a:extLst>
              <a:ext uri="{FF2B5EF4-FFF2-40B4-BE49-F238E27FC236}">
                <a16:creationId xmlns:a16="http://schemas.microsoft.com/office/drawing/2014/main" id="{5DF052FE-6199-49D1-B02D-36AD39DBF52E}"/>
              </a:ext>
            </a:extLst>
          </p:cNvPr>
          <p:cNvSpPr>
            <a:spLocks/>
          </p:cNvSpPr>
          <p:nvPr userDrawn="1"/>
        </p:nvSpPr>
        <p:spPr bwMode="auto">
          <a:xfrm>
            <a:off x="2465388" y="0"/>
            <a:ext cx="9726613" cy="6858000"/>
          </a:xfrm>
          <a:custGeom>
            <a:avLst/>
            <a:gdLst>
              <a:gd name="T0" fmla="*/ 2213 w 6128"/>
              <a:gd name="T1" fmla="*/ 0 h 4320"/>
              <a:gd name="T2" fmla="*/ 3085 w 6128"/>
              <a:gd name="T3" fmla="*/ 837 h 4320"/>
              <a:gd name="T4" fmla="*/ 3792 w 6128"/>
              <a:gd name="T5" fmla="*/ 2049 h 4320"/>
              <a:gd name="T6" fmla="*/ 3676 w 6128"/>
              <a:gd name="T7" fmla="*/ 3182 h 4320"/>
              <a:gd name="T8" fmla="*/ 1217 w 6128"/>
              <a:gd name="T9" fmla="*/ 3682 h 4320"/>
              <a:gd name="T10" fmla="*/ 221 w 6128"/>
              <a:gd name="T11" fmla="*/ 4151 h 4320"/>
              <a:gd name="T12" fmla="*/ 0 w 6128"/>
              <a:gd name="T13" fmla="*/ 4320 h 4320"/>
              <a:gd name="T14" fmla="*/ 6128 w 6128"/>
              <a:gd name="T15" fmla="*/ 4320 h 4320"/>
              <a:gd name="T16" fmla="*/ 6128 w 6128"/>
              <a:gd name="T17" fmla="*/ 0 h 4320"/>
              <a:gd name="T18" fmla="*/ 2213 w 6128"/>
              <a:gd name="T19"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28" h="4320">
                <a:moveTo>
                  <a:pt x="2213" y="0"/>
                </a:moveTo>
                <a:cubicBezTo>
                  <a:pt x="2570" y="278"/>
                  <a:pt x="2857" y="564"/>
                  <a:pt x="3085" y="837"/>
                </a:cubicBezTo>
                <a:cubicBezTo>
                  <a:pt x="3485" y="1317"/>
                  <a:pt x="3703" y="1759"/>
                  <a:pt x="3792" y="2049"/>
                </a:cubicBezTo>
                <a:cubicBezTo>
                  <a:pt x="3976" y="2651"/>
                  <a:pt x="3900" y="3036"/>
                  <a:pt x="3676" y="3182"/>
                </a:cubicBezTo>
                <a:cubicBezTo>
                  <a:pt x="3259" y="3451"/>
                  <a:pt x="2394" y="3389"/>
                  <a:pt x="1217" y="3682"/>
                </a:cubicBezTo>
                <a:cubicBezTo>
                  <a:pt x="844" y="3775"/>
                  <a:pt x="518" y="3942"/>
                  <a:pt x="221" y="4151"/>
                </a:cubicBezTo>
                <a:cubicBezTo>
                  <a:pt x="145" y="4205"/>
                  <a:pt x="72" y="4261"/>
                  <a:pt x="0" y="4320"/>
                </a:cubicBezTo>
                <a:cubicBezTo>
                  <a:pt x="6128" y="4320"/>
                  <a:pt x="6128" y="4320"/>
                  <a:pt x="6128" y="4320"/>
                </a:cubicBezTo>
                <a:cubicBezTo>
                  <a:pt x="6128" y="0"/>
                  <a:pt x="6128" y="0"/>
                  <a:pt x="6128" y="0"/>
                </a:cubicBezTo>
                <a:lnTo>
                  <a:pt x="2213" y="0"/>
                </a:lnTo>
                <a:close/>
              </a:path>
            </a:pathLst>
          </a:custGeom>
          <a:gradFill flip="none" rotWithShape="1">
            <a:gsLst>
              <a:gs pos="2000">
                <a:srgbClr val="AB035A"/>
              </a:gs>
              <a:gs pos="53000">
                <a:srgbClr val="C10E1B"/>
              </a:gs>
            </a:gsLst>
            <a:lin ang="192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1266" name="Freeform 11">
            <a:extLst>
              <a:ext uri="{FF2B5EF4-FFF2-40B4-BE49-F238E27FC236}">
                <a16:creationId xmlns:a16="http://schemas.microsoft.com/office/drawing/2014/main" id="{4CCE8A42-ABBA-438A-91CF-9E007F02A167}"/>
              </a:ext>
            </a:extLst>
          </p:cNvPr>
          <p:cNvSpPr>
            <a:spLocks/>
          </p:cNvSpPr>
          <p:nvPr userDrawn="1"/>
        </p:nvSpPr>
        <p:spPr bwMode="auto">
          <a:xfrm>
            <a:off x="2841626" y="0"/>
            <a:ext cx="9350375" cy="6858000"/>
          </a:xfrm>
          <a:custGeom>
            <a:avLst/>
            <a:gdLst>
              <a:gd name="T0" fmla="*/ 1996 w 5891"/>
              <a:gd name="T1" fmla="*/ 0 h 4320"/>
              <a:gd name="T2" fmla="*/ 3154 w 5891"/>
              <a:gd name="T3" fmla="*/ 1205 h 4320"/>
              <a:gd name="T4" fmla="*/ 3765 w 5891"/>
              <a:gd name="T5" fmla="*/ 2479 h 4320"/>
              <a:gd name="T6" fmla="*/ 3553 w 5891"/>
              <a:gd name="T7" fmla="*/ 3611 h 4320"/>
              <a:gd name="T8" fmla="*/ 1031 w 5891"/>
              <a:gd name="T9" fmla="*/ 3930 h 4320"/>
              <a:gd name="T10" fmla="*/ 0 w 5891"/>
              <a:gd name="T11" fmla="*/ 4320 h 4320"/>
              <a:gd name="T12" fmla="*/ 5891 w 5891"/>
              <a:gd name="T13" fmla="*/ 4320 h 4320"/>
              <a:gd name="T14" fmla="*/ 5891 w 5891"/>
              <a:gd name="T15" fmla="*/ 0 h 4320"/>
              <a:gd name="T16" fmla="*/ 1996 w 5891"/>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1" h="4320">
                <a:moveTo>
                  <a:pt x="1996" y="0"/>
                </a:moveTo>
                <a:cubicBezTo>
                  <a:pt x="2504" y="400"/>
                  <a:pt x="2880" y="817"/>
                  <a:pt x="3154" y="1205"/>
                </a:cubicBezTo>
                <a:cubicBezTo>
                  <a:pt x="3517" y="1718"/>
                  <a:pt x="3700" y="2180"/>
                  <a:pt x="3765" y="2479"/>
                </a:cubicBezTo>
                <a:cubicBezTo>
                  <a:pt x="3900" y="3099"/>
                  <a:pt x="3791" y="3481"/>
                  <a:pt x="3553" y="3611"/>
                </a:cubicBezTo>
                <a:cubicBezTo>
                  <a:pt x="3109" y="3851"/>
                  <a:pt x="2243" y="3724"/>
                  <a:pt x="1031" y="3930"/>
                </a:cubicBezTo>
                <a:cubicBezTo>
                  <a:pt x="652" y="3995"/>
                  <a:pt x="313" y="4136"/>
                  <a:pt x="0" y="4320"/>
                </a:cubicBezTo>
                <a:cubicBezTo>
                  <a:pt x="5891" y="4320"/>
                  <a:pt x="5891" y="4320"/>
                  <a:pt x="5891" y="4320"/>
                </a:cubicBezTo>
                <a:cubicBezTo>
                  <a:pt x="5891" y="0"/>
                  <a:pt x="5891" y="0"/>
                  <a:pt x="5891" y="0"/>
                </a:cubicBezTo>
                <a:lnTo>
                  <a:pt x="1996" y="0"/>
                </a:lnTo>
                <a:close/>
              </a:path>
            </a:pathLst>
          </a:custGeom>
          <a:gradFill flip="none" rotWithShape="1">
            <a:gsLst>
              <a:gs pos="37000">
                <a:srgbClr val="A50069"/>
              </a:gs>
              <a:gs pos="91000">
                <a:srgbClr val="BE0D1F"/>
              </a:gs>
            </a:gsLst>
            <a:lin ang="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hasCustomPrompt="1"/>
          </p:nvPr>
        </p:nvSpPr>
        <p:spPr>
          <a:xfrm>
            <a:off x="731838" y="1895476"/>
            <a:ext cx="6773862" cy="4270374"/>
          </a:xfrm>
        </p:spPr>
        <p:txBody>
          <a:bodyPr>
            <a:normAutofit/>
          </a:bodyPr>
          <a:lstStyle>
            <a:lvl1pPr>
              <a:defRPr sz="15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lvl1pPr>
              <a:defRPr>
                <a:solidFill>
                  <a:schemeClr val="bg1"/>
                </a:solidFill>
              </a:defRPr>
            </a:lvl1p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lvl1pPr>
              <a:defRPr>
                <a:solidFill>
                  <a:schemeClr val="bg1"/>
                </a:solidFill>
              </a:defRPr>
            </a:lvl1p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lvl1pPr>
              <a:defRPr>
                <a:solidFill>
                  <a:schemeClr val="bg1"/>
                </a:solidFill>
              </a:defRPr>
            </a:lvl1pPr>
          </a:lstStyle>
          <a:p>
            <a:fld id="{4F7C0F30-2BA6-4E2D-AFC7-62C5E77ECC9C}" type="slidenum">
              <a:rPr lang="fr-FR" smtClean="0"/>
              <a:pPr/>
              <a:t>‹N°›</a:t>
            </a:fld>
            <a:endParaRPr lang="fr-FR" dirty="0"/>
          </a:p>
        </p:txBody>
      </p:sp>
      <p:sp>
        <p:nvSpPr>
          <p:cNvPr id="19" name="Espace réservé du contenu 2">
            <a:extLst>
              <a:ext uri="{FF2B5EF4-FFF2-40B4-BE49-F238E27FC236}">
                <a16:creationId xmlns:a16="http://schemas.microsoft.com/office/drawing/2014/main" id="{33AD7AC0-220E-4F62-A332-C415726467E5}"/>
              </a:ext>
            </a:extLst>
          </p:cNvPr>
          <p:cNvSpPr>
            <a:spLocks noGrp="1"/>
          </p:cNvSpPr>
          <p:nvPr>
            <p:ph idx="13" hasCustomPrompt="1"/>
          </p:nvPr>
        </p:nvSpPr>
        <p:spPr>
          <a:xfrm>
            <a:off x="9084253" y="358125"/>
            <a:ext cx="2854037" cy="5807725"/>
          </a:xfrm>
        </p:spPr>
        <p:txBody>
          <a:bodyPr>
            <a:normAutofit/>
          </a:bodyPr>
          <a:lstStyle>
            <a:lvl1pPr>
              <a:defRPr sz="1500" cap="none" baseline="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20" name="Connecteur droit 19">
            <a:extLst>
              <a:ext uri="{FF2B5EF4-FFF2-40B4-BE49-F238E27FC236}">
                <a16:creationId xmlns:a16="http://schemas.microsoft.com/office/drawing/2014/main" id="{2EABA08B-07FB-41C1-8C2C-CB117F93179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73FC3E2-4E99-4F43-B465-CDF1978705C7}"/>
              </a:ext>
            </a:extLst>
          </p:cNvPr>
          <p:cNvGrpSpPr/>
          <p:nvPr userDrawn="1"/>
        </p:nvGrpSpPr>
        <p:grpSpPr>
          <a:xfrm>
            <a:off x="11594100" y="6394655"/>
            <a:ext cx="281193" cy="282763"/>
            <a:chOff x="1009650" y="946150"/>
            <a:chExt cx="3979863" cy="4002088"/>
          </a:xfrm>
          <a:noFill/>
        </p:grpSpPr>
        <p:sp>
          <p:nvSpPr>
            <p:cNvPr id="22" name="Freeform 5">
              <a:extLst>
                <a:ext uri="{FF2B5EF4-FFF2-40B4-BE49-F238E27FC236}">
                  <a16:creationId xmlns:a16="http://schemas.microsoft.com/office/drawing/2014/main" id="{8E7E80FD-1BE2-4FE2-B48A-C0F5F19D2F95}"/>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3" name="Freeform 6">
              <a:extLst>
                <a:ext uri="{FF2B5EF4-FFF2-40B4-BE49-F238E27FC236}">
                  <a16:creationId xmlns:a16="http://schemas.microsoft.com/office/drawing/2014/main" id="{0F2FDC6E-CF68-43B2-9859-39812ACB1768}"/>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4" name="Freeform 7">
              <a:extLst>
                <a:ext uri="{FF2B5EF4-FFF2-40B4-BE49-F238E27FC236}">
                  <a16:creationId xmlns:a16="http://schemas.microsoft.com/office/drawing/2014/main" id="{37D43A7B-A4FF-4A4D-89C5-5D173B07F097}"/>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5" name="Freeform 8">
              <a:extLst>
                <a:ext uri="{FF2B5EF4-FFF2-40B4-BE49-F238E27FC236}">
                  <a16:creationId xmlns:a16="http://schemas.microsoft.com/office/drawing/2014/main" id="{60E1FAC0-F79B-494A-8FA3-476497698C2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6" name="Freeform 9">
              <a:extLst>
                <a:ext uri="{FF2B5EF4-FFF2-40B4-BE49-F238E27FC236}">
                  <a16:creationId xmlns:a16="http://schemas.microsoft.com/office/drawing/2014/main" id="{EA73D5DB-827B-47E3-9F08-97121585128D}"/>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7" name="Freeform 10">
              <a:extLst>
                <a:ext uri="{FF2B5EF4-FFF2-40B4-BE49-F238E27FC236}">
                  <a16:creationId xmlns:a16="http://schemas.microsoft.com/office/drawing/2014/main" id="{6355C8C2-A847-4FF4-BA59-8112B4D86550}"/>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8" name="Freeform 11">
              <a:extLst>
                <a:ext uri="{FF2B5EF4-FFF2-40B4-BE49-F238E27FC236}">
                  <a16:creationId xmlns:a16="http://schemas.microsoft.com/office/drawing/2014/main" id="{B387FBFF-E840-492C-BABC-EF02516DD17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9" name="Freeform 12">
              <a:extLst>
                <a:ext uri="{FF2B5EF4-FFF2-40B4-BE49-F238E27FC236}">
                  <a16:creationId xmlns:a16="http://schemas.microsoft.com/office/drawing/2014/main" id="{36C72842-7809-4232-8A69-988AD51DEE0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0" name="Freeform 13">
              <a:extLst>
                <a:ext uri="{FF2B5EF4-FFF2-40B4-BE49-F238E27FC236}">
                  <a16:creationId xmlns:a16="http://schemas.microsoft.com/office/drawing/2014/main" id="{D7498989-3BCE-4EEC-AFEB-2ED1527D4593}"/>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1" name="Freeform 14">
              <a:extLst>
                <a:ext uri="{FF2B5EF4-FFF2-40B4-BE49-F238E27FC236}">
                  <a16:creationId xmlns:a16="http://schemas.microsoft.com/office/drawing/2014/main" id="{12071E0C-0E15-413B-84A1-874DC9323C9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grpSp>
      <p:sp>
        <p:nvSpPr>
          <p:cNvPr id="11267" name="Titre 11266">
            <a:extLst>
              <a:ext uri="{FF2B5EF4-FFF2-40B4-BE49-F238E27FC236}">
                <a16:creationId xmlns:a16="http://schemas.microsoft.com/office/drawing/2014/main" id="{26B0D6EC-4D7D-4CD9-992A-262AA3AA9144}"/>
              </a:ext>
            </a:extLst>
          </p:cNvPr>
          <p:cNvSpPr>
            <a:spLocks noGrp="1"/>
          </p:cNvSpPr>
          <p:nvPr>
            <p:ph type="title"/>
          </p:nvPr>
        </p:nvSpPr>
        <p:spPr>
          <a:xfrm>
            <a:off x="731838" y="327820"/>
            <a:ext cx="5459412" cy="865692"/>
          </a:xfrm>
        </p:spPr>
        <p:txBody>
          <a:bodyPr>
            <a:normAutofit/>
          </a:bodyPr>
          <a:lstStyle>
            <a:lvl1pPr>
              <a:defRPr sz="2400"/>
            </a:lvl1pPr>
          </a:lstStyle>
          <a:p>
            <a:r>
              <a:rPr lang="fr-FR"/>
              <a:t>Modifiez le style du titre</a:t>
            </a:r>
            <a:endParaRPr lang="fr-FR" dirty="0"/>
          </a:p>
        </p:txBody>
      </p:sp>
      <p:cxnSp>
        <p:nvCxnSpPr>
          <p:cNvPr id="41" name="Connecteur droit 40">
            <a:extLst>
              <a:ext uri="{FF2B5EF4-FFF2-40B4-BE49-F238E27FC236}">
                <a16:creationId xmlns:a16="http://schemas.microsoft.com/office/drawing/2014/main" id="{D9D88CF6-3A3B-410A-A3DF-40417FAFC63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ZoneTexte 43">
            <a:extLst>
              <a:ext uri="{FF2B5EF4-FFF2-40B4-BE49-F238E27FC236}">
                <a16:creationId xmlns:a16="http://schemas.microsoft.com/office/drawing/2014/main" id="{63CB62FD-F7DB-4B59-BCB8-BCFADC5C3105}"/>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Contenu + Exergue 2 PARME</a:t>
            </a:r>
          </a:p>
        </p:txBody>
      </p:sp>
    </p:spTree>
    <p:extLst>
      <p:ext uri="{BB962C8B-B14F-4D97-AF65-F5344CB8AC3E}">
        <p14:creationId xmlns:p14="http://schemas.microsoft.com/office/powerpoint/2010/main" val="3179644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 VERT/ORANGE">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5F718E4-5BC3-4401-A8C6-E621D9E2171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p>
            <a:fld id="{4F7C0F30-2BA6-4E2D-AFC7-62C5E77ECC9C}" type="slidenum">
              <a:rPr lang="fr-FR" smtClean="0"/>
              <a:t>‹N°›</a:t>
            </a:fld>
            <a:endParaRPr lang="fr-FR" dirty="0"/>
          </a:p>
        </p:txBody>
      </p:sp>
      <p:sp>
        <p:nvSpPr>
          <p:cNvPr id="13" name="Freeform 5">
            <a:extLst>
              <a:ext uri="{FF2B5EF4-FFF2-40B4-BE49-F238E27FC236}">
                <a16:creationId xmlns:a16="http://schemas.microsoft.com/office/drawing/2014/main" id="{7DD5DB01-A621-4BBA-A91A-14B2E7FCE0E2}"/>
              </a:ext>
            </a:extLst>
          </p:cNvPr>
          <p:cNvSpPr>
            <a:spLocks/>
          </p:cNvSpPr>
          <p:nvPr userDrawn="1"/>
        </p:nvSpPr>
        <p:spPr bwMode="auto">
          <a:xfrm>
            <a:off x="9875838" y="0"/>
            <a:ext cx="2314575" cy="1898650"/>
          </a:xfrm>
          <a:custGeom>
            <a:avLst/>
            <a:gdLst>
              <a:gd name="T0" fmla="*/ 26 w 1458"/>
              <a:gd name="T1" fmla="*/ 0 h 1196"/>
              <a:gd name="T2" fmla="*/ 55 w 1458"/>
              <a:gd name="T3" fmla="*/ 230 h 1196"/>
              <a:gd name="T4" fmla="*/ 1125 w 1458"/>
              <a:gd name="T5" fmla="*/ 886 h 1196"/>
              <a:gd name="T6" fmla="*/ 1458 w 1458"/>
              <a:gd name="T7" fmla="*/ 1196 h 1196"/>
              <a:gd name="T8" fmla="*/ 1458 w 1458"/>
              <a:gd name="T9" fmla="*/ 0 h 1196"/>
              <a:gd name="T10" fmla="*/ 26 w 1458"/>
              <a:gd name="T11" fmla="*/ 0 h 1196"/>
            </a:gdLst>
            <a:ahLst/>
            <a:cxnLst>
              <a:cxn ang="0">
                <a:pos x="T0" y="T1"/>
              </a:cxn>
              <a:cxn ang="0">
                <a:pos x="T2" y="T3"/>
              </a:cxn>
              <a:cxn ang="0">
                <a:pos x="T4" y="T5"/>
              </a:cxn>
              <a:cxn ang="0">
                <a:pos x="T6" y="T7"/>
              </a:cxn>
              <a:cxn ang="0">
                <a:pos x="T8" y="T9"/>
              </a:cxn>
              <a:cxn ang="0">
                <a:pos x="T10" y="T11"/>
              </a:cxn>
            </a:cxnLst>
            <a:rect l="0" t="0" r="r" b="b"/>
            <a:pathLst>
              <a:path w="1458" h="1196">
                <a:moveTo>
                  <a:pt x="26" y="0"/>
                </a:moveTo>
                <a:cubicBezTo>
                  <a:pt x="0" y="96"/>
                  <a:pt x="12" y="175"/>
                  <a:pt x="55" y="230"/>
                </a:cubicBezTo>
                <a:cubicBezTo>
                  <a:pt x="206" y="423"/>
                  <a:pt x="622" y="549"/>
                  <a:pt x="1125" y="886"/>
                </a:cubicBezTo>
                <a:cubicBezTo>
                  <a:pt x="1257" y="975"/>
                  <a:pt x="1365" y="1080"/>
                  <a:pt x="1458" y="1196"/>
                </a:cubicBezTo>
                <a:cubicBezTo>
                  <a:pt x="1458" y="0"/>
                  <a:pt x="1458" y="0"/>
                  <a:pt x="1458" y="0"/>
                </a:cubicBezTo>
                <a:lnTo>
                  <a:pt x="26" y="0"/>
                </a:lnTo>
                <a:close/>
              </a:path>
            </a:pathLst>
          </a:custGeom>
          <a:gradFill>
            <a:gsLst>
              <a:gs pos="13000">
                <a:srgbClr val="D87C19"/>
              </a:gs>
              <a:gs pos="94000">
                <a:srgbClr val="F3D013"/>
              </a:gs>
            </a:gsLst>
            <a:lin ang="15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6">
            <a:extLst>
              <a:ext uri="{FF2B5EF4-FFF2-40B4-BE49-F238E27FC236}">
                <a16:creationId xmlns:a16="http://schemas.microsoft.com/office/drawing/2014/main" id="{F979A49E-B57C-4378-94B3-DB3360792DD2}"/>
              </a:ext>
            </a:extLst>
          </p:cNvPr>
          <p:cNvSpPr>
            <a:spLocks/>
          </p:cNvSpPr>
          <p:nvPr userDrawn="1"/>
        </p:nvSpPr>
        <p:spPr bwMode="auto">
          <a:xfrm>
            <a:off x="10279063" y="0"/>
            <a:ext cx="1911350" cy="1647825"/>
          </a:xfrm>
          <a:custGeom>
            <a:avLst/>
            <a:gdLst>
              <a:gd name="T0" fmla="*/ 0 w 1204"/>
              <a:gd name="T1" fmla="*/ 0 h 1038"/>
              <a:gd name="T2" fmla="*/ 21 w 1204"/>
              <a:gd name="T3" fmla="*/ 48 h 1038"/>
              <a:gd name="T4" fmla="*/ 1008 w 1204"/>
              <a:gd name="T5" fmla="*/ 830 h 1038"/>
              <a:gd name="T6" fmla="*/ 1204 w 1204"/>
              <a:gd name="T7" fmla="*/ 1038 h 1038"/>
              <a:gd name="T8" fmla="*/ 1204 w 1204"/>
              <a:gd name="T9" fmla="*/ 0 h 1038"/>
              <a:gd name="T10" fmla="*/ 0 w 1204"/>
              <a:gd name="T11" fmla="*/ 0 h 1038"/>
            </a:gdLst>
            <a:ahLst/>
            <a:cxnLst>
              <a:cxn ang="0">
                <a:pos x="T0" y="T1"/>
              </a:cxn>
              <a:cxn ang="0">
                <a:pos x="T2" y="T3"/>
              </a:cxn>
              <a:cxn ang="0">
                <a:pos x="T4" y="T5"/>
              </a:cxn>
              <a:cxn ang="0">
                <a:pos x="T6" y="T7"/>
              </a:cxn>
              <a:cxn ang="0">
                <a:pos x="T8" y="T9"/>
              </a:cxn>
              <a:cxn ang="0">
                <a:pos x="T10" y="T11"/>
              </a:cxn>
            </a:cxnLst>
            <a:rect l="0" t="0" r="r" b="b"/>
            <a:pathLst>
              <a:path w="1204" h="1038">
                <a:moveTo>
                  <a:pt x="0" y="0"/>
                </a:moveTo>
                <a:cubicBezTo>
                  <a:pt x="5" y="17"/>
                  <a:pt x="12" y="33"/>
                  <a:pt x="21" y="48"/>
                </a:cubicBezTo>
                <a:cubicBezTo>
                  <a:pt x="148" y="258"/>
                  <a:pt x="547" y="433"/>
                  <a:pt x="1008" y="830"/>
                </a:cubicBezTo>
                <a:cubicBezTo>
                  <a:pt x="1082" y="895"/>
                  <a:pt x="1147" y="964"/>
                  <a:pt x="1204" y="1038"/>
                </a:cubicBezTo>
                <a:cubicBezTo>
                  <a:pt x="1204" y="0"/>
                  <a:pt x="1204" y="0"/>
                  <a:pt x="1204" y="0"/>
                </a:cubicBezTo>
                <a:lnTo>
                  <a:pt x="0" y="0"/>
                </a:lnTo>
                <a:close/>
              </a:path>
            </a:pathLst>
          </a:custGeom>
          <a:gradFill flip="none" rotWithShape="1">
            <a:gsLst>
              <a:gs pos="13000">
                <a:srgbClr val="D36A1B"/>
              </a:gs>
              <a:gs pos="88000">
                <a:srgbClr val="E09517"/>
              </a:gs>
            </a:gsLst>
            <a:lin ang="156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5" name="Freeform 7">
            <a:extLst>
              <a:ext uri="{FF2B5EF4-FFF2-40B4-BE49-F238E27FC236}">
                <a16:creationId xmlns:a16="http://schemas.microsoft.com/office/drawing/2014/main" id="{360CBB2C-4173-4B5D-BAD5-C0A9712EFE43}"/>
              </a:ext>
            </a:extLst>
          </p:cNvPr>
          <p:cNvSpPr>
            <a:spLocks/>
          </p:cNvSpPr>
          <p:nvPr userDrawn="1"/>
        </p:nvSpPr>
        <p:spPr bwMode="auto">
          <a:xfrm>
            <a:off x="1588" y="5248275"/>
            <a:ext cx="1465263" cy="1609725"/>
          </a:xfrm>
          <a:custGeom>
            <a:avLst/>
            <a:gdLst>
              <a:gd name="T0" fmla="*/ 0 w 923"/>
              <a:gd name="T1" fmla="*/ 1014 h 1014"/>
              <a:gd name="T2" fmla="*/ 923 w 923"/>
              <a:gd name="T3" fmla="*/ 1014 h 1014"/>
              <a:gd name="T4" fmla="*/ 464 w 923"/>
              <a:gd name="T5" fmla="*/ 370 h 1014"/>
              <a:gd name="T6" fmla="*/ 391 w 923"/>
              <a:gd name="T7" fmla="*/ 299 h 1014"/>
              <a:gd name="T8" fmla="*/ 0 w 923"/>
              <a:gd name="T9" fmla="*/ 0 h 1014"/>
              <a:gd name="T10" fmla="*/ 0 w 923"/>
              <a:gd name="T11" fmla="*/ 1014 h 1014"/>
            </a:gdLst>
            <a:ahLst/>
            <a:cxnLst>
              <a:cxn ang="0">
                <a:pos x="T0" y="T1"/>
              </a:cxn>
              <a:cxn ang="0">
                <a:pos x="T2" y="T3"/>
              </a:cxn>
              <a:cxn ang="0">
                <a:pos x="T4" y="T5"/>
              </a:cxn>
              <a:cxn ang="0">
                <a:pos x="T6" y="T7"/>
              </a:cxn>
              <a:cxn ang="0">
                <a:pos x="T8" y="T9"/>
              </a:cxn>
              <a:cxn ang="0">
                <a:pos x="T10" y="T11"/>
              </a:cxn>
            </a:cxnLst>
            <a:rect l="0" t="0" r="r" b="b"/>
            <a:pathLst>
              <a:path w="923" h="1014">
                <a:moveTo>
                  <a:pt x="0" y="1014"/>
                </a:moveTo>
                <a:cubicBezTo>
                  <a:pt x="923" y="1014"/>
                  <a:pt x="923" y="1014"/>
                  <a:pt x="923" y="1014"/>
                </a:cubicBezTo>
                <a:cubicBezTo>
                  <a:pt x="828" y="812"/>
                  <a:pt x="683" y="589"/>
                  <a:pt x="464" y="370"/>
                </a:cubicBezTo>
                <a:cubicBezTo>
                  <a:pt x="440" y="345"/>
                  <a:pt x="416" y="322"/>
                  <a:pt x="391" y="299"/>
                </a:cubicBezTo>
                <a:cubicBezTo>
                  <a:pt x="258" y="175"/>
                  <a:pt x="126" y="76"/>
                  <a:pt x="0" y="0"/>
                </a:cubicBezTo>
                <a:lnTo>
                  <a:pt x="0" y="1014"/>
                </a:lnTo>
                <a:close/>
              </a:path>
            </a:pathLst>
          </a:custGeom>
          <a:gradFill>
            <a:gsLst>
              <a:gs pos="0">
                <a:srgbClr val="C6D02A"/>
              </a:gs>
              <a:gs pos="62000">
                <a:srgbClr val="DAD923"/>
              </a:gs>
            </a:gsLst>
            <a:lin ang="18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6" name="Freeform 8">
            <a:extLst>
              <a:ext uri="{FF2B5EF4-FFF2-40B4-BE49-F238E27FC236}">
                <a16:creationId xmlns:a16="http://schemas.microsoft.com/office/drawing/2014/main" id="{02BACA92-FE2B-4C5E-B368-CF390F014D09}"/>
              </a:ext>
            </a:extLst>
          </p:cNvPr>
          <p:cNvSpPr>
            <a:spLocks/>
          </p:cNvSpPr>
          <p:nvPr userDrawn="1"/>
        </p:nvSpPr>
        <p:spPr bwMode="auto">
          <a:xfrm>
            <a:off x="1588" y="5235575"/>
            <a:ext cx="1243013" cy="1622425"/>
          </a:xfrm>
          <a:custGeom>
            <a:avLst/>
            <a:gdLst>
              <a:gd name="T0" fmla="*/ 0 w 783"/>
              <a:gd name="T1" fmla="*/ 1022 h 1022"/>
              <a:gd name="T2" fmla="*/ 783 w 783"/>
              <a:gd name="T3" fmla="*/ 1022 h 1022"/>
              <a:gd name="T4" fmla="*/ 449 w 783"/>
              <a:gd name="T5" fmla="*/ 449 h 1022"/>
              <a:gd name="T6" fmla="*/ 385 w 783"/>
              <a:gd name="T7" fmla="*/ 370 h 1022"/>
              <a:gd name="T8" fmla="*/ 0 w 783"/>
              <a:gd name="T9" fmla="*/ 0 h 1022"/>
              <a:gd name="T10" fmla="*/ 0 w 783"/>
              <a:gd name="T11" fmla="*/ 1022 h 1022"/>
            </a:gdLst>
            <a:ahLst/>
            <a:cxnLst>
              <a:cxn ang="0">
                <a:pos x="T0" y="T1"/>
              </a:cxn>
              <a:cxn ang="0">
                <a:pos x="T2" y="T3"/>
              </a:cxn>
              <a:cxn ang="0">
                <a:pos x="T4" y="T5"/>
              </a:cxn>
              <a:cxn ang="0">
                <a:pos x="T6" y="T7"/>
              </a:cxn>
              <a:cxn ang="0">
                <a:pos x="T8" y="T9"/>
              </a:cxn>
              <a:cxn ang="0">
                <a:pos x="T10" y="T11"/>
              </a:cxn>
            </a:cxnLst>
            <a:rect l="0" t="0" r="r" b="b"/>
            <a:pathLst>
              <a:path w="783" h="1022">
                <a:moveTo>
                  <a:pt x="0" y="1022"/>
                </a:moveTo>
                <a:cubicBezTo>
                  <a:pt x="783" y="1022"/>
                  <a:pt x="783" y="1022"/>
                  <a:pt x="783" y="1022"/>
                </a:cubicBezTo>
                <a:cubicBezTo>
                  <a:pt x="711" y="842"/>
                  <a:pt x="604" y="648"/>
                  <a:pt x="449" y="449"/>
                </a:cubicBezTo>
                <a:cubicBezTo>
                  <a:pt x="428" y="422"/>
                  <a:pt x="407" y="396"/>
                  <a:pt x="385" y="370"/>
                </a:cubicBezTo>
                <a:cubicBezTo>
                  <a:pt x="256" y="217"/>
                  <a:pt x="126" y="96"/>
                  <a:pt x="0" y="0"/>
                </a:cubicBezTo>
                <a:lnTo>
                  <a:pt x="0" y="1022"/>
                </a:lnTo>
                <a:close/>
              </a:path>
            </a:pathLst>
          </a:custGeom>
          <a:gradFill flip="none" rotWithShape="1">
            <a:gsLst>
              <a:gs pos="0">
                <a:srgbClr val="A7C236"/>
              </a:gs>
              <a:gs pos="77000">
                <a:srgbClr val="DADA22"/>
              </a:gs>
            </a:gsLst>
            <a:lin ang="156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3" name="ZoneTexte 22">
            <a:extLst>
              <a:ext uri="{FF2B5EF4-FFF2-40B4-BE49-F238E27FC236}">
                <a16:creationId xmlns:a16="http://schemas.microsoft.com/office/drawing/2014/main" id="{4E899582-9D0A-4A3A-8965-69F7D613FBF6}"/>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Contenu VERT/ORANGE</a:t>
            </a:r>
          </a:p>
        </p:txBody>
      </p:sp>
      <p:sp>
        <p:nvSpPr>
          <p:cNvPr id="24" name="Titre 23">
            <a:extLst>
              <a:ext uri="{FF2B5EF4-FFF2-40B4-BE49-F238E27FC236}">
                <a16:creationId xmlns:a16="http://schemas.microsoft.com/office/drawing/2014/main" id="{4D1A5ADF-9CD6-4F72-BA12-7E13FF5F45D3}"/>
              </a:ext>
            </a:extLst>
          </p:cNvPr>
          <p:cNvSpPr>
            <a:spLocks noGrp="1"/>
          </p:cNvSpPr>
          <p:nvPr>
            <p:ph type="title"/>
          </p:nvPr>
        </p:nvSpPr>
        <p:spPr/>
        <p:txBody>
          <a:bodyPr/>
          <a:lstStyle>
            <a:lvl1pPr>
              <a:defRPr>
                <a:solidFill>
                  <a:schemeClr val="tx1"/>
                </a:solidFill>
              </a:defRPr>
            </a:lvl1pPr>
          </a:lstStyle>
          <a:p>
            <a:r>
              <a:rPr lang="fr-FR"/>
              <a:t>Modifiez le style du titre</a:t>
            </a:r>
            <a:endParaRPr lang="fr-FR" dirty="0"/>
          </a:p>
        </p:txBody>
      </p:sp>
    </p:spTree>
    <p:extLst>
      <p:ext uri="{BB962C8B-B14F-4D97-AF65-F5344CB8AC3E}">
        <p14:creationId xmlns:p14="http://schemas.microsoft.com/office/powerpoint/2010/main" val="1308876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ccroche ORAN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F7CA8FE-83BC-44FE-A2E0-9363945BC84E}"/>
              </a:ext>
            </a:extLst>
          </p:cNvPr>
          <p:cNvSpPr/>
          <p:nvPr userDrawn="1"/>
        </p:nvSpPr>
        <p:spPr>
          <a:xfrm>
            <a:off x="0" y="0"/>
            <a:ext cx="12192000" cy="6858000"/>
          </a:xfrm>
          <a:prstGeom prst="rect">
            <a:avLst/>
          </a:prstGeom>
          <a:gradFill flip="none" rotWithShape="1">
            <a:gsLst>
              <a:gs pos="30000">
                <a:srgbClr val="C94F1C"/>
              </a:gs>
              <a:gs pos="97000">
                <a:srgbClr val="EFC413"/>
              </a:gs>
            </a:gsLst>
            <a:lin ang="13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Freeform 5">
            <a:extLst>
              <a:ext uri="{FF2B5EF4-FFF2-40B4-BE49-F238E27FC236}">
                <a16:creationId xmlns:a16="http://schemas.microsoft.com/office/drawing/2014/main" id="{A4FFE3E1-3F11-4D7F-BA9E-E3BAC4E21EE6}"/>
              </a:ext>
            </a:extLst>
          </p:cNvPr>
          <p:cNvSpPr>
            <a:spLocks/>
          </p:cNvSpPr>
          <p:nvPr userDrawn="1"/>
        </p:nvSpPr>
        <p:spPr bwMode="auto">
          <a:xfrm>
            <a:off x="606425" y="1588"/>
            <a:ext cx="11585574" cy="6856413"/>
          </a:xfrm>
          <a:custGeom>
            <a:avLst/>
            <a:gdLst>
              <a:gd name="T0" fmla="*/ 2384 w 7300"/>
              <a:gd name="T1" fmla="*/ 0 h 4319"/>
              <a:gd name="T2" fmla="*/ 1233 w 7300"/>
              <a:gd name="T3" fmla="*/ 832 h 4319"/>
              <a:gd name="T4" fmla="*/ 1233 w 7300"/>
              <a:gd name="T5" fmla="*/ 832 h 4319"/>
              <a:gd name="T6" fmla="*/ 287 w 7300"/>
              <a:gd name="T7" fmla="*/ 2056 h 4319"/>
              <a:gd name="T8" fmla="*/ 254 w 7300"/>
              <a:gd name="T9" fmla="*/ 3318 h 4319"/>
              <a:gd name="T10" fmla="*/ 2883 w 7300"/>
              <a:gd name="T11" fmla="*/ 4238 h 4319"/>
              <a:gd name="T12" fmla="*/ 3066 w 7300"/>
              <a:gd name="T13" fmla="*/ 4319 h 4319"/>
              <a:gd name="T14" fmla="*/ 6111 w 7300"/>
              <a:gd name="T15" fmla="*/ 4319 h 4319"/>
              <a:gd name="T16" fmla="*/ 6789 w 7300"/>
              <a:gd name="T17" fmla="*/ 2987 h 4319"/>
              <a:gd name="T18" fmla="*/ 7300 w 7300"/>
              <a:gd name="T19" fmla="*/ 2372 h 4319"/>
              <a:gd name="T20" fmla="*/ 7300 w 7300"/>
              <a:gd name="T21" fmla="*/ 0 h 4319"/>
              <a:gd name="T22" fmla="*/ 2384 w 7300"/>
              <a:gd name="T23"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00" h="4319">
                <a:moveTo>
                  <a:pt x="2384" y="0"/>
                </a:moveTo>
                <a:cubicBezTo>
                  <a:pt x="1919" y="263"/>
                  <a:pt x="1539" y="550"/>
                  <a:pt x="1233" y="832"/>
                </a:cubicBezTo>
                <a:cubicBezTo>
                  <a:pt x="1318" y="776"/>
                  <a:pt x="1318" y="776"/>
                  <a:pt x="1233" y="832"/>
                </a:cubicBezTo>
                <a:cubicBezTo>
                  <a:pt x="727" y="1299"/>
                  <a:pt x="425" y="1751"/>
                  <a:pt x="287" y="2056"/>
                </a:cubicBezTo>
                <a:cubicBezTo>
                  <a:pt x="0" y="2690"/>
                  <a:pt x="29" y="3124"/>
                  <a:pt x="254" y="3318"/>
                </a:cubicBezTo>
                <a:cubicBezTo>
                  <a:pt x="675" y="3677"/>
                  <a:pt x="1632" y="3739"/>
                  <a:pt x="2883" y="4238"/>
                </a:cubicBezTo>
                <a:cubicBezTo>
                  <a:pt x="2945" y="4263"/>
                  <a:pt x="3006" y="4290"/>
                  <a:pt x="3066" y="4319"/>
                </a:cubicBezTo>
                <a:cubicBezTo>
                  <a:pt x="6111" y="4319"/>
                  <a:pt x="6111" y="4319"/>
                  <a:pt x="6111" y="4319"/>
                </a:cubicBezTo>
                <a:cubicBezTo>
                  <a:pt x="6254" y="3853"/>
                  <a:pt x="6469" y="3402"/>
                  <a:pt x="6789" y="2987"/>
                </a:cubicBezTo>
                <a:cubicBezTo>
                  <a:pt x="6962" y="2762"/>
                  <a:pt x="7134" y="2559"/>
                  <a:pt x="7300" y="2372"/>
                </a:cubicBezTo>
                <a:cubicBezTo>
                  <a:pt x="7300" y="0"/>
                  <a:pt x="7300" y="0"/>
                  <a:pt x="7300" y="0"/>
                </a:cubicBezTo>
                <a:lnTo>
                  <a:pt x="2384" y="0"/>
                </a:lnTo>
                <a:close/>
              </a:path>
            </a:pathLst>
          </a:custGeom>
          <a:gradFill flip="none" rotWithShape="1">
            <a:gsLst>
              <a:gs pos="2000">
                <a:srgbClr val="D4701A"/>
              </a:gs>
              <a:gs pos="27000">
                <a:srgbClr val="E8B015"/>
              </a:gs>
            </a:gsLst>
            <a:lin ang="1620000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1" name="Freeform 6">
            <a:extLst>
              <a:ext uri="{FF2B5EF4-FFF2-40B4-BE49-F238E27FC236}">
                <a16:creationId xmlns:a16="http://schemas.microsoft.com/office/drawing/2014/main" id="{A71D3F6B-2612-462B-856F-9A4D0776CB6C}"/>
              </a:ext>
            </a:extLst>
          </p:cNvPr>
          <p:cNvSpPr>
            <a:spLocks/>
          </p:cNvSpPr>
          <p:nvPr userDrawn="1"/>
        </p:nvSpPr>
        <p:spPr bwMode="auto">
          <a:xfrm>
            <a:off x="1014412" y="1588"/>
            <a:ext cx="11177587" cy="6856413"/>
          </a:xfrm>
          <a:custGeom>
            <a:avLst/>
            <a:gdLst>
              <a:gd name="T0" fmla="*/ 2090 w 7043"/>
              <a:gd name="T1" fmla="*/ 0 h 4319"/>
              <a:gd name="T2" fmla="*/ 1378 w 7043"/>
              <a:gd name="T3" fmla="*/ 479 h 4319"/>
              <a:gd name="T4" fmla="*/ 343 w 7043"/>
              <a:gd name="T5" fmla="*/ 1614 h 4319"/>
              <a:gd name="T6" fmla="*/ 207 w 7043"/>
              <a:gd name="T7" fmla="*/ 2854 h 4319"/>
              <a:gd name="T8" fmla="*/ 2727 w 7043"/>
              <a:gd name="T9" fmla="*/ 3955 h 4319"/>
              <a:gd name="T10" fmla="*/ 3295 w 7043"/>
              <a:gd name="T11" fmla="*/ 4319 h 4319"/>
              <a:gd name="T12" fmla="*/ 5889 w 7043"/>
              <a:gd name="T13" fmla="*/ 4319 h 4319"/>
              <a:gd name="T14" fmla="*/ 6686 w 7043"/>
              <a:gd name="T15" fmla="*/ 3011 h 4319"/>
              <a:gd name="T16" fmla="*/ 7043 w 7043"/>
              <a:gd name="T17" fmla="*/ 2637 h 4319"/>
              <a:gd name="T18" fmla="*/ 7043 w 7043"/>
              <a:gd name="T19" fmla="*/ 0 h 4319"/>
              <a:gd name="T20" fmla="*/ 2090 w 7043"/>
              <a:gd name="T21"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43" h="4319">
                <a:moveTo>
                  <a:pt x="2090" y="0"/>
                </a:moveTo>
                <a:cubicBezTo>
                  <a:pt x="1821" y="155"/>
                  <a:pt x="1585" y="317"/>
                  <a:pt x="1378" y="479"/>
                </a:cubicBezTo>
                <a:cubicBezTo>
                  <a:pt x="840" y="901"/>
                  <a:pt x="504" y="1324"/>
                  <a:pt x="343" y="1614"/>
                </a:cubicBezTo>
                <a:cubicBezTo>
                  <a:pt x="7" y="2217"/>
                  <a:pt x="0" y="2647"/>
                  <a:pt x="207" y="2854"/>
                </a:cubicBezTo>
                <a:cubicBezTo>
                  <a:pt x="592" y="3239"/>
                  <a:pt x="1532" y="3371"/>
                  <a:pt x="2727" y="3955"/>
                </a:cubicBezTo>
                <a:cubicBezTo>
                  <a:pt x="2935" y="4057"/>
                  <a:pt x="3123" y="4180"/>
                  <a:pt x="3295" y="4319"/>
                </a:cubicBezTo>
                <a:cubicBezTo>
                  <a:pt x="5889" y="4319"/>
                  <a:pt x="5889" y="4319"/>
                  <a:pt x="5889" y="4319"/>
                </a:cubicBezTo>
                <a:cubicBezTo>
                  <a:pt x="6069" y="3854"/>
                  <a:pt x="6323" y="3410"/>
                  <a:pt x="6686" y="3011"/>
                </a:cubicBezTo>
                <a:cubicBezTo>
                  <a:pt x="6807" y="2878"/>
                  <a:pt x="6926" y="2754"/>
                  <a:pt x="7043" y="2637"/>
                </a:cubicBezTo>
                <a:cubicBezTo>
                  <a:pt x="7043" y="0"/>
                  <a:pt x="7043" y="0"/>
                  <a:pt x="7043" y="0"/>
                </a:cubicBezTo>
                <a:lnTo>
                  <a:pt x="2090" y="0"/>
                </a:lnTo>
                <a:close/>
              </a:path>
            </a:pathLst>
          </a:custGeom>
          <a:gradFill flip="none" rotWithShape="1">
            <a:gsLst>
              <a:gs pos="11000">
                <a:srgbClr val="D0611A"/>
              </a:gs>
              <a:gs pos="85000">
                <a:srgbClr val="EBB814"/>
              </a:gs>
            </a:gsLst>
            <a:lin ang="168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lvl1pPr>
              <a:defRPr>
                <a:solidFill>
                  <a:schemeClr val="bg1"/>
                </a:solidFill>
              </a:defRPr>
            </a:lvl1p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lvl1pPr>
              <a:defRPr>
                <a:solidFill>
                  <a:schemeClr val="bg1"/>
                </a:solidFill>
              </a:defRPr>
            </a:lvl1p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lvl1pPr>
              <a:defRPr>
                <a:solidFill>
                  <a:schemeClr val="bg1"/>
                </a:solidFill>
              </a:defRPr>
            </a:lvl1pPr>
          </a:lstStyle>
          <a:p>
            <a:fld id="{4F7C0F30-2BA6-4E2D-AFC7-62C5E77ECC9C}" type="slidenum">
              <a:rPr lang="fr-FR" smtClean="0"/>
              <a:pPr/>
              <a:t>‹N°›</a:t>
            </a:fld>
            <a:endParaRPr lang="fr-FR" dirty="0"/>
          </a:p>
        </p:txBody>
      </p:sp>
      <p:cxnSp>
        <p:nvCxnSpPr>
          <p:cNvPr id="20" name="Connecteur droit 19">
            <a:extLst>
              <a:ext uri="{FF2B5EF4-FFF2-40B4-BE49-F238E27FC236}">
                <a16:creationId xmlns:a16="http://schemas.microsoft.com/office/drawing/2014/main" id="{2EABA08B-07FB-41C1-8C2C-CB117F93179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D9D88CF6-3A3B-410A-A3DF-40417FAFC63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73FC3E2-4E99-4F43-B465-CDF1978705C7}"/>
              </a:ext>
            </a:extLst>
          </p:cNvPr>
          <p:cNvGrpSpPr/>
          <p:nvPr userDrawn="1"/>
        </p:nvGrpSpPr>
        <p:grpSpPr>
          <a:xfrm>
            <a:off x="11594100" y="6394655"/>
            <a:ext cx="281193" cy="282763"/>
            <a:chOff x="1009650" y="946150"/>
            <a:chExt cx="3979863" cy="4002088"/>
          </a:xfrm>
          <a:noFill/>
        </p:grpSpPr>
        <p:sp>
          <p:nvSpPr>
            <p:cNvPr id="22" name="Freeform 5">
              <a:extLst>
                <a:ext uri="{FF2B5EF4-FFF2-40B4-BE49-F238E27FC236}">
                  <a16:creationId xmlns:a16="http://schemas.microsoft.com/office/drawing/2014/main" id="{8E7E80FD-1BE2-4FE2-B48A-C0F5F19D2F95}"/>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3" name="Freeform 6">
              <a:extLst>
                <a:ext uri="{FF2B5EF4-FFF2-40B4-BE49-F238E27FC236}">
                  <a16:creationId xmlns:a16="http://schemas.microsoft.com/office/drawing/2014/main" id="{0F2FDC6E-CF68-43B2-9859-39812ACB1768}"/>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4" name="Freeform 7">
              <a:extLst>
                <a:ext uri="{FF2B5EF4-FFF2-40B4-BE49-F238E27FC236}">
                  <a16:creationId xmlns:a16="http://schemas.microsoft.com/office/drawing/2014/main" id="{37D43A7B-A4FF-4A4D-89C5-5D173B07F097}"/>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5" name="Freeform 8">
              <a:extLst>
                <a:ext uri="{FF2B5EF4-FFF2-40B4-BE49-F238E27FC236}">
                  <a16:creationId xmlns:a16="http://schemas.microsoft.com/office/drawing/2014/main" id="{60E1FAC0-F79B-494A-8FA3-476497698C2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6" name="Freeform 9">
              <a:extLst>
                <a:ext uri="{FF2B5EF4-FFF2-40B4-BE49-F238E27FC236}">
                  <a16:creationId xmlns:a16="http://schemas.microsoft.com/office/drawing/2014/main" id="{EA73D5DB-827B-47E3-9F08-97121585128D}"/>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7" name="Freeform 10">
              <a:extLst>
                <a:ext uri="{FF2B5EF4-FFF2-40B4-BE49-F238E27FC236}">
                  <a16:creationId xmlns:a16="http://schemas.microsoft.com/office/drawing/2014/main" id="{6355C8C2-A847-4FF4-BA59-8112B4D86550}"/>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8" name="Freeform 11">
              <a:extLst>
                <a:ext uri="{FF2B5EF4-FFF2-40B4-BE49-F238E27FC236}">
                  <a16:creationId xmlns:a16="http://schemas.microsoft.com/office/drawing/2014/main" id="{B387FBFF-E840-492C-BABC-EF02516DD17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9" name="Freeform 12">
              <a:extLst>
                <a:ext uri="{FF2B5EF4-FFF2-40B4-BE49-F238E27FC236}">
                  <a16:creationId xmlns:a16="http://schemas.microsoft.com/office/drawing/2014/main" id="{36C72842-7809-4232-8A69-988AD51DEE0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0" name="Freeform 13">
              <a:extLst>
                <a:ext uri="{FF2B5EF4-FFF2-40B4-BE49-F238E27FC236}">
                  <a16:creationId xmlns:a16="http://schemas.microsoft.com/office/drawing/2014/main" id="{D7498989-3BCE-4EEC-AFEB-2ED1527D4593}"/>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1" name="Freeform 14">
              <a:extLst>
                <a:ext uri="{FF2B5EF4-FFF2-40B4-BE49-F238E27FC236}">
                  <a16:creationId xmlns:a16="http://schemas.microsoft.com/office/drawing/2014/main" id="{12071E0C-0E15-413B-84A1-874DC9323C9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gr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hasCustomPrompt="1"/>
          </p:nvPr>
        </p:nvSpPr>
        <p:spPr>
          <a:xfrm>
            <a:off x="3152773" y="2924174"/>
            <a:ext cx="6934201" cy="3184525"/>
          </a:xfrm>
        </p:spPr>
        <p:txBody>
          <a:bodyPr>
            <a:normAutofit/>
          </a:bodyPr>
          <a:lstStyle>
            <a:lvl1pPr>
              <a:defRPr sz="15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267" name="Titre 11266">
            <a:extLst>
              <a:ext uri="{FF2B5EF4-FFF2-40B4-BE49-F238E27FC236}">
                <a16:creationId xmlns:a16="http://schemas.microsoft.com/office/drawing/2014/main" id="{26B0D6EC-4D7D-4CD9-992A-262AA3AA9144}"/>
              </a:ext>
            </a:extLst>
          </p:cNvPr>
          <p:cNvSpPr>
            <a:spLocks noGrp="1"/>
          </p:cNvSpPr>
          <p:nvPr>
            <p:ph type="title"/>
          </p:nvPr>
        </p:nvSpPr>
        <p:spPr>
          <a:xfrm>
            <a:off x="3152773" y="1044576"/>
            <a:ext cx="5459412" cy="1622137"/>
          </a:xfrm>
        </p:spPr>
        <p:txBody>
          <a:bodyPr anchor="b">
            <a:normAutofit/>
          </a:bodyPr>
          <a:lstStyle>
            <a:lvl1pPr>
              <a:defRPr sz="2800">
                <a:solidFill>
                  <a:schemeClr val="bg1"/>
                </a:solidFill>
              </a:defRPr>
            </a:lvl1pPr>
          </a:lstStyle>
          <a:p>
            <a:r>
              <a:rPr lang="fr-FR"/>
              <a:t>Modifiez le style du titre</a:t>
            </a:r>
            <a:endParaRPr lang="fr-FR" dirty="0"/>
          </a:p>
        </p:txBody>
      </p:sp>
      <p:sp>
        <p:nvSpPr>
          <p:cNvPr id="32" name="ZoneTexte 31">
            <a:extLst>
              <a:ext uri="{FF2B5EF4-FFF2-40B4-BE49-F238E27FC236}">
                <a16:creationId xmlns:a16="http://schemas.microsoft.com/office/drawing/2014/main" id="{CC501166-1C05-4572-A11B-1D7EAB251C3B}"/>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Accroche ORANGE</a:t>
            </a:r>
          </a:p>
        </p:txBody>
      </p:sp>
    </p:spTree>
    <p:extLst>
      <p:ext uri="{BB962C8B-B14F-4D97-AF65-F5344CB8AC3E}">
        <p14:creationId xmlns:p14="http://schemas.microsoft.com/office/powerpoint/2010/main" val="1204977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ccroche VER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F7CA8FE-83BC-44FE-A2E0-9363945BC84E}"/>
              </a:ext>
            </a:extLst>
          </p:cNvPr>
          <p:cNvSpPr/>
          <p:nvPr userDrawn="1"/>
        </p:nvSpPr>
        <p:spPr>
          <a:xfrm>
            <a:off x="0" y="0"/>
            <a:ext cx="12192000" cy="6858000"/>
          </a:xfrm>
          <a:prstGeom prst="rect">
            <a:avLst/>
          </a:prstGeom>
          <a:gradFill flip="none" rotWithShape="1">
            <a:gsLst>
              <a:gs pos="30000">
                <a:srgbClr val="9FBE38"/>
              </a:gs>
              <a:gs pos="97000">
                <a:srgbClr val="D5D724"/>
              </a:gs>
            </a:gsLst>
            <a:lin ang="13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Freeform 5">
            <a:extLst>
              <a:ext uri="{FF2B5EF4-FFF2-40B4-BE49-F238E27FC236}">
                <a16:creationId xmlns:a16="http://schemas.microsoft.com/office/drawing/2014/main" id="{A4FFE3E1-3F11-4D7F-BA9E-E3BAC4E21EE6}"/>
              </a:ext>
            </a:extLst>
          </p:cNvPr>
          <p:cNvSpPr>
            <a:spLocks/>
          </p:cNvSpPr>
          <p:nvPr userDrawn="1"/>
        </p:nvSpPr>
        <p:spPr bwMode="auto">
          <a:xfrm>
            <a:off x="606425" y="1588"/>
            <a:ext cx="11585574" cy="6856413"/>
          </a:xfrm>
          <a:custGeom>
            <a:avLst/>
            <a:gdLst>
              <a:gd name="T0" fmla="*/ 2384 w 7300"/>
              <a:gd name="T1" fmla="*/ 0 h 4319"/>
              <a:gd name="T2" fmla="*/ 1233 w 7300"/>
              <a:gd name="T3" fmla="*/ 832 h 4319"/>
              <a:gd name="T4" fmla="*/ 1233 w 7300"/>
              <a:gd name="T5" fmla="*/ 832 h 4319"/>
              <a:gd name="T6" fmla="*/ 287 w 7300"/>
              <a:gd name="T7" fmla="*/ 2056 h 4319"/>
              <a:gd name="T8" fmla="*/ 254 w 7300"/>
              <a:gd name="T9" fmla="*/ 3318 h 4319"/>
              <a:gd name="T10" fmla="*/ 2883 w 7300"/>
              <a:gd name="T11" fmla="*/ 4238 h 4319"/>
              <a:gd name="T12" fmla="*/ 3066 w 7300"/>
              <a:gd name="T13" fmla="*/ 4319 h 4319"/>
              <a:gd name="T14" fmla="*/ 6111 w 7300"/>
              <a:gd name="T15" fmla="*/ 4319 h 4319"/>
              <a:gd name="T16" fmla="*/ 6789 w 7300"/>
              <a:gd name="T17" fmla="*/ 2987 h 4319"/>
              <a:gd name="T18" fmla="*/ 7300 w 7300"/>
              <a:gd name="T19" fmla="*/ 2372 h 4319"/>
              <a:gd name="T20" fmla="*/ 7300 w 7300"/>
              <a:gd name="T21" fmla="*/ 0 h 4319"/>
              <a:gd name="T22" fmla="*/ 2384 w 7300"/>
              <a:gd name="T23"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00" h="4319">
                <a:moveTo>
                  <a:pt x="2384" y="0"/>
                </a:moveTo>
                <a:cubicBezTo>
                  <a:pt x="1919" y="263"/>
                  <a:pt x="1539" y="550"/>
                  <a:pt x="1233" y="832"/>
                </a:cubicBezTo>
                <a:cubicBezTo>
                  <a:pt x="1318" y="776"/>
                  <a:pt x="1318" y="776"/>
                  <a:pt x="1233" y="832"/>
                </a:cubicBezTo>
                <a:cubicBezTo>
                  <a:pt x="727" y="1299"/>
                  <a:pt x="425" y="1751"/>
                  <a:pt x="287" y="2056"/>
                </a:cubicBezTo>
                <a:cubicBezTo>
                  <a:pt x="0" y="2690"/>
                  <a:pt x="29" y="3124"/>
                  <a:pt x="254" y="3318"/>
                </a:cubicBezTo>
                <a:cubicBezTo>
                  <a:pt x="675" y="3677"/>
                  <a:pt x="1632" y="3739"/>
                  <a:pt x="2883" y="4238"/>
                </a:cubicBezTo>
                <a:cubicBezTo>
                  <a:pt x="2945" y="4263"/>
                  <a:pt x="3006" y="4290"/>
                  <a:pt x="3066" y="4319"/>
                </a:cubicBezTo>
                <a:cubicBezTo>
                  <a:pt x="6111" y="4319"/>
                  <a:pt x="6111" y="4319"/>
                  <a:pt x="6111" y="4319"/>
                </a:cubicBezTo>
                <a:cubicBezTo>
                  <a:pt x="6254" y="3853"/>
                  <a:pt x="6469" y="3402"/>
                  <a:pt x="6789" y="2987"/>
                </a:cubicBezTo>
                <a:cubicBezTo>
                  <a:pt x="6962" y="2762"/>
                  <a:pt x="7134" y="2559"/>
                  <a:pt x="7300" y="2372"/>
                </a:cubicBezTo>
                <a:cubicBezTo>
                  <a:pt x="7300" y="0"/>
                  <a:pt x="7300" y="0"/>
                  <a:pt x="7300" y="0"/>
                </a:cubicBezTo>
                <a:lnTo>
                  <a:pt x="2384" y="0"/>
                </a:lnTo>
                <a:close/>
              </a:path>
            </a:pathLst>
          </a:custGeom>
          <a:gradFill flip="none" rotWithShape="1">
            <a:gsLst>
              <a:gs pos="2000">
                <a:srgbClr val="B3C732"/>
              </a:gs>
              <a:gs pos="27000">
                <a:srgbClr val="DADA22"/>
              </a:gs>
            </a:gsLst>
            <a:lin ang="1620000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1" name="Freeform 6">
            <a:extLst>
              <a:ext uri="{FF2B5EF4-FFF2-40B4-BE49-F238E27FC236}">
                <a16:creationId xmlns:a16="http://schemas.microsoft.com/office/drawing/2014/main" id="{A71D3F6B-2612-462B-856F-9A4D0776CB6C}"/>
              </a:ext>
            </a:extLst>
          </p:cNvPr>
          <p:cNvSpPr>
            <a:spLocks/>
          </p:cNvSpPr>
          <p:nvPr userDrawn="1"/>
        </p:nvSpPr>
        <p:spPr bwMode="auto">
          <a:xfrm>
            <a:off x="1014412" y="1588"/>
            <a:ext cx="11177587" cy="6856413"/>
          </a:xfrm>
          <a:custGeom>
            <a:avLst/>
            <a:gdLst>
              <a:gd name="T0" fmla="*/ 2090 w 7043"/>
              <a:gd name="T1" fmla="*/ 0 h 4319"/>
              <a:gd name="T2" fmla="*/ 1378 w 7043"/>
              <a:gd name="T3" fmla="*/ 479 h 4319"/>
              <a:gd name="T4" fmla="*/ 343 w 7043"/>
              <a:gd name="T5" fmla="*/ 1614 h 4319"/>
              <a:gd name="T6" fmla="*/ 207 w 7043"/>
              <a:gd name="T7" fmla="*/ 2854 h 4319"/>
              <a:gd name="T8" fmla="*/ 2727 w 7043"/>
              <a:gd name="T9" fmla="*/ 3955 h 4319"/>
              <a:gd name="T10" fmla="*/ 3295 w 7043"/>
              <a:gd name="T11" fmla="*/ 4319 h 4319"/>
              <a:gd name="T12" fmla="*/ 5889 w 7043"/>
              <a:gd name="T13" fmla="*/ 4319 h 4319"/>
              <a:gd name="T14" fmla="*/ 6686 w 7043"/>
              <a:gd name="T15" fmla="*/ 3011 h 4319"/>
              <a:gd name="T16" fmla="*/ 7043 w 7043"/>
              <a:gd name="T17" fmla="*/ 2637 h 4319"/>
              <a:gd name="T18" fmla="*/ 7043 w 7043"/>
              <a:gd name="T19" fmla="*/ 0 h 4319"/>
              <a:gd name="T20" fmla="*/ 2090 w 7043"/>
              <a:gd name="T21"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43" h="4319">
                <a:moveTo>
                  <a:pt x="2090" y="0"/>
                </a:moveTo>
                <a:cubicBezTo>
                  <a:pt x="1821" y="155"/>
                  <a:pt x="1585" y="317"/>
                  <a:pt x="1378" y="479"/>
                </a:cubicBezTo>
                <a:cubicBezTo>
                  <a:pt x="840" y="901"/>
                  <a:pt x="504" y="1324"/>
                  <a:pt x="343" y="1614"/>
                </a:cubicBezTo>
                <a:cubicBezTo>
                  <a:pt x="7" y="2217"/>
                  <a:pt x="0" y="2647"/>
                  <a:pt x="207" y="2854"/>
                </a:cubicBezTo>
                <a:cubicBezTo>
                  <a:pt x="592" y="3239"/>
                  <a:pt x="1532" y="3371"/>
                  <a:pt x="2727" y="3955"/>
                </a:cubicBezTo>
                <a:cubicBezTo>
                  <a:pt x="2935" y="4057"/>
                  <a:pt x="3123" y="4180"/>
                  <a:pt x="3295" y="4319"/>
                </a:cubicBezTo>
                <a:cubicBezTo>
                  <a:pt x="5889" y="4319"/>
                  <a:pt x="5889" y="4319"/>
                  <a:pt x="5889" y="4319"/>
                </a:cubicBezTo>
                <a:cubicBezTo>
                  <a:pt x="6069" y="3854"/>
                  <a:pt x="6323" y="3410"/>
                  <a:pt x="6686" y="3011"/>
                </a:cubicBezTo>
                <a:cubicBezTo>
                  <a:pt x="6807" y="2878"/>
                  <a:pt x="6926" y="2754"/>
                  <a:pt x="7043" y="2637"/>
                </a:cubicBezTo>
                <a:cubicBezTo>
                  <a:pt x="7043" y="0"/>
                  <a:pt x="7043" y="0"/>
                  <a:pt x="7043" y="0"/>
                </a:cubicBezTo>
                <a:lnTo>
                  <a:pt x="2090" y="0"/>
                </a:lnTo>
                <a:close/>
              </a:path>
            </a:pathLst>
          </a:custGeom>
          <a:gradFill flip="none" rotWithShape="1">
            <a:gsLst>
              <a:gs pos="13000">
                <a:srgbClr val="A8C135"/>
              </a:gs>
              <a:gs pos="88000">
                <a:srgbClr val="CDD327"/>
              </a:gs>
            </a:gsLst>
            <a:lin ang="168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lvl1pPr>
              <a:defRPr>
                <a:solidFill>
                  <a:schemeClr val="bg1"/>
                </a:solidFill>
              </a:defRPr>
            </a:lvl1p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lvl1pPr>
              <a:defRPr>
                <a:solidFill>
                  <a:schemeClr val="bg1"/>
                </a:solidFill>
              </a:defRPr>
            </a:lvl1p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lvl1pPr>
              <a:defRPr>
                <a:solidFill>
                  <a:schemeClr val="bg1"/>
                </a:solidFill>
              </a:defRPr>
            </a:lvl1pPr>
          </a:lstStyle>
          <a:p>
            <a:fld id="{4F7C0F30-2BA6-4E2D-AFC7-62C5E77ECC9C}" type="slidenum">
              <a:rPr lang="fr-FR" smtClean="0"/>
              <a:pPr/>
              <a:t>‹N°›</a:t>
            </a:fld>
            <a:endParaRPr lang="fr-FR" dirty="0"/>
          </a:p>
        </p:txBody>
      </p:sp>
      <p:cxnSp>
        <p:nvCxnSpPr>
          <p:cNvPr id="20" name="Connecteur droit 19">
            <a:extLst>
              <a:ext uri="{FF2B5EF4-FFF2-40B4-BE49-F238E27FC236}">
                <a16:creationId xmlns:a16="http://schemas.microsoft.com/office/drawing/2014/main" id="{2EABA08B-07FB-41C1-8C2C-CB117F93179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D9D88CF6-3A3B-410A-A3DF-40417FAFC63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73FC3E2-4E99-4F43-B465-CDF1978705C7}"/>
              </a:ext>
            </a:extLst>
          </p:cNvPr>
          <p:cNvGrpSpPr/>
          <p:nvPr userDrawn="1"/>
        </p:nvGrpSpPr>
        <p:grpSpPr>
          <a:xfrm>
            <a:off x="11594100" y="6394655"/>
            <a:ext cx="281193" cy="282763"/>
            <a:chOff x="1009650" y="946150"/>
            <a:chExt cx="3979863" cy="4002088"/>
          </a:xfrm>
          <a:noFill/>
        </p:grpSpPr>
        <p:sp>
          <p:nvSpPr>
            <p:cNvPr id="22" name="Freeform 5">
              <a:extLst>
                <a:ext uri="{FF2B5EF4-FFF2-40B4-BE49-F238E27FC236}">
                  <a16:creationId xmlns:a16="http://schemas.microsoft.com/office/drawing/2014/main" id="{8E7E80FD-1BE2-4FE2-B48A-C0F5F19D2F95}"/>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3" name="Freeform 6">
              <a:extLst>
                <a:ext uri="{FF2B5EF4-FFF2-40B4-BE49-F238E27FC236}">
                  <a16:creationId xmlns:a16="http://schemas.microsoft.com/office/drawing/2014/main" id="{0F2FDC6E-CF68-43B2-9859-39812ACB1768}"/>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4" name="Freeform 7">
              <a:extLst>
                <a:ext uri="{FF2B5EF4-FFF2-40B4-BE49-F238E27FC236}">
                  <a16:creationId xmlns:a16="http://schemas.microsoft.com/office/drawing/2014/main" id="{37D43A7B-A4FF-4A4D-89C5-5D173B07F097}"/>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5" name="Freeform 8">
              <a:extLst>
                <a:ext uri="{FF2B5EF4-FFF2-40B4-BE49-F238E27FC236}">
                  <a16:creationId xmlns:a16="http://schemas.microsoft.com/office/drawing/2014/main" id="{60E1FAC0-F79B-494A-8FA3-476497698C2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6" name="Freeform 9">
              <a:extLst>
                <a:ext uri="{FF2B5EF4-FFF2-40B4-BE49-F238E27FC236}">
                  <a16:creationId xmlns:a16="http://schemas.microsoft.com/office/drawing/2014/main" id="{EA73D5DB-827B-47E3-9F08-97121585128D}"/>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7" name="Freeform 10">
              <a:extLst>
                <a:ext uri="{FF2B5EF4-FFF2-40B4-BE49-F238E27FC236}">
                  <a16:creationId xmlns:a16="http://schemas.microsoft.com/office/drawing/2014/main" id="{6355C8C2-A847-4FF4-BA59-8112B4D86550}"/>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8" name="Freeform 11">
              <a:extLst>
                <a:ext uri="{FF2B5EF4-FFF2-40B4-BE49-F238E27FC236}">
                  <a16:creationId xmlns:a16="http://schemas.microsoft.com/office/drawing/2014/main" id="{B387FBFF-E840-492C-BABC-EF02516DD17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9" name="Freeform 12">
              <a:extLst>
                <a:ext uri="{FF2B5EF4-FFF2-40B4-BE49-F238E27FC236}">
                  <a16:creationId xmlns:a16="http://schemas.microsoft.com/office/drawing/2014/main" id="{36C72842-7809-4232-8A69-988AD51DEE0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0" name="Freeform 13">
              <a:extLst>
                <a:ext uri="{FF2B5EF4-FFF2-40B4-BE49-F238E27FC236}">
                  <a16:creationId xmlns:a16="http://schemas.microsoft.com/office/drawing/2014/main" id="{D7498989-3BCE-4EEC-AFEB-2ED1527D4593}"/>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1" name="Freeform 14">
              <a:extLst>
                <a:ext uri="{FF2B5EF4-FFF2-40B4-BE49-F238E27FC236}">
                  <a16:creationId xmlns:a16="http://schemas.microsoft.com/office/drawing/2014/main" id="{12071E0C-0E15-413B-84A1-874DC9323C9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gr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hasCustomPrompt="1"/>
          </p:nvPr>
        </p:nvSpPr>
        <p:spPr>
          <a:xfrm>
            <a:off x="3152773" y="2924174"/>
            <a:ext cx="6934201" cy="3184525"/>
          </a:xfrm>
        </p:spPr>
        <p:txBody>
          <a:bodyPr>
            <a:normAutofit/>
          </a:bodyPr>
          <a:lstStyle>
            <a:lvl1pPr>
              <a:defRPr sz="15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267" name="Titre 11266">
            <a:extLst>
              <a:ext uri="{FF2B5EF4-FFF2-40B4-BE49-F238E27FC236}">
                <a16:creationId xmlns:a16="http://schemas.microsoft.com/office/drawing/2014/main" id="{26B0D6EC-4D7D-4CD9-992A-262AA3AA9144}"/>
              </a:ext>
            </a:extLst>
          </p:cNvPr>
          <p:cNvSpPr>
            <a:spLocks noGrp="1"/>
          </p:cNvSpPr>
          <p:nvPr>
            <p:ph type="title"/>
          </p:nvPr>
        </p:nvSpPr>
        <p:spPr>
          <a:xfrm>
            <a:off x="3152773" y="1044576"/>
            <a:ext cx="5459412" cy="1622137"/>
          </a:xfrm>
        </p:spPr>
        <p:txBody>
          <a:bodyPr anchor="b">
            <a:normAutofit/>
          </a:bodyPr>
          <a:lstStyle>
            <a:lvl1pPr>
              <a:defRPr sz="2800">
                <a:solidFill>
                  <a:schemeClr val="bg1"/>
                </a:solidFill>
              </a:defRPr>
            </a:lvl1pPr>
          </a:lstStyle>
          <a:p>
            <a:r>
              <a:rPr lang="fr-FR"/>
              <a:t>Modifiez le style du titre</a:t>
            </a:r>
            <a:endParaRPr lang="fr-FR" dirty="0"/>
          </a:p>
        </p:txBody>
      </p:sp>
      <p:sp>
        <p:nvSpPr>
          <p:cNvPr id="32" name="ZoneTexte 31">
            <a:extLst>
              <a:ext uri="{FF2B5EF4-FFF2-40B4-BE49-F238E27FC236}">
                <a16:creationId xmlns:a16="http://schemas.microsoft.com/office/drawing/2014/main" id="{CC501166-1C05-4572-A11B-1D7EAB251C3B}"/>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Accroche VERT</a:t>
            </a:r>
          </a:p>
        </p:txBody>
      </p:sp>
    </p:spTree>
    <p:extLst>
      <p:ext uri="{BB962C8B-B14F-4D97-AF65-F5344CB8AC3E}">
        <p14:creationId xmlns:p14="http://schemas.microsoft.com/office/powerpoint/2010/main" val="28904660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ccroche BLE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F7CA8FE-83BC-44FE-A2E0-9363945BC84E}"/>
              </a:ext>
            </a:extLst>
          </p:cNvPr>
          <p:cNvSpPr/>
          <p:nvPr userDrawn="1"/>
        </p:nvSpPr>
        <p:spPr>
          <a:xfrm>
            <a:off x="0" y="0"/>
            <a:ext cx="12192000" cy="6858000"/>
          </a:xfrm>
          <a:prstGeom prst="rect">
            <a:avLst/>
          </a:prstGeom>
          <a:gradFill flip="none" rotWithShape="1">
            <a:gsLst>
              <a:gs pos="30000">
                <a:srgbClr val="019199"/>
              </a:gs>
              <a:gs pos="97000">
                <a:srgbClr val="A7D8DC"/>
              </a:gs>
            </a:gsLst>
            <a:lin ang="13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Freeform 5">
            <a:extLst>
              <a:ext uri="{FF2B5EF4-FFF2-40B4-BE49-F238E27FC236}">
                <a16:creationId xmlns:a16="http://schemas.microsoft.com/office/drawing/2014/main" id="{A4FFE3E1-3F11-4D7F-BA9E-E3BAC4E21EE6}"/>
              </a:ext>
            </a:extLst>
          </p:cNvPr>
          <p:cNvSpPr>
            <a:spLocks/>
          </p:cNvSpPr>
          <p:nvPr userDrawn="1"/>
        </p:nvSpPr>
        <p:spPr bwMode="auto">
          <a:xfrm>
            <a:off x="606425" y="1588"/>
            <a:ext cx="11585574" cy="6856413"/>
          </a:xfrm>
          <a:custGeom>
            <a:avLst/>
            <a:gdLst>
              <a:gd name="T0" fmla="*/ 2384 w 7300"/>
              <a:gd name="T1" fmla="*/ 0 h 4319"/>
              <a:gd name="T2" fmla="*/ 1233 w 7300"/>
              <a:gd name="T3" fmla="*/ 832 h 4319"/>
              <a:gd name="T4" fmla="*/ 1233 w 7300"/>
              <a:gd name="T5" fmla="*/ 832 h 4319"/>
              <a:gd name="T6" fmla="*/ 287 w 7300"/>
              <a:gd name="T7" fmla="*/ 2056 h 4319"/>
              <a:gd name="T8" fmla="*/ 254 w 7300"/>
              <a:gd name="T9" fmla="*/ 3318 h 4319"/>
              <a:gd name="T10" fmla="*/ 2883 w 7300"/>
              <a:gd name="T11" fmla="*/ 4238 h 4319"/>
              <a:gd name="T12" fmla="*/ 3066 w 7300"/>
              <a:gd name="T13" fmla="*/ 4319 h 4319"/>
              <a:gd name="T14" fmla="*/ 6111 w 7300"/>
              <a:gd name="T15" fmla="*/ 4319 h 4319"/>
              <a:gd name="T16" fmla="*/ 6789 w 7300"/>
              <a:gd name="T17" fmla="*/ 2987 h 4319"/>
              <a:gd name="T18" fmla="*/ 7300 w 7300"/>
              <a:gd name="T19" fmla="*/ 2372 h 4319"/>
              <a:gd name="T20" fmla="*/ 7300 w 7300"/>
              <a:gd name="T21" fmla="*/ 0 h 4319"/>
              <a:gd name="T22" fmla="*/ 2384 w 7300"/>
              <a:gd name="T23"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00" h="4319">
                <a:moveTo>
                  <a:pt x="2384" y="0"/>
                </a:moveTo>
                <a:cubicBezTo>
                  <a:pt x="1919" y="263"/>
                  <a:pt x="1539" y="550"/>
                  <a:pt x="1233" y="832"/>
                </a:cubicBezTo>
                <a:cubicBezTo>
                  <a:pt x="1318" y="776"/>
                  <a:pt x="1318" y="776"/>
                  <a:pt x="1233" y="832"/>
                </a:cubicBezTo>
                <a:cubicBezTo>
                  <a:pt x="727" y="1299"/>
                  <a:pt x="425" y="1751"/>
                  <a:pt x="287" y="2056"/>
                </a:cubicBezTo>
                <a:cubicBezTo>
                  <a:pt x="0" y="2690"/>
                  <a:pt x="29" y="3124"/>
                  <a:pt x="254" y="3318"/>
                </a:cubicBezTo>
                <a:cubicBezTo>
                  <a:pt x="675" y="3677"/>
                  <a:pt x="1632" y="3739"/>
                  <a:pt x="2883" y="4238"/>
                </a:cubicBezTo>
                <a:cubicBezTo>
                  <a:pt x="2945" y="4263"/>
                  <a:pt x="3006" y="4290"/>
                  <a:pt x="3066" y="4319"/>
                </a:cubicBezTo>
                <a:cubicBezTo>
                  <a:pt x="6111" y="4319"/>
                  <a:pt x="6111" y="4319"/>
                  <a:pt x="6111" y="4319"/>
                </a:cubicBezTo>
                <a:cubicBezTo>
                  <a:pt x="6254" y="3853"/>
                  <a:pt x="6469" y="3402"/>
                  <a:pt x="6789" y="2987"/>
                </a:cubicBezTo>
                <a:cubicBezTo>
                  <a:pt x="6962" y="2762"/>
                  <a:pt x="7134" y="2559"/>
                  <a:pt x="7300" y="2372"/>
                </a:cubicBezTo>
                <a:cubicBezTo>
                  <a:pt x="7300" y="0"/>
                  <a:pt x="7300" y="0"/>
                  <a:pt x="7300" y="0"/>
                </a:cubicBezTo>
                <a:lnTo>
                  <a:pt x="2384" y="0"/>
                </a:lnTo>
                <a:close/>
              </a:path>
            </a:pathLst>
          </a:custGeom>
          <a:gradFill flip="none" rotWithShape="1">
            <a:gsLst>
              <a:gs pos="2000">
                <a:srgbClr val="41AEB3"/>
              </a:gs>
              <a:gs pos="37000">
                <a:srgbClr val="CEEAEC"/>
              </a:gs>
            </a:gsLst>
            <a:lin ang="1620000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1" name="Freeform 6">
            <a:extLst>
              <a:ext uri="{FF2B5EF4-FFF2-40B4-BE49-F238E27FC236}">
                <a16:creationId xmlns:a16="http://schemas.microsoft.com/office/drawing/2014/main" id="{A71D3F6B-2612-462B-856F-9A4D0776CB6C}"/>
              </a:ext>
            </a:extLst>
          </p:cNvPr>
          <p:cNvSpPr>
            <a:spLocks/>
          </p:cNvSpPr>
          <p:nvPr userDrawn="1"/>
        </p:nvSpPr>
        <p:spPr bwMode="auto">
          <a:xfrm>
            <a:off x="1014412" y="1588"/>
            <a:ext cx="11177587" cy="6856413"/>
          </a:xfrm>
          <a:custGeom>
            <a:avLst/>
            <a:gdLst>
              <a:gd name="T0" fmla="*/ 2090 w 7043"/>
              <a:gd name="T1" fmla="*/ 0 h 4319"/>
              <a:gd name="T2" fmla="*/ 1378 w 7043"/>
              <a:gd name="T3" fmla="*/ 479 h 4319"/>
              <a:gd name="T4" fmla="*/ 343 w 7043"/>
              <a:gd name="T5" fmla="*/ 1614 h 4319"/>
              <a:gd name="T6" fmla="*/ 207 w 7043"/>
              <a:gd name="T7" fmla="*/ 2854 h 4319"/>
              <a:gd name="T8" fmla="*/ 2727 w 7043"/>
              <a:gd name="T9" fmla="*/ 3955 h 4319"/>
              <a:gd name="T10" fmla="*/ 3295 w 7043"/>
              <a:gd name="T11" fmla="*/ 4319 h 4319"/>
              <a:gd name="T12" fmla="*/ 5889 w 7043"/>
              <a:gd name="T13" fmla="*/ 4319 h 4319"/>
              <a:gd name="T14" fmla="*/ 6686 w 7043"/>
              <a:gd name="T15" fmla="*/ 3011 h 4319"/>
              <a:gd name="T16" fmla="*/ 7043 w 7043"/>
              <a:gd name="T17" fmla="*/ 2637 h 4319"/>
              <a:gd name="T18" fmla="*/ 7043 w 7043"/>
              <a:gd name="T19" fmla="*/ 0 h 4319"/>
              <a:gd name="T20" fmla="*/ 2090 w 7043"/>
              <a:gd name="T21"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43" h="4319">
                <a:moveTo>
                  <a:pt x="2090" y="0"/>
                </a:moveTo>
                <a:cubicBezTo>
                  <a:pt x="1821" y="155"/>
                  <a:pt x="1585" y="317"/>
                  <a:pt x="1378" y="479"/>
                </a:cubicBezTo>
                <a:cubicBezTo>
                  <a:pt x="840" y="901"/>
                  <a:pt x="504" y="1324"/>
                  <a:pt x="343" y="1614"/>
                </a:cubicBezTo>
                <a:cubicBezTo>
                  <a:pt x="7" y="2217"/>
                  <a:pt x="0" y="2647"/>
                  <a:pt x="207" y="2854"/>
                </a:cubicBezTo>
                <a:cubicBezTo>
                  <a:pt x="592" y="3239"/>
                  <a:pt x="1532" y="3371"/>
                  <a:pt x="2727" y="3955"/>
                </a:cubicBezTo>
                <a:cubicBezTo>
                  <a:pt x="2935" y="4057"/>
                  <a:pt x="3123" y="4180"/>
                  <a:pt x="3295" y="4319"/>
                </a:cubicBezTo>
                <a:cubicBezTo>
                  <a:pt x="5889" y="4319"/>
                  <a:pt x="5889" y="4319"/>
                  <a:pt x="5889" y="4319"/>
                </a:cubicBezTo>
                <a:cubicBezTo>
                  <a:pt x="6069" y="3854"/>
                  <a:pt x="6323" y="3410"/>
                  <a:pt x="6686" y="3011"/>
                </a:cubicBezTo>
                <a:cubicBezTo>
                  <a:pt x="6807" y="2878"/>
                  <a:pt x="6926" y="2754"/>
                  <a:pt x="7043" y="2637"/>
                </a:cubicBezTo>
                <a:cubicBezTo>
                  <a:pt x="7043" y="0"/>
                  <a:pt x="7043" y="0"/>
                  <a:pt x="7043" y="0"/>
                </a:cubicBezTo>
                <a:lnTo>
                  <a:pt x="2090" y="0"/>
                </a:lnTo>
                <a:close/>
              </a:path>
            </a:pathLst>
          </a:custGeom>
          <a:gradFill flip="none" rotWithShape="1">
            <a:gsLst>
              <a:gs pos="15000">
                <a:srgbClr val="209FA6"/>
              </a:gs>
              <a:gs pos="96000">
                <a:srgbClr val="A6D9DC"/>
              </a:gs>
            </a:gsLst>
            <a:lin ang="168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lvl1pPr>
              <a:defRPr>
                <a:solidFill>
                  <a:schemeClr val="bg1"/>
                </a:solidFill>
              </a:defRPr>
            </a:lvl1p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lvl1pPr>
              <a:defRPr>
                <a:solidFill>
                  <a:schemeClr val="bg1"/>
                </a:solidFill>
              </a:defRPr>
            </a:lvl1p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lvl1pPr>
              <a:defRPr>
                <a:solidFill>
                  <a:schemeClr val="bg1"/>
                </a:solidFill>
              </a:defRPr>
            </a:lvl1pPr>
          </a:lstStyle>
          <a:p>
            <a:fld id="{4F7C0F30-2BA6-4E2D-AFC7-62C5E77ECC9C}" type="slidenum">
              <a:rPr lang="fr-FR" smtClean="0"/>
              <a:pPr/>
              <a:t>‹N°›</a:t>
            </a:fld>
            <a:endParaRPr lang="fr-FR" dirty="0"/>
          </a:p>
        </p:txBody>
      </p:sp>
      <p:cxnSp>
        <p:nvCxnSpPr>
          <p:cNvPr id="20" name="Connecteur droit 19">
            <a:extLst>
              <a:ext uri="{FF2B5EF4-FFF2-40B4-BE49-F238E27FC236}">
                <a16:creationId xmlns:a16="http://schemas.microsoft.com/office/drawing/2014/main" id="{2EABA08B-07FB-41C1-8C2C-CB117F93179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D9D88CF6-3A3B-410A-A3DF-40417FAFC63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73FC3E2-4E99-4F43-B465-CDF1978705C7}"/>
              </a:ext>
            </a:extLst>
          </p:cNvPr>
          <p:cNvGrpSpPr/>
          <p:nvPr userDrawn="1"/>
        </p:nvGrpSpPr>
        <p:grpSpPr>
          <a:xfrm>
            <a:off x="11594100" y="6394655"/>
            <a:ext cx="281193" cy="282763"/>
            <a:chOff x="1009650" y="946150"/>
            <a:chExt cx="3979863" cy="4002088"/>
          </a:xfrm>
          <a:noFill/>
        </p:grpSpPr>
        <p:sp>
          <p:nvSpPr>
            <p:cNvPr id="22" name="Freeform 5">
              <a:extLst>
                <a:ext uri="{FF2B5EF4-FFF2-40B4-BE49-F238E27FC236}">
                  <a16:creationId xmlns:a16="http://schemas.microsoft.com/office/drawing/2014/main" id="{8E7E80FD-1BE2-4FE2-B48A-C0F5F19D2F95}"/>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3" name="Freeform 6">
              <a:extLst>
                <a:ext uri="{FF2B5EF4-FFF2-40B4-BE49-F238E27FC236}">
                  <a16:creationId xmlns:a16="http://schemas.microsoft.com/office/drawing/2014/main" id="{0F2FDC6E-CF68-43B2-9859-39812ACB1768}"/>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4" name="Freeform 7">
              <a:extLst>
                <a:ext uri="{FF2B5EF4-FFF2-40B4-BE49-F238E27FC236}">
                  <a16:creationId xmlns:a16="http://schemas.microsoft.com/office/drawing/2014/main" id="{37D43A7B-A4FF-4A4D-89C5-5D173B07F097}"/>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5" name="Freeform 8">
              <a:extLst>
                <a:ext uri="{FF2B5EF4-FFF2-40B4-BE49-F238E27FC236}">
                  <a16:creationId xmlns:a16="http://schemas.microsoft.com/office/drawing/2014/main" id="{60E1FAC0-F79B-494A-8FA3-476497698C2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6" name="Freeform 9">
              <a:extLst>
                <a:ext uri="{FF2B5EF4-FFF2-40B4-BE49-F238E27FC236}">
                  <a16:creationId xmlns:a16="http://schemas.microsoft.com/office/drawing/2014/main" id="{EA73D5DB-827B-47E3-9F08-97121585128D}"/>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7" name="Freeform 10">
              <a:extLst>
                <a:ext uri="{FF2B5EF4-FFF2-40B4-BE49-F238E27FC236}">
                  <a16:creationId xmlns:a16="http://schemas.microsoft.com/office/drawing/2014/main" id="{6355C8C2-A847-4FF4-BA59-8112B4D86550}"/>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8" name="Freeform 11">
              <a:extLst>
                <a:ext uri="{FF2B5EF4-FFF2-40B4-BE49-F238E27FC236}">
                  <a16:creationId xmlns:a16="http://schemas.microsoft.com/office/drawing/2014/main" id="{B387FBFF-E840-492C-BABC-EF02516DD17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9" name="Freeform 12">
              <a:extLst>
                <a:ext uri="{FF2B5EF4-FFF2-40B4-BE49-F238E27FC236}">
                  <a16:creationId xmlns:a16="http://schemas.microsoft.com/office/drawing/2014/main" id="{36C72842-7809-4232-8A69-988AD51DEE0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0" name="Freeform 13">
              <a:extLst>
                <a:ext uri="{FF2B5EF4-FFF2-40B4-BE49-F238E27FC236}">
                  <a16:creationId xmlns:a16="http://schemas.microsoft.com/office/drawing/2014/main" id="{D7498989-3BCE-4EEC-AFEB-2ED1527D4593}"/>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1" name="Freeform 14">
              <a:extLst>
                <a:ext uri="{FF2B5EF4-FFF2-40B4-BE49-F238E27FC236}">
                  <a16:creationId xmlns:a16="http://schemas.microsoft.com/office/drawing/2014/main" id="{12071E0C-0E15-413B-84A1-874DC9323C9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gr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hasCustomPrompt="1"/>
          </p:nvPr>
        </p:nvSpPr>
        <p:spPr>
          <a:xfrm>
            <a:off x="3152773" y="2924174"/>
            <a:ext cx="6934201" cy="3184525"/>
          </a:xfrm>
        </p:spPr>
        <p:txBody>
          <a:bodyPr>
            <a:normAutofit/>
          </a:bodyPr>
          <a:lstStyle>
            <a:lvl1pPr>
              <a:defRPr sz="15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267" name="Titre 11266">
            <a:extLst>
              <a:ext uri="{FF2B5EF4-FFF2-40B4-BE49-F238E27FC236}">
                <a16:creationId xmlns:a16="http://schemas.microsoft.com/office/drawing/2014/main" id="{26B0D6EC-4D7D-4CD9-992A-262AA3AA9144}"/>
              </a:ext>
            </a:extLst>
          </p:cNvPr>
          <p:cNvSpPr>
            <a:spLocks noGrp="1"/>
          </p:cNvSpPr>
          <p:nvPr>
            <p:ph type="title"/>
          </p:nvPr>
        </p:nvSpPr>
        <p:spPr>
          <a:xfrm>
            <a:off x="3152773" y="1044576"/>
            <a:ext cx="5459412" cy="1622137"/>
          </a:xfrm>
        </p:spPr>
        <p:txBody>
          <a:bodyPr anchor="b">
            <a:normAutofit/>
          </a:bodyPr>
          <a:lstStyle>
            <a:lvl1pPr>
              <a:defRPr sz="2800">
                <a:solidFill>
                  <a:schemeClr val="bg1"/>
                </a:solidFill>
              </a:defRPr>
            </a:lvl1pPr>
          </a:lstStyle>
          <a:p>
            <a:r>
              <a:rPr lang="fr-FR"/>
              <a:t>Modifiez le style du titre</a:t>
            </a:r>
            <a:endParaRPr lang="fr-FR" dirty="0"/>
          </a:p>
        </p:txBody>
      </p:sp>
      <p:sp>
        <p:nvSpPr>
          <p:cNvPr id="32" name="ZoneTexte 31">
            <a:extLst>
              <a:ext uri="{FF2B5EF4-FFF2-40B4-BE49-F238E27FC236}">
                <a16:creationId xmlns:a16="http://schemas.microsoft.com/office/drawing/2014/main" id="{CC501166-1C05-4572-A11B-1D7EAB251C3B}"/>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Accroche BLEU</a:t>
            </a:r>
          </a:p>
        </p:txBody>
      </p:sp>
    </p:spTree>
    <p:extLst>
      <p:ext uri="{BB962C8B-B14F-4D97-AF65-F5344CB8AC3E}">
        <p14:creationId xmlns:p14="http://schemas.microsoft.com/office/powerpoint/2010/main" val="2330888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ccroche FUSCHI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F7CA8FE-83BC-44FE-A2E0-9363945BC84E}"/>
              </a:ext>
            </a:extLst>
          </p:cNvPr>
          <p:cNvSpPr/>
          <p:nvPr userDrawn="1"/>
        </p:nvSpPr>
        <p:spPr>
          <a:xfrm>
            <a:off x="0" y="0"/>
            <a:ext cx="12192000" cy="6858000"/>
          </a:xfrm>
          <a:prstGeom prst="rect">
            <a:avLst/>
          </a:prstGeom>
          <a:gradFill flip="none" rotWithShape="1">
            <a:gsLst>
              <a:gs pos="30000">
                <a:srgbClr val="A50069"/>
              </a:gs>
              <a:gs pos="97000">
                <a:srgbClr val="C20E1A"/>
              </a:gs>
            </a:gsLst>
            <a:lin ang="13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Freeform 5">
            <a:extLst>
              <a:ext uri="{FF2B5EF4-FFF2-40B4-BE49-F238E27FC236}">
                <a16:creationId xmlns:a16="http://schemas.microsoft.com/office/drawing/2014/main" id="{A4FFE3E1-3F11-4D7F-BA9E-E3BAC4E21EE6}"/>
              </a:ext>
            </a:extLst>
          </p:cNvPr>
          <p:cNvSpPr>
            <a:spLocks/>
          </p:cNvSpPr>
          <p:nvPr userDrawn="1"/>
        </p:nvSpPr>
        <p:spPr bwMode="auto">
          <a:xfrm>
            <a:off x="606425" y="1588"/>
            <a:ext cx="11585574" cy="6856413"/>
          </a:xfrm>
          <a:custGeom>
            <a:avLst/>
            <a:gdLst>
              <a:gd name="T0" fmla="*/ 2384 w 7300"/>
              <a:gd name="T1" fmla="*/ 0 h 4319"/>
              <a:gd name="T2" fmla="*/ 1233 w 7300"/>
              <a:gd name="T3" fmla="*/ 832 h 4319"/>
              <a:gd name="T4" fmla="*/ 1233 w 7300"/>
              <a:gd name="T5" fmla="*/ 832 h 4319"/>
              <a:gd name="T6" fmla="*/ 287 w 7300"/>
              <a:gd name="T7" fmla="*/ 2056 h 4319"/>
              <a:gd name="T8" fmla="*/ 254 w 7300"/>
              <a:gd name="T9" fmla="*/ 3318 h 4319"/>
              <a:gd name="T10" fmla="*/ 2883 w 7300"/>
              <a:gd name="T11" fmla="*/ 4238 h 4319"/>
              <a:gd name="T12" fmla="*/ 3066 w 7300"/>
              <a:gd name="T13" fmla="*/ 4319 h 4319"/>
              <a:gd name="T14" fmla="*/ 6111 w 7300"/>
              <a:gd name="T15" fmla="*/ 4319 h 4319"/>
              <a:gd name="T16" fmla="*/ 6789 w 7300"/>
              <a:gd name="T17" fmla="*/ 2987 h 4319"/>
              <a:gd name="T18" fmla="*/ 7300 w 7300"/>
              <a:gd name="T19" fmla="*/ 2372 h 4319"/>
              <a:gd name="T20" fmla="*/ 7300 w 7300"/>
              <a:gd name="T21" fmla="*/ 0 h 4319"/>
              <a:gd name="T22" fmla="*/ 2384 w 7300"/>
              <a:gd name="T23"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00" h="4319">
                <a:moveTo>
                  <a:pt x="2384" y="0"/>
                </a:moveTo>
                <a:cubicBezTo>
                  <a:pt x="1919" y="263"/>
                  <a:pt x="1539" y="550"/>
                  <a:pt x="1233" y="832"/>
                </a:cubicBezTo>
                <a:cubicBezTo>
                  <a:pt x="1318" y="776"/>
                  <a:pt x="1318" y="776"/>
                  <a:pt x="1233" y="832"/>
                </a:cubicBezTo>
                <a:cubicBezTo>
                  <a:pt x="727" y="1299"/>
                  <a:pt x="425" y="1751"/>
                  <a:pt x="287" y="2056"/>
                </a:cubicBezTo>
                <a:cubicBezTo>
                  <a:pt x="0" y="2690"/>
                  <a:pt x="29" y="3124"/>
                  <a:pt x="254" y="3318"/>
                </a:cubicBezTo>
                <a:cubicBezTo>
                  <a:pt x="675" y="3677"/>
                  <a:pt x="1632" y="3739"/>
                  <a:pt x="2883" y="4238"/>
                </a:cubicBezTo>
                <a:cubicBezTo>
                  <a:pt x="2945" y="4263"/>
                  <a:pt x="3006" y="4290"/>
                  <a:pt x="3066" y="4319"/>
                </a:cubicBezTo>
                <a:cubicBezTo>
                  <a:pt x="6111" y="4319"/>
                  <a:pt x="6111" y="4319"/>
                  <a:pt x="6111" y="4319"/>
                </a:cubicBezTo>
                <a:cubicBezTo>
                  <a:pt x="6254" y="3853"/>
                  <a:pt x="6469" y="3402"/>
                  <a:pt x="6789" y="2987"/>
                </a:cubicBezTo>
                <a:cubicBezTo>
                  <a:pt x="6962" y="2762"/>
                  <a:pt x="7134" y="2559"/>
                  <a:pt x="7300" y="2372"/>
                </a:cubicBezTo>
                <a:cubicBezTo>
                  <a:pt x="7300" y="0"/>
                  <a:pt x="7300" y="0"/>
                  <a:pt x="7300" y="0"/>
                </a:cubicBezTo>
                <a:lnTo>
                  <a:pt x="2384" y="0"/>
                </a:lnTo>
                <a:close/>
              </a:path>
            </a:pathLst>
          </a:custGeom>
          <a:gradFill flip="none" rotWithShape="1">
            <a:gsLst>
              <a:gs pos="2000">
                <a:srgbClr val="B0054B"/>
              </a:gs>
              <a:gs pos="27000">
                <a:srgbClr val="BF0D1E"/>
              </a:gs>
            </a:gsLst>
            <a:lin ang="1620000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1" name="Freeform 6">
            <a:extLst>
              <a:ext uri="{FF2B5EF4-FFF2-40B4-BE49-F238E27FC236}">
                <a16:creationId xmlns:a16="http://schemas.microsoft.com/office/drawing/2014/main" id="{A71D3F6B-2612-462B-856F-9A4D0776CB6C}"/>
              </a:ext>
            </a:extLst>
          </p:cNvPr>
          <p:cNvSpPr>
            <a:spLocks/>
          </p:cNvSpPr>
          <p:nvPr userDrawn="1"/>
        </p:nvSpPr>
        <p:spPr bwMode="auto">
          <a:xfrm>
            <a:off x="1014412" y="1588"/>
            <a:ext cx="11177587" cy="6856413"/>
          </a:xfrm>
          <a:custGeom>
            <a:avLst/>
            <a:gdLst>
              <a:gd name="T0" fmla="*/ 2090 w 7043"/>
              <a:gd name="T1" fmla="*/ 0 h 4319"/>
              <a:gd name="T2" fmla="*/ 1378 w 7043"/>
              <a:gd name="T3" fmla="*/ 479 h 4319"/>
              <a:gd name="T4" fmla="*/ 343 w 7043"/>
              <a:gd name="T5" fmla="*/ 1614 h 4319"/>
              <a:gd name="T6" fmla="*/ 207 w 7043"/>
              <a:gd name="T7" fmla="*/ 2854 h 4319"/>
              <a:gd name="T8" fmla="*/ 2727 w 7043"/>
              <a:gd name="T9" fmla="*/ 3955 h 4319"/>
              <a:gd name="T10" fmla="*/ 3295 w 7043"/>
              <a:gd name="T11" fmla="*/ 4319 h 4319"/>
              <a:gd name="T12" fmla="*/ 5889 w 7043"/>
              <a:gd name="T13" fmla="*/ 4319 h 4319"/>
              <a:gd name="T14" fmla="*/ 6686 w 7043"/>
              <a:gd name="T15" fmla="*/ 3011 h 4319"/>
              <a:gd name="T16" fmla="*/ 7043 w 7043"/>
              <a:gd name="T17" fmla="*/ 2637 h 4319"/>
              <a:gd name="T18" fmla="*/ 7043 w 7043"/>
              <a:gd name="T19" fmla="*/ 0 h 4319"/>
              <a:gd name="T20" fmla="*/ 2090 w 7043"/>
              <a:gd name="T21"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43" h="4319">
                <a:moveTo>
                  <a:pt x="2090" y="0"/>
                </a:moveTo>
                <a:cubicBezTo>
                  <a:pt x="1821" y="155"/>
                  <a:pt x="1585" y="317"/>
                  <a:pt x="1378" y="479"/>
                </a:cubicBezTo>
                <a:cubicBezTo>
                  <a:pt x="840" y="901"/>
                  <a:pt x="504" y="1324"/>
                  <a:pt x="343" y="1614"/>
                </a:cubicBezTo>
                <a:cubicBezTo>
                  <a:pt x="7" y="2217"/>
                  <a:pt x="0" y="2647"/>
                  <a:pt x="207" y="2854"/>
                </a:cubicBezTo>
                <a:cubicBezTo>
                  <a:pt x="592" y="3239"/>
                  <a:pt x="1532" y="3371"/>
                  <a:pt x="2727" y="3955"/>
                </a:cubicBezTo>
                <a:cubicBezTo>
                  <a:pt x="2935" y="4057"/>
                  <a:pt x="3123" y="4180"/>
                  <a:pt x="3295" y="4319"/>
                </a:cubicBezTo>
                <a:cubicBezTo>
                  <a:pt x="5889" y="4319"/>
                  <a:pt x="5889" y="4319"/>
                  <a:pt x="5889" y="4319"/>
                </a:cubicBezTo>
                <a:cubicBezTo>
                  <a:pt x="6069" y="3854"/>
                  <a:pt x="6323" y="3410"/>
                  <a:pt x="6686" y="3011"/>
                </a:cubicBezTo>
                <a:cubicBezTo>
                  <a:pt x="6807" y="2878"/>
                  <a:pt x="6926" y="2754"/>
                  <a:pt x="7043" y="2637"/>
                </a:cubicBezTo>
                <a:cubicBezTo>
                  <a:pt x="7043" y="0"/>
                  <a:pt x="7043" y="0"/>
                  <a:pt x="7043" y="0"/>
                </a:cubicBezTo>
                <a:lnTo>
                  <a:pt x="2090" y="0"/>
                </a:lnTo>
                <a:close/>
              </a:path>
            </a:pathLst>
          </a:custGeom>
          <a:gradFill flip="none" rotWithShape="1">
            <a:gsLst>
              <a:gs pos="25000">
                <a:srgbClr val="A9025E"/>
              </a:gs>
              <a:gs pos="96000">
                <a:srgbClr val="BE0C24"/>
              </a:gs>
            </a:gsLst>
            <a:lin ang="168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lvl1pPr>
              <a:defRPr>
                <a:solidFill>
                  <a:schemeClr val="bg1"/>
                </a:solidFill>
              </a:defRPr>
            </a:lvl1p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lvl1pPr>
              <a:defRPr>
                <a:solidFill>
                  <a:schemeClr val="bg1"/>
                </a:solidFill>
              </a:defRPr>
            </a:lvl1p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lvl1pPr>
              <a:defRPr>
                <a:solidFill>
                  <a:schemeClr val="bg1"/>
                </a:solidFill>
              </a:defRPr>
            </a:lvl1pPr>
          </a:lstStyle>
          <a:p>
            <a:fld id="{4F7C0F30-2BA6-4E2D-AFC7-62C5E77ECC9C}" type="slidenum">
              <a:rPr lang="fr-FR" smtClean="0"/>
              <a:pPr/>
              <a:t>‹N°›</a:t>
            </a:fld>
            <a:endParaRPr lang="fr-FR" dirty="0"/>
          </a:p>
        </p:txBody>
      </p:sp>
      <p:cxnSp>
        <p:nvCxnSpPr>
          <p:cNvPr id="20" name="Connecteur droit 19">
            <a:extLst>
              <a:ext uri="{FF2B5EF4-FFF2-40B4-BE49-F238E27FC236}">
                <a16:creationId xmlns:a16="http://schemas.microsoft.com/office/drawing/2014/main" id="{2EABA08B-07FB-41C1-8C2C-CB117F93179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D9D88CF6-3A3B-410A-A3DF-40417FAFC63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73FC3E2-4E99-4F43-B465-CDF1978705C7}"/>
              </a:ext>
            </a:extLst>
          </p:cNvPr>
          <p:cNvGrpSpPr/>
          <p:nvPr userDrawn="1"/>
        </p:nvGrpSpPr>
        <p:grpSpPr>
          <a:xfrm>
            <a:off x="11594100" y="6394655"/>
            <a:ext cx="281193" cy="282763"/>
            <a:chOff x="1009650" y="946150"/>
            <a:chExt cx="3979863" cy="4002088"/>
          </a:xfrm>
          <a:noFill/>
        </p:grpSpPr>
        <p:sp>
          <p:nvSpPr>
            <p:cNvPr id="22" name="Freeform 5">
              <a:extLst>
                <a:ext uri="{FF2B5EF4-FFF2-40B4-BE49-F238E27FC236}">
                  <a16:creationId xmlns:a16="http://schemas.microsoft.com/office/drawing/2014/main" id="{8E7E80FD-1BE2-4FE2-B48A-C0F5F19D2F95}"/>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3" name="Freeform 6">
              <a:extLst>
                <a:ext uri="{FF2B5EF4-FFF2-40B4-BE49-F238E27FC236}">
                  <a16:creationId xmlns:a16="http://schemas.microsoft.com/office/drawing/2014/main" id="{0F2FDC6E-CF68-43B2-9859-39812ACB1768}"/>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4" name="Freeform 7">
              <a:extLst>
                <a:ext uri="{FF2B5EF4-FFF2-40B4-BE49-F238E27FC236}">
                  <a16:creationId xmlns:a16="http://schemas.microsoft.com/office/drawing/2014/main" id="{37D43A7B-A4FF-4A4D-89C5-5D173B07F097}"/>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5" name="Freeform 8">
              <a:extLst>
                <a:ext uri="{FF2B5EF4-FFF2-40B4-BE49-F238E27FC236}">
                  <a16:creationId xmlns:a16="http://schemas.microsoft.com/office/drawing/2014/main" id="{60E1FAC0-F79B-494A-8FA3-476497698C2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6" name="Freeform 9">
              <a:extLst>
                <a:ext uri="{FF2B5EF4-FFF2-40B4-BE49-F238E27FC236}">
                  <a16:creationId xmlns:a16="http://schemas.microsoft.com/office/drawing/2014/main" id="{EA73D5DB-827B-47E3-9F08-97121585128D}"/>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7" name="Freeform 10">
              <a:extLst>
                <a:ext uri="{FF2B5EF4-FFF2-40B4-BE49-F238E27FC236}">
                  <a16:creationId xmlns:a16="http://schemas.microsoft.com/office/drawing/2014/main" id="{6355C8C2-A847-4FF4-BA59-8112B4D86550}"/>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8" name="Freeform 11">
              <a:extLst>
                <a:ext uri="{FF2B5EF4-FFF2-40B4-BE49-F238E27FC236}">
                  <a16:creationId xmlns:a16="http://schemas.microsoft.com/office/drawing/2014/main" id="{B387FBFF-E840-492C-BABC-EF02516DD17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9" name="Freeform 12">
              <a:extLst>
                <a:ext uri="{FF2B5EF4-FFF2-40B4-BE49-F238E27FC236}">
                  <a16:creationId xmlns:a16="http://schemas.microsoft.com/office/drawing/2014/main" id="{36C72842-7809-4232-8A69-988AD51DEE0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0" name="Freeform 13">
              <a:extLst>
                <a:ext uri="{FF2B5EF4-FFF2-40B4-BE49-F238E27FC236}">
                  <a16:creationId xmlns:a16="http://schemas.microsoft.com/office/drawing/2014/main" id="{D7498989-3BCE-4EEC-AFEB-2ED1527D4593}"/>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1" name="Freeform 14">
              <a:extLst>
                <a:ext uri="{FF2B5EF4-FFF2-40B4-BE49-F238E27FC236}">
                  <a16:creationId xmlns:a16="http://schemas.microsoft.com/office/drawing/2014/main" id="{12071E0C-0E15-413B-84A1-874DC9323C9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gr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hasCustomPrompt="1"/>
          </p:nvPr>
        </p:nvSpPr>
        <p:spPr>
          <a:xfrm>
            <a:off x="3152773" y="2924174"/>
            <a:ext cx="6934201" cy="3184525"/>
          </a:xfrm>
        </p:spPr>
        <p:txBody>
          <a:bodyPr>
            <a:normAutofit/>
          </a:bodyPr>
          <a:lstStyle>
            <a:lvl1pPr>
              <a:defRPr sz="15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267" name="Titre 11266">
            <a:extLst>
              <a:ext uri="{FF2B5EF4-FFF2-40B4-BE49-F238E27FC236}">
                <a16:creationId xmlns:a16="http://schemas.microsoft.com/office/drawing/2014/main" id="{26B0D6EC-4D7D-4CD9-992A-262AA3AA9144}"/>
              </a:ext>
            </a:extLst>
          </p:cNvPr>
          <p:cNvSpPr>
            <a:spLocks noGrp="1"/>
          </p:cNvSpPr>
          <p:nvPr>
            <p:ph type="title"/>
          </p:nvPr>
        </p:nvSpPr>
        <p:spPr>
          <a:xfrm>
            <a:off x="3152773" y="1044576"/>
            <a:ext cx="5459412" cy="1622137"/>
          </a:xfrm>
        </p:spPr>
        <p:txBody>
          <a:bodyPr anchor="b">
            <a:normAutofit/>
          </a:bodyPr>
          <a:lstStyle>
            <a:lvl1pPr>
              <a:defRPr sz="2800">
                <a:solidFill>
                  <a:schemeClr val="bg1"/>
                </a:solidFill>
              </a:defRPr>
            </a:lvl1pPr>
          </a:lstStyle>
          <a:p>
            <a:r>
              <a:rPr lang="fr-FR"/>
              <a:t>Modifiez le style du titre</a:t>
            </a:r>
            <a:endParaRPr lang="fr-FR" dirty="0"/>
          </a:p>
        </p:txBody>
      </p:sp>
      <p:sp>
        <p:nvSpPr>
          <p:cNvPr id="32" name="ZoneTexte 31">
            <a:extLst>
              <a:ext uri="{FF2B5EF4-FFF2-40B4-BE49-F238E27FC236}">
                <a16:creationId xmlns:a16="http://schemas.microsoft.com/office/drawing/2014/main" id="{CC501166-1C05-4572-A11B-1D7EAB251C3B}"/>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Accroche PARME</a:t>
            </a:r>
          </a:p>
        </p:txBody>
      </p:sp>
    </p:spTree>
    <p:extLst>
      <p:ext uri="{BB962C8B-B14F-4D97-AF65-F5344CB8AC3E}">
        <p14:creationId xmlns:p14="http://schemas.microsoft.com/office/powerpoint/2010/main" val="11179130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717AC4-98E8-4039-A8BE-D841E5EF30DF}"/>
              </a:ext>
            </a:extLst>
          </p:cNvPr>
          <p:cNvSpPr/>
          <p:nvPr userDrawn="1"/>
        </p:nvSpPr>
        <p:spPr>
          <a:xfrm>
            <a:off x="0" y="0"/>
            <a:ext cx="12192000" cy="6858000"/>
          </a:xfrm>
          <a:prstGeom prst="rect">
            <a:avLst/>
          </a:prstGeom>
          <a:solidFill>
            <a:srgbClr val="676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Freeform 5">
            <a:extLst>
              <a:ext uri="{FF2B5EF4-FFF2-40B4-BE49-F238E27FC236}">
                <a16:creationId xmlns:a16="http://schemas.microsoft.com/office/drawing/2014/main" id="{3ADF600D-BF21-4B3A-9E48-D000939ECBFE}"/>
              </a:ext>
            </a:extLst>
          </p:cNvPr>
          <p:cNvSpPr>
            <a:spLocks noEditPoints="1"/>
          </p:cNvSpPr>
          <p:nvPr userDrawn="1"/>
        </p:nvSpPr>
        <p:spPr bwMode="auto">
          <a:xfrm>
            <a:off x="5297488" y="0"/>
            <a:ext cx="6894513" cy="6854825"/>
          </a:xfrm>
          <a:custGeom>
            <a:avLst/>
            <a:gdLst>
              <a:gd name="T0" fmla="*/ 581 w 4343"/>
              <a:gd name="T1" fmla="*/ 1780 h 4318"/>
              <a:gd name="T2" fmla="*/ 581 w 4343"/>
              <a:gd name="T3" fmla="*/ 1781 h 4318"/>
              <a:gd name="T4" fmla="*/ 581 w 4343"/>
              <a:gd name="T5" fmla="*/ 1780 h 4318"/>
              <a:gd name="T6" fmla="*/ 583 w 4343"/>
              <a:gd name="T7" fmla="*/ 1779 h 4318"/>
              <a:gd name="T8" fmla="*/ 582 w 4343"/>
              <a:gd name="T9" fmla="*/ 1780 h 4318"/>
              <a:gd name="T10" fmla="*/ 583 w 4343"/>
              <a:gd name="T11" fmla="*/ 1779 h 4318"/>
              <a:gd name="T12" fmla="*/ 584 w 4343"/>
              <a:gd name="T13" fmla="*/ 1777 h 4318"/>
              <a:gd name="T14" fmla="*/ 584 w 4343"/>
              <a:gd name="T15" fmla="*/ 1777 h 4318"/>
              <a:gd name="T16" fmla="*/ 3022 w 4343"/>
              <a:gd name="T17" fmla="*/ 0 h 4318"/>
              <a:gd name="T18" fmla="*/ 2182 w 4343"/>
              <a:gd name="T19" fmla="*/ 391 h 4318"/>
              <a:gd name="T20" fmla="*/ 1989 w 4343"/>
              <a:gd name="T21" fmla="*/ 505 h 4318"/>
              <a:gd name="T22" fmla="*/ 580 w 4343"/>
              <a:gd name="T23" fmla="*/ 1782 h 4318"/>
              <a:gd name="T24" fmla="*/ 581 w 4343"/>
              <a:gd name="T25" fmla="*/ 1781 h 4318"/>
              <a:gd name="T26" fmla="*/ 580 w 4343"/>
              <a:gd name="T27" fmla="*/ 1782 h 4318"/>
              <a:gd name="T28" fmla="*/ 103 w 4343"/>
              <a:gd name="T29" fmla="*/ 2755 h 4318"/>
              <a:gd name="T30" fmla="*/ 282 w 4343"/>
              <a:gd name="T31" fmla="*/ 3602 h 4318"/>
              <a:gd name="T32" fmla="*/ 2298 w 4343"/>
              <a:gd name="T33" fmla="*/ 3784 h 4318"/>
              <a:gd name="T34" fmla="*/ 3134 w 4343"/>
              <a:gd name="T35" fmla="*/ 4060 h 4318"/>
              <a:gd name="T36" fmla="*/ 3542 w 4343"/>
              <a:gd name="T37" fmla="*/ 4318 h 4318"/>
              <a:gd name="T38" fmla="*/ 4343 w 4343"/>
              <a:gd name="T39" fmla="*/ 4318 h 4318"/>
              <a:gd name="T40" fmla="*/ 4343 w 4343"/>
              <a:gd name="T41" fmla="*/ 0 h 4318"/>
              <a:gd name="T42" fmla="*/ 3022 w 4343"/>
              <a:gd name="T43"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43" h="4318">
                <a:moveTo>
                  <a:pt x="581" y="1780"/>
                </a:moveTo>
                <a:cubicBezTo>
                  <a:pt x="581" y="1781"/>
                  <a:pt x="581" y="1781"/>
                  <a:pt x="581" y="1781"/>
                </a:cubicBezTo>
                <a:cubicBezTo>
                  <a:pt x="581" y="1781"/>
                  <a:pt x="581" y="1781"/>
                  <a:pt x="581" y="1780"/>
                </a:cubicBezTo>
                <a:moveTo>
                  <a:pt x="583" y="1779"/>
                </a:moveTo>
                <a:cubicBezTo>
                  <a:pt x="583" y="1779"/>
                  <a:pt x="582" y="1779"/>
                  <a:pt x="582" y="1780"/>
                </a:cubicBezTo>
                <a:cubicBezTo>
                  <a:pt x="582" y="1779"/>
                  <a:pt x="583" y="1779"/>
                  <a:pt x="583" y="1779"/>
                </a:cubicBezTo>
                <a:moveTo>
                  <a:pt x="584" y="1777"/>
                </a:moveTo>
                <a:cubicBezTo>
                  <a:pt x="629" y="1732"/>
                  <a:pt x="629" y="1732"/>
                  <a:pt x="584" y="1777"/>
                </a:cubicBezTo>
                <a:moveTo>
                  <a:pt x="3022" y="0"/>
                </a:moveTo>
                <a:cubicBezTo>
                  <a:pt x="2754" y="97"/>
                  <a:pt x="2472" y="225"/>
                  <a:pt x="2182" y="391"/>
                </a:cubicBezTo>
                <a:cubicBezTo>
                  <a:pt x="2116" y="428"/>
                  <a:pt x="2051" y="467"/>
                  <a:pt x="1989" y="505"/>
                </a:cubicBezTo>
                <a:cubicBezTo>
                  <a:pt x="1324" y="917"/>
                  <a:pt x="875" y="1373"/>
                  <a:pt x="580" y="1782"/>
                </a:cubicBezTo>
                <a:cubicBezTo>
                  <a:pt x="580" y="1782"/>
                  <a:pt x="580" y="1781"/>
                  <a:pt x="581" y="1781"/>
                </a:cubicBezTo>
                <a:cubicBezTo>
                  <a:pt x="580" y="1781"/>
                  <a:pt x="580" y="1782"/>
                  <a:pt x="580" y="1782"/>
                </a:cubicBezTo>
                <a:cubicBezTo>
                  <a:pt x="295" y="2177"/>
                  <a:pt x="152" y="2528"/>
                  <a:pt x="103" y="2755"/>
                </a:cubicBezTo>
                <a:cubicBezTo>
                  <a:pt x="0" y="3225"/>
                  <a:pt x="90" y="3510"/>
                  <a:pt x="282" y="3602"/>
                </a:cubicBezTo>
                <a:cubicBezTo>
                  <a:pt x="638" y="3773"/>
                  <a:pt x="1328" y="3657"/>
                  <a:pt x="2298" y="3784"/>
                </a:cubicBezTo>
                <a:cubicBezTo>
                  <a:pt x="2605" y="3825"/>
                  <a:pt x="2880" y="3926"/>
                  <a:pt x="3134" y="4060"/>
                </a:cubicBezTo>
                <a:cubicBezTo>
                  <a:pt x="3277" y="4136"/>
                  <a:pt x="3413" y="4223"/>
                  <a:pt x="3542" y="4318"/>
                </a:cubicBezTo>
                <a:cubicBezTo>
                  <a:pt x="4343" y="4318"/>
                  <a:pt x="4343" y="4318"/>
                  <a:pt x="4343" y="4318"/>
                </a:cubicBezTo>
                <a:cubicBezTo>
                  <a:pt x="4343" y="0"/>
                  <a:pt x="4343" y="0"/>
                  <a:pt x="4343" y="0"/>
                </a:cubicBezTo>
                <a:lnTo>
                  <a:pt x="3022" y="0"/>
                </a:lnTo>
                <a:close/>
              </a:path>
            </a:pathLst>
          </a:custGeom>
          <a:gradFill flip="none" rotWithShape="1">
            <a:gsLst>
              <a:gs pos="34000">
                <a:srgbClr val="FFD203"/>
              </a:gs>
              <a:gs pos="89000">
                <a:srgbClr val="F6851F"/>
              </a:gs>
            </a:gsLst>
            <a:lin ang="270000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3" name="Freeform 6">
            <a:extLst>
              <a:ext uri="{FF2B5EF4-FFF2-40B4-BE49-F238E27FC236}">
                <a16:creationId xmlns:a16="http://schemas.microsoft.com/office/drawing/2014/main" id="{F1DA59B9-27A8-4CDD-A987-7333E262CAC1}"/>
              </a:ext>
            </a:extLst>
          </p:cNvPr>
          <p:cNvSpPr>
            <a:spLocks/>
          </p:cNvSpPr>
          <p:nvPr userDrawn="1"/>
        </p:nvSpPr>
        <p:spPr bwMode="auto">
          <a:xfrm>
            <a:off x="5614988" y="0"/>
            <a:ext cx="6577013" cy="6858000"/>
          </a:xfrm>
          <a:custGeom>
            <a:avLst/>
            <a:gdLst>
              <a:gd name="T0" fmla="*/ 2991 w 4143"/>
              <a:gd name="T1" fmla="*/ 3846 h 4320"/>
              <a:gd name="T2" fmla="*/ 3569 w 4143"/>
              <a:gd name="T3" fmla="*/ 4320 h 4320"/>
              <a:gd name="T4" fmla="*/ 4143 w 4143"/>
              <a:gd name="T5" fmla="*/ 4320 h 4320"/>
              <a:gd name="T6" fmla="*/ 4143 w 4143"/>
              <a:gd name="T7" fmla="*/ 0 h 4320"/>
              <a:gd name="T8" fmla="*/ 2814 w 4143"/>
              <a:gd name="T9" fmla="*/ 0 h 4320"/>
              <a:gd name="T10" fmla="*/ 2355 w 4143"/>
              <a:gd name="T11" fmla="*/ 189 h 4320"/>
              <a:gd name="T12" fmla="*/ 2158 w 4143"/>
              <a:gd name="T13" fmla="*/ 286 h 4320"/>
              <a:gd name="T14" fmla="*/ 680 w 4143"/>
              <a:gd name="T15" fmla="*/ 1419 h 4320"/>
              <a:gd name="T16" fmla="*/ 137 w 4143"/>
              <a:gd name="T17" fmla="*/ 2329 h 4320"/>
              <a:gd name="T18" fmla="*/ 244 w 4143"/>
              <a:gd name="T19" fmla="*/ 3170 h 4320"/>
              <a:gd name="T20" fmla="*/ 2196 w 4143"/>
              <a:gd name="T21" fmla="*/ 3510 h 4320"/>
              <a:gd name="T22" fmla="*/ 2991 w 4143"/>
              <a:gd name="T23" fmla="*/ 3846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43" h="4320">
                <a:moveTo>
                  <a:pt x="2991" y="3846"/>
                </a:moveTo>
                <a:cubicBezTo>
                  <a:pt x="3202" y="3981"/>
                  <a:pt x="3393" y="4143"/>
                  <a:pt x="3569" y="4320"/>
                </a:cubicBezTo>
                <a:cubicBezTo>
                  <a:pt x="4143" y="4320"/>
                  <a:pt x="4143" y="4320"/>
                  <a:pt x="4143" y="4320"/>
                </a:cubicBezTo>
                <a:cubicBezTo>
                  <a:pt x="4143" y="0"/>
                  <a:pt x="4143" y="0"/>
                  <a:pt x="4143" y="0"/>
                </a:cubicBezTo>
                <a:cubicBezTo>
                  <a:pt x="2814" y="0"/>
                  <a:pt x="2814" y="0"/>
                  <a:pt x="2814" y="0"/>
                </a:cubicBezTo>
                <a:cubicBezTo>
                  <a:pt x="2665" y="54"/>
                  <a:pt x="2511" y="117"/>
                  <a:pt x="2355" y="189"/>
                </a:cubicBezTo>
                <a:cubicBezTo>
                  <a:pt x="2288" y="221"/>
                  <a:pt x="2222" y="253"/>
                  <a:pt x="2158" y="286"/>
                </a:cubicBezTo>
                <a:cubicBezTo>
                  <a:pt x="1476" y="635"/>
                  <a:pt x="1001" y="1043"/>
                  <a:pt x="680" y="1419"/>
                </a:cubicBezTo>
                <a:cubicBezTo>
                  <a:pt x="371" y="1781"/>
                  <a:pt x="203" y="2112"/>
                  <a:pt x="137" y="2329"/>
                </a:cubicBezTo>
                <a:cubicBezTo>
                  <a:pt x="0" y="2780"/>
                  <a:pt x="65" y="3065"/>
                  <a:pt x="244" y="3170"/>
                </a:cubicBezTo>
                <a:cubicBezTo>
                  <a:pt x="578" y="3365"/>
                  <a:pt x="1261" y="3308"/>
                  <a:pt x="2196" y="3510"/>
                </a:cubicBezTo>
                <a:cubicBezTo>
                  <a:pt x="2493" y="3575"/>
                  <a:pt x="2753" y="3695"/>
                  <a:pt x="2991" y="38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nvGrpSpPr>
          <p:cNvPr id="14" name="Logo">
            <a:extLst>
              <a:ext uri="{FF2B5EF4-FFF2-40B4-BE49-F238E27FC236}">
                <a16:creationId xmlns:a16="http://schemas.microsoft.com/office/drawing/2014/main" id="{37B3E3B6-B2AB-491D-9C4E-9D0A2ADE3618}"/>
              </a:ext>
            </a:extLst>
          </p:cNvPr>
          <p:cNvGrpSpPr>
            <a:grpSpLocks noChangeAspect="1"/>
          </p:cNvGrpSpPr>
          <p:nvPr userDrawn="1"/>
        </p:nvGrpSpPr>
        <p:grpSpPr>
          <a:xfrm>
            <a:off x="8983189" y="3607841"/>
            <a:ext cx="2394000" cy="1340490"/>
            <a:chOff x="6425674" y="5392273"/>
            <a:chExt cx="2052000" cy="1148990"/>
          </a:xfrm>
        </p:grpSpPr>
        <p:grpSp>
          <p:nvGrpSpPr>
            <p:cNvPr id="15" name="Groupe 14">
              <a:extLst>
                <a:ext uri="{FF2B5EF4-FFF2-40B4-BE49-F238E27FC236}">
                  <a16:creationId xmlns:a16="http://schemas.microsoft.com/office/drawing/2014/main" id="{618AC344-4F4F-4C12-9302-C1F65A738877}"/>
                </a:ext>
              </a:extLst>
            </p:cNvPr>
            <p:cNvGrpSpPr/>
            <p:nvPr/>
          </p:nvGrpSpPr>
          <p:grpSpPr>
            <a:xfrm>
              <a:off x="6581081" y="5577217"/>
              <a:ext cx="357668" cy="359666"/>
              <a:chOff x="1009650" y="946150"/>
              <a:chExt cx="3979863" cy="4002088"/>
            </a:xfrm>
          </p:grpSpPr>
          <p:sp>
            <p:nvSpPr>
              <p:cNvPr id="17" name="Freeform 5">
                <a:extLst>
                  <a:ext uri="{FF2B5EF4-FFF2-40B4-BE49-F238E27FC236}">
                    <a16:creationId xmlns:a16="http://schemas.microsoft.com/office/drawing/2014/main" id="{A57A9421-17CA-4DBF-A8FA-F6B50FE4E12F}"/>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adFill>
                <a:gsLst>
                  <a:gs pos="3000">
                    <a:srgbClr val="C7015E"/>
                  </a:gs>
                  <a:gs pos="93000">
                    <a:srgbClr val="D80B36"/>
                  </a:gs>
                </a:gsLst>
                <a:lin ang="17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8" name="Freeform 6">
                <a:extLst>
                  <a:ext uri="{FF2B5EF4-FFF2-40B4-BE49-F238E27FC236}">
                    <a16:creationId xmlns:a16="http://schemas.microsoft.com/office/drawing/2014/main" id="{5E89333D-0E8E-4835-A610-BBA6216AF881}"/>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solidFill>
                <a:srgbClr val="B4E0F9"/>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9" name="Freeform 7">
                <a:extLst>
                  <a:ext uri="{FF2B5EF4-FFF2-40B4-BE49-F238E27FC236}">
                    <a16:creationId xmlns:a16="http://schemas.microsoft.com/office/drawing/2014/main" id="{BE901D6D-40E1-47A9-A716-41BCE2E3011C}"/>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adFill>
                <a:gsLst>
                  <a:gs pos="3000">
                    <a:srgbClr val="07797A"/>
                  </a:gs>
                  <a:gs pos="84000">
                    <a:srgbClr val="8FCDCF"/>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0" name="Freeform 8">
                <a:extLst>
                  <a:ext uri="{FF2B5EF4-FFF2-40B4-BE49-F238E27FC236}">
                    <a16:creationId xmlns:a16="http://schemas.microsoft.com/office/drawing/2014/main" id="{F19DAC90-C14B-4E4D-90ED-2CC433309EC1}"/>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adFill>
                <a:gsLst>
                  <a:gs pos="33000">
                    <a:srgbClr val="F7A605"/>
                  </a:gs>
                  <a:gs pos="93000">
                    <a:srgbClr val="E8520F"/>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1" name="Freeform 9">
                <a:extLst>
                  <a:ext uri="{FF2B5EF4-FFF2-40B4-BE49-F238E27FC236}">
                    <a16:creationId xmlns:a16="http://schemas.microsoft.com/office/drawing/2014/main" id="{686104C3-2C02-414E-BCAC-5EB20A1FA4BF}"/>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adFill>
                <a:gsLst>
                  <a:gs pos="3000">
                    <a:srgbClr val="DCDA01"/>
                  </a:gs>
                  <a:gs pos="73000">
                    <a:srgbClr val="95C11E"/>
                  </a:gs>
                </a:gsLst>
                <a:lin ang="12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2" name="Freeform 10">
                <a:extLst>
                  <a:ext uri="{FF2B5EF4-FFF2-40B4-BE49-F238E27FC236}">
                    <a16:creationId xmlns:a16="http://schemas.microsoft.com/office/drawing/2014/main" id="{69720CAF-E8CE-4D93-AB12-E82A0803FBC7}"/>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adFill>
                <a:gsLst>
                  <a:gs pos="3000">
                    <a:srgbClr val="FFDA00"/>
                  </a:gs>
                  <a:gs pos="84000">
                    <a:srgbClr val="F6A700"/>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3" name="Freeform 11">
                <a:extLst>
                  <a:ext uri="{FF2B5EF4-FFF2-40B4-BE49-F238E27FC236}">
                    <a16:creationId xmlns:a16="http://schemas.microsoft.com/office/drawing/2014/main" id="{4DEBDEE5-C38D-499C-95EF-01535C90798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adFill>
                <a:gsLst>
                  <a:gs pos="0">
                    <a:srgbClr val="008283"/>
                  </a:gs>
                  <a:gs pos="83000">
                    <a:srgbClr val="009197"/>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4" name="Freeform 12">
                <a:extLst>
                  <a:ext uri="{FF2B5EF4-FFF2-40B4-BE49-F238E27FC236}">
                    <a16:creationId xmlns:a16="http://schemas.microsoft.com/office/drawing/2014/main" id="{5D028640-652E-4A8E-BEE2-536AF90A4E3D}"/>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adFill>
                <a:gsLst>
                  <a:gs pos="22000">
                    <a:srgbClr val="BFB803"/>
                  </a:gs>
                  <a:gs pos="83000">
                    <a:srgbClr val="C59118"/>
                  </a:gs>
                </a:gsLst>
                <a:lin ang="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5" name="Freeform 13">
                <a:extLst>
                  <a:ext uri="{FF2B5EF4-FFF2-40B4-BE49-F238E27FC236}">
                    <a16:creationId xmlns:a16="http://schemas.microsoft.com/office/drawing/2014/main" id="{44101EA2-569A-42D7-8F0E-7764ADF86E2C}"/>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adFill>
                <a:gsLst>
                  <a:gs pos="18000">
                    <a:srgbClr val="D20A18"/>
                  </a:gs>
                  <a:gs pos="85000">
                    <a:srgbClr val="C00E0E"/>
                  </a:gs>
                </a:gsLst>
                <a:lin ang="10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6" name="Freeform 14">
                <a:extLst>
                  <a:ext uri="{FF2B5EF4-FFF2-40B4-BE49-F238E27FC236}">
                    <a16:creationId xmlns:a16="http://schemas.microsoft.com/office/drawing/2014/main" id="{BAB6AF95-0D0C-4464-A6DF-57CD447E13ED}"/>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adFill>
                <a:gsLst>
                  <a:gs pos="31000">
                    <a:srgbClr val="9A151B"/>
                  </a:gs>
                  <a:gs pos="77000">
                    <a:srgbClr val="B8101C"/>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grpSp>
        <p:pic>
          <p:nvPicPr>
            <p:cNvPr id="16" name="Logo Relyens">
              <a:extLst>
                <a:ext uri="{FF2B5EF4-FFF2-40B4-BE49-F238E27FC236}">
                  <a16:creationId xmlns:a16="http://schemas.microsoft.com/office/drawing/2014/main" id="{0061F8CD-BDCF-4FEB-A456-61985976BC6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425674" y="5392273"/>
              <a:ext cx="2052000" cy="1148990"/>
            </a:xfrm>
            <a:prstGeom prst="rect">
              <a:avLst/>
            </a:prstGeom>
          </p:spPr>
        </p:pic>
      </p:grpSp>
      <p:sp>
        <p:nvSpPr>
          <p:cNvPr id="27" name="Titre 26">
            <a:extLst>
              <a:ext uri="{FF2B5EF4-FFF2-40B4-BE49-F238E27FC236}">
                <a16:creationId xmlns:a16="http://schemas.microsoft.com/office/drawing/2014/main" id="{9BFD8E7B-19D4-4336-B870-1EF38E965835}"/>
              </a:ext>
            </a:extLst>
          </p:cNvPr>
          <p:cNvSpPr>
            <a:spLocks noGrp="1"/>
          </p:cNvSpPr>
          <p:nvPr>
            <p:ph type="title" hasCustomPrompt="1"/>
          </p:nvPr>
        </p:nvSpPr>
        <p:spPr>
          <a:xfrm>
            <a:off x="569119" y="4137964"/>
            <a:ext cx="3969471" cy="865692"/>
          </a:xfrm>
        </p:spPr>
        <p:txBody>
          <a:bodyPr/>
          <a:lstStyle>
            <a:lvl1pPr>
              <a:defRPr>
                <a:solidFill>
                  <a:schemeClr val="bg1"/>
                </a:solidFill>
              </a:defRPr>
            </a:lvl1pPr>
          </a:lstStyle>
          <a:p>
            <a:r>
              <a:rPr lang="fr-FR" dirty="0"/>
              <a:t>Baseline.</a:t>
            </a:r>
          </a:p>
        </p:txBody>
      </p:sp>
      <p:sp>
        <p:nvSpPr>
          <p:cNvPr id="29" name="Espace réservé du texte 28">
            <a:extLst>
              <a:ext uri="{FF2B5EF4-FFF2-40B4-BE49-F238E27FC236}">
                <a16:creationId xmlns:a16="http://schemas.microsoft.com/office/drawing/2014/main" id="{2C64749C-1120-492B-9622-A9953ECC1425}"/>
              </a:ext>
            </a:extLst>
          </p:cNvPr>
          <p:cNvSpPr>
            <a:spLocks noGrp="1"/>
          </p:cNvSpPr>
          <p:nvPr>
            <p:ph type="body" sz="quarter" idx="10"/>
          </p:nvPr>
        </p:nvSpPr>
        <p:spPr>
          <a:xfrm>
            <a:off x="569119" y="1626393"/>
            <a:ext cx="4968000" cy="2051050"/>
          </a:xfrm>
        </p:spPr>
        <p:txBody>
          <a:bodyPr/>
          <a:lstStyle>
            <a:lvl1pPr>
              <a:lnSpc>
                <a:spcPct val="110000"/>
              </a:lnSpc>
              <a:defRPr sz="1200" b="0" cap="none" baseline="0">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0" name="Espace réservé du texte 28">
            <a:extLst>
              <a:ext uri="{FF2B5EF4-FFF2-40B4-BE49-F238E27FC236}">
                <a16:creationId xmlns:a16="http://schemas.microsoft.com/office/drawing/2014/main" id="{B5B5E104-26A6-472A-8445-9BDE548AF9A5}"/>
              </a:ext>
            </a:extLst>
          </p:cNvPr>
          <p:cNvSpPr>
            <a:spLocks noGrp="1"/>
          </p:cNvSpPr>
          <p:nvPr>
            <p:ph type="body" sz="quarter" idx="11"/>
          </p:nvPr>
        </p:nvSpPr>
        <p:spPr>
          <a:xfrm>
            <a:off x="8039100" y="1626393"/>
            <a:ext cx="3238500" cy="1040607"/>
          </a:xfrm>
        </p:spPr>
        <p:txBody>
          <a:bodyPr/>
          <a:lstStyle>
            <a:lvl1pPr algn="r">
              <a:lnSpc>
                <a:spcPct val="100000"/>
              </a:lnSpc>
              <a:defRPr sz="1200" b="1" cap="none" baseline="0">
                <a:solidFill>
                  <a:schemeClr val="accent1"/>
                </a:solidFill>
              </a:defRPr>
            </a:lvl1pPr>
            <a:lvl2pPr algn="r">
              <a:lnSpc>
                <a:spcPct val="100000"/>
              </a:lnSpc>
              <a:spcBef>
                <a:spcPts val="0"/>
              </a:spcBef>
              <a:defRPr>
                <a:solidFill>
                  <a:schemeClr val="accent1"/>
                </a:solidFill>
              </a:defRPr>
            </a:lvl2pPr>
            <a:lvl3pPr algn="r">
              <a:lnSpc>
                <a:spcPct val="100000"/>
              </a:lnSpc>
              <a:spcBef>
                <a:spcPts val="0"/>
              </a:spcBef>
              <a:defRPr>
                <a:solidFill>
                  <a:schemeClr val="accent1"/>
                </a:solidFill>
              </a:defRPr>
            </a:lvl3pPr>
            <a:lvl4pPr algn="r">
              <a:lnSpc>
                <a:spcPct val="100000"/>
              </a:lnSpc>
              <a:spcBef>
                <a:spcPts val="0"/>
              </a:spcBef>
              <a:defRPr>
                <a:solidFill>
                  <a:schemeClr val="accent1"/>
                </a:solidFill>
              </a:defRPr>
            </a:lvl4pPr>
            <a:lvl5pPr algn="r">
              <a:lnSpc>
                <a:spcPct val="100000"/>
              </a:lnSpc>
              <a:spcBef>
                <a:spcPts val="0"/>
              </a:spcBef>
              <a:defRPr>
                <a:solidFill>
                  <a:schemeClr val="accent1"/>
                </a:solidFill>
              </a:defRPr>
            </a:lvl5pPr>
          </a:lstStyle>
          <a:p>
            <a:pPr lvl="0"/>
            <a:r>
              <a:rPr lang="fr-FR"/>
              <a:t>Cliquez pour modifier les styles du texte du masque</a:t>
            </a:r>
          </a:p>
          <a:p>
            <a:pPr lvl="1"/>
            <a:r>
              <a:rPr lang="fr-FR"/>
              <a:t>Deuxième niveau</a:t>
            </a:r>
          </a:p>
          <a:p>
            <a:pPr lvl="2"/>
            <a:r>
              <a:rPr lang="fr-FR"/>
              <a:t>Troisième niveau</a:t>
            </a:r>
          </a:p>
        </p:txBody>
      </p:sp>
      <p:sp>
        <p:nvSpPr>
          <p:cNvPr id="48" name="Espace réservé du texte 28">
            <a:extLst>
              <a:ext uri="{FF2B5EF4-FFF2-40B4-BE49-F238E27FC236}">
                <a16:creationId xmlns:a16="http://schemas.microsoft.com/office/drawing/2014/main" id="{1459B844-FEFE-4541-A734-0442EB79855A}"/>
              </a:ext>
            </a:extLst>
          </p:cNvPr>
          <p:cNvSpPr>
            <a:spLocks noGrp="1"/>
          </p:cNvSpPr>
          <p:nvPr>
            <p:ph type="body" sz="quarter" idx="12" hasCustomPrompt="1"/>
          </p:nvPr>
        </p:nvSpPr>
        <p:spPr>
          <a:xfrm>
            <a:off x="569119" y="6448424"/>
            <a:ext cx="4968000" cy="316707"/>
          </a:xfrm>
        </p:spPr>
        <p:txBody>
          <a:bodyPr>
            <a:normAutofit/>
          </a:bodyPr>
          <a:lstStyle>
            <a:lvl1pPr>
              <a:lnSpc>
                <a:spcPct val="110000"/>
              </a:lnSpc>
              <a:defRPr sz="700" b="0" cap="none" baseline="0">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fr-FR" dirty="0"/>
              <a:t>Copyright </a:t>
            </a:r>
            <a:r>
              <a:rPr lang="fr-FR" dirty="0" err="1"/>
              <a:t>Relyens</a:t>
            </a:r>
            <a:r>
              <a:rPr lang="fr-FR" dirty="0"/>
              <a:t> 2023 - Crédits photos : droits réservés </a:t>
            </a:r>
          </a:p>
        </p:txBody>
      </p:sp>
      <p:sp>
        <p:nvSpPr>
          <p:cNvPr id="49" name="ZoneTexte 48">
            <a:extLst>
              <a:ext uri="{FF2B5EF4-FFF2-40B4-BE49-F238E27FC236}">
                <a16:creationId xmlns:a16="http://schemas.microsoft.com/office/drawing/2014/main" id="{A3C94EDC-246F-4C81-838D-D5454D3C714C}"/>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Fin</a:t>
            </a:r>
          </a:p>
        </p:txBody>
      </p:sp>
      <p:sp>
        <p:nvSpPr>
          <p:cNvPr id="31" name="ZoneTexte 30">
            <a:hlinkClick r:id="rId3"/>
            <a:extLst>
              <a:ext uri="{FF2B5EF4-FFF2-40B4-BE49-F238E27FC236}">
                <a16:creationId xmlns:a16="http://schemas.microsoft.com/office/drawing/2014/main" id="{F35E8D5E-1FA4-442F-A840-FD2B6DC96529}"/>
              </a:ext>
            </a:extLst>
          </p:cNvPr>
          <p:cNvSpPr txBox="1"/>
          <p:nvPr userDrawn="1"/>
        </p:nvSpPr>
        <p:spPr>
          <a:xfrm>
            <a:off x="9858375" y="2724439"/>
            <a:ext cx="1419225" cy="349702"/>
          </a:xfrm>
          <a:prstGeom prst="rect">
            <a:avLst/>
          </a:prstGeom>
          <a:solidFill>
            <a:schemeClr val="bg1"/>
          </a:solidFill>
        </p:spPr>
        <p:txBody>
          <a:bodyPr wrap="square" lIns="90000" tIns="36000" rIns="90000" bIns="36000" rtlCol="0" anchor="ctr">
            <a:spAutoFit/>
          </a:bodyPr>
          <a:lstStyle/>
          <a:p>
            <a:pPr algn="r"/>
            <a:r>
              <a:rPr lang="fr-FR" b="1" dirty="0">
                <a:latin typeface="+mn-lt"/>
              </a:rPr>
              <a:t>relyens.eu</a:t>
            </a:r>
          </a:p>
        </p:txBody>
      </p:sp>
      <p:grpSp>
        <p:nvGrpSpPr>
          <p:cNvPr id="6" name="Groupe 5">
            <a:extLst>
              <a:ext uri="{FF2B5EF4-FFF2-40B4-BE49-F238E27FC236}">
                <a16:creationId xmlns:a16="http://schemas.microsoft.com/office/drawing/2014/main" id="{5F08FA6F-0327-4689-B031-93AD747FABF7}"/>
              </a:ext>
            </a:extLst>
          </p:cNvPr>
          <p:cNvGrpSpPr/>
          <p:nvPr userDrawn="1"/>
        </p:nvGrpSpPr>
        <p:grpSpPr>
          <a:xfrm>
            <a:off x="12192000" y="1609724"/>
            <a:ext cx="2324100" cy="2970044"/>
            <a:chOff x="12192000" y="2809874"/>
            <a:chExt cx="2324100" cy="2970044"/>
          </a:xfrm>
        </p:grpSpPr>
        <p:sp>
          <p:nvSpPr>
            <p:cNvPr id="28" name="ZoneTexte 27">
              <a:extLst>
                <a:ext uri="{FF2B5EF4-FFF2-40B4-BE49-F238E27FC236}">
                  <a16:creationId xmlns:a16="http://schemas.microsoft.com/office/drawing/2014/main" id="{07ACD586-B88B-4743-BACB-10117294FB2C}"/>
                </a:ext>
              </a:extLst>
            </p:cNvPr>
            <p:cNvSpPr txBox="1"/>
            <p:nvPr userDrawn="1"/>
          </p:nvSpPr>
          <p:spPr>
            <a:xfrm>
              <a:off x="12192000" y="2809874"/>
              <a:ext cx="2324100" cy="2970044"/>
            </a:xfrm>
            <a:prstGeom prst="rect">
              <a:avLst/>
            </a:prstGeom>
            <a:noFill/>
          </p:spPr>
          <p:txBody>
            <a:bodyPr wrap="square" rtlCol="0">
              <a:spAutoFit/>
            </a:bodyPr>
            <a:lstStyle/>
            <a:p>
              <a:r>
                <a:rPr lang="fr-FR" sz="1100" dirty="0">
                  <a:solidFill>
                    <a:schemeClr val="bg1">
                      <a:lumMod val="65000"/>
                    </a:schemeClr>
                  </a:solidFill>
                </a:rPr>
                <a:t>Astuce pour modifier les liens des médias sociaux :</a:t>
              </a:r>
            </a:p>
            <a:p>
              <a:endParaRPr lang="fr-FR" sz="1100" dirty="0">
                <a:solidFill>
                  <a:schemeClr val="bg1">
                    <a:lumMod val="65000"/>
                  </a:schemeClr>
                </a:solidFill>
              </a:endParaRPr>
            </a:p>
            <a:p>
              <a:r>
                <a:rPr lang="fr-FR" sz="1100" dirty="0">
                  <a:solidFill>
                    <a:schemeClr val="bg1">
                      <a:lumMod val="65000"/>
                    </a:schemeClr>
                  </a:solidFill>
                </a:rPr>
                <a:t>1/ Cliquez deux fois sur l'icône afin de sélectionner le pictogramme qu'il contient, exemple :</a:t>
              </a:r>
            </a:p>
            <a:p>
              <a:endParaRPr lang="fr-FR" sz="1100" dirty="0">
                <a:solidFill>
                  <a:schemeClr val="bg1">
                    <a:lumMod val="65000"/>
                  </a:schemeClr>
                </a:solidFill>
              </a:endParaRPr>
            </a:p>
            <a:p>
              <a:endParaRPr lang="fr-FR" sz="1100" dirty="0">
                <a:solidFill>
                  <a:schemeClr val="bg1">
                    <a:lumMod val="65000"/>
                  </a:schemeClr>
                </a:solidFill>
              </a:endParaRPr>
            </a:p>
            <a:p>
              <a:endParaRPr lang="fr-FR" sz="1100" dirty="0">
                <a:solidFill>
                  <a:schemeClr val="bg1">
                    <a:lumMod val="65000"/>
                  </a:schemeClr>
                </a:solidFill>
              </a:endParaRPr>
            </a:p>
            <a:p>
              <a:endParaRPr lang="fr-FR" sz="1100" dirty="0">
                <a:solidFill>
                  <a:schemeClr val="bg1">
                    <a:lumMod val="65000"/>
                  </a:schemeClr>
                </a:solidFill>
              </a:endParaRPr>
            </a:p>
            <a:p>
              <a:endParaRPr lang="fr-FR" sz="1100" dirty="0">
                <a:solidFill>
                  <a:schemeClr val="bg1">
                    <a:lumMod val="65000"/>
                  </a:schemeClr>
                </a:solidFill>
              </a:endParaRPr>
            </a:p>
            <a:p>
              <a:r>
                <a:rPr lang="fr-FR" sz="1100" dirty="0">
                  <a:solidFill>
                    <a:schemeClr val="bg1">
                      <a:lumMod val="65000"/>
                    </a:schemeClr>
                  </a:solidFill>
                </a:rPr>
                <a:t>2/ Clic droit sur le pictogramme + choisir "Modifier le lien"</a:t>
              </a:r>
            </a:p>
            <a:p>
              <a:endParaRPr lang="fr-FR" sz="1100" dirty="0">
                <a:solidFill>
                  <a:schemeClr val="bg1">
                    <a:lumMod val="65000"/>
                  </a:schemeClr>
                </a:solidFill>
              </a:endParaRPr>
            </a:p>
            <a:p>
              <a:r>
                <a:rPr lang="fr-FR" sz="1100" dirty="0">
                  <a:solidFill>
                    <a:schemeClr val="bg1">
                      <a:lumMod val="65000"/>
                    </a:schemeClr>
                  </a:solidFill>
                </a:rPr>
                <a:t>3/ Renseignez le lien vers le média social </a:t>
              </a:r>
            </a:p>
          </p:txBody>
        </p:sp>
        <p:pic>
          <p:nvPicPr>
            <p:cNvPr id="32" name="Image 31">
              <a:extLst>
                <a:ext uri="{FF2B5EF4-FFF2-40B4-BE49-F238E27FC236}">
                  <a16:creationId xmlns:a16="http://schemas.microsoft.com/office/drawing/2014/main" id="{5B95421B-93F5-41E0-A4BB-E20F338C7397}"/>
                </a:ext>
              </a:extLst>
            </p:cNvPr>
            <p:cNvPicPr>
              <a:picLocks noChangeAspect="1"/>
            </p:cNvPicPr>
            <p:nvPr userDrawn="1"/>
          </p:nvPicPr>
          <p:blipFill>
            <a:blip r:embed="rId4"/>
            <a:stretch>
              <a:fillRect/>
            </a:stretch>
          </p:blipFill>
          <p:spPr>
            <a:xfrm>
              <a:off x="12294393" y="4149725"/>
              <a:ext cx="1375669" cy="566737"/>
            </a:xfrm>
            <a:prstGeom prst="rect">
              <a:avLst/>
            </a:prstGeom>
          </p:spPr>
        </p:pic>
      </p:grpSp>
    </p:spTree>
    <p:extLst>
      <p:ext uri="{BB962C8B-B14F-4D97-AF65-F5344CB8AC3E}">
        <p14:creationId xmlns:p14="http://schemas.microsoft.com/office/powerpoint/2010/main" val="28455283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5F718E4-5BC3-4401-A8C6-E621D9E2171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p>
            <a:fld id="{4F7C0F30-2BA6-4E2D-AFC7-62C5E77ECC9C}" type="slidenum">
              <a:rPr lang="fr-FR" smtClean="0"/>
              <a:t>‹N°›</a:t>
            </a:fld>
            <a:endParaRPr lang="fr-FR" dirty="0"/>
          </a:p>
        </p:txBody>
      </p:sp>
      <p:sp>
        <p:nvSpPr>
          <p:cNvPr id="23" name="ZoneTexte 22">
            <a:extLst>
              <a:ext uri="{FF2B5EF4-FFF2-40B4-BE49-F238E27FC236}">
                <a16:creationId xmlns:a16="http://schemas.microsoft.com/office/drawing/2014/main" id="{4E899582-9D0A-4A3A-8965-69F7D613FBF6}"/>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CONTENU</a:t>
            </a:r>
          </a:p>
        </p:txBody>
      </p:sp>
      <p:sp>
        <p:nvSpPr>
          <p:cNvPr id="24" name="Titre 23">
            <a:extLst>
              <a:ext uri="{FF2B5EF4-FFF2-40B4-BE49-F238E27FC236}">
                <a16:creationId xmlns:a16="http://schemas.microsoft.com/office/drawing/2014/main" id="{4D1A5ADF-9CD6-4F72-BA12-7E13FF5F45D3}"/>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3770546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Grand Titre + image">
    <p:spTree>
      <p:nvGrpSpPr>
        <p:cNvPr id="1" name=""/>
        <p:cNvGrpSpPr/>
        <p:nvPr/>
      </p:nvGrpSpPr>
      <p:grpSpPr>
        <a:xfrm>
          <a:off x="0" y="0"/>
          <a:ext cx="0" cy="0"/>
          <a:chOff x="0" y="0"/>
          <a:chExt cx="0" cy="0"/>
        </a:xfrm>
      </p:grpSpPr>
      <p:sp>
        <p:nvSpPr>
          <p:cNvPr id="2054" name="Rectangle 2053">
            <a:extLst>
              <a:ext uri="{FF2B5EF4-FFF2-40B4-BE49-F238E27FC236}">
                <a16:creationId xmlns:a16="http://schemas.microsoft.com/office/drawing/2014/main" id="{E3ABC282-18C7-4C82-A529-37AAD780733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Freeform 9">
            <a:extLst>
              <a:ext uri="{FF2B5EF4-FFF2-40B4-BE49-F238E27FC236}">
                <a16:creationId xmlns:a16="http://schemas.microsoft.com/office/drawing/2014/main" id="{C61589CF-11A2-42A3-A889-69A52ED7EDD7}"/>
              </a:ext>
            </a:extLst>
          </p:cNvPr>
          <p:cNvSpPr>
            <a:spLocks/>
          </p:cNvSpPr>
          <p:nvPr userDrawn="1"/>
        </p:nvSpPr>
        <p:spPr bwMode="auto">
          <a:xfrm>
            <a:off x="0" y="3094037"/>
            <a:ext cx="6737350" cy="3763963"/>
          </a:xfrm>
          <a:custGeom>
            <a:avLst/>
            <a:gdLst>
              <a:gd name="T0" fmla="*/ 0 w 4245"/>
              <a:gd name="T1" fmla="*/ 2371 h 2371"/>
              <a:gd name="T2" fmla="*/ 4245 w 4245"/>
              <a:gd name="T3" fmla="*/ 2371 h 2371"/>
              <a:gd name="T4" fmla="*/ 3723 w 4245"/>
              <a:gd name="T5" fmla="*/ 1474 h 2371"/>
              <a:gd name="T6" fmla="*/ 36 w 4245"/>
              <a:gd name="T7" fmla="*/ 3 h 2371"/>
              <a:gd name="T8" fmla="*/ 0 w 4245"/>
              <a:gd name="T9" fmla="*/ 0 h 2371"/>
              <a:gd name="T10" fmla="*/ 0 w 4245"/>
              <a:gd name="T11" fmla="*/ 2371 h 2371"/>
            </a:gdLst>
            <a:ahLst/>
            <a:cxnLst>
              <a:cxn ang="0">
                <a:pos x="T0" y="T1"/>
              </a:cxn>
              <a:cxn ang="0">
                <a:pos x="T2" y="T3"/>
              </a:cxn>
              <a:cxn ang="0">
                <a:pos x="T4" y="T5"/>
              </a:cxn>
              <a:cxn ang="0">
                <a:pos x="T6" y="T7"/>
              </a:cxn>
              <a:cxn ang="0">
                <a:pos x="T8" y="T9"/>
              </a:cxn>
              <a:cxn ang="0">
                <a:pos x="T10" y="T11"/>
              </a:cxn>
            </a:cxnLst>
            <a:rect l="0" t="0" r="r" b="b"/>
            <a:pathLst>
              <a:path w="4245" h="2371">
                <a:moveTo>
                  <a:pt x="0" y="2371"/>
                </a:moveTo>
                <a:cubicBezTo>
                  <a:pt x="4245" y="2371"/>
                  <a:pt x="4245" y="2371"/>
                  <a:pt x="4245" y="2371"/>
                </a:cubicBezTo>
                <a:cubicBezTo>
                  <a:pt x="4223" y="2128"/>
                  <a:pt x="4060" y="1821"/>
                  <a:pt x="3723" y="1474"/>
                </a:cubicBezTo>
                <a:cubicBezTo>
                  <a:pt x="3163" y="900"/>
                  <a:pt x="1941" y="125"/>
                  <a:pt x="36" y="3"/>
                </a:cubicBezTo>
                <a:cubicBezTo>
                  <a:pt x="24" y="2"/>
                  <a:pt x="12" y="1"/>
                  <a:pt x="0" y="0"/>
                </a:cubicBezTo>
                <a:lnTo>
                  <a:pt x="0" y="2371"/>
                </a:lnTo>
                <a:close/>
              </a:path>
            </a:pathLst>
          </a:custGeom>
          <a:gradFill>
            <a:gsLst>
              <a:gs pos="11000">
                <a:srgbClr val="F5E715"/>
              </a:gs>
              <a:gs pos="76000">
                <a:srgbClr val="F4C50F"/>
              </a:gs>
            </a:gsLst>
            <a:lin ang="16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5" name="Freeform 10">
            <a:extLst>
              <a:ext uri="{FF2B5EF4-FFF2-40B4-BE49-F238E27FC236}">
                <a16:creationId xmlns:a16="http://schemas.microsoft.com/office/drawing/2014/main" id="{CEA47F64-20F3-4BE8-8B62-7E1392E5D942}"/>
              </a:ext>
            </a:extLst>
          </p:cNvPr>
          <p:cNvSpPr>
            <a:spLocks/>
          </p:cNvSpPr>
          <p:nvPr userDrawn="1"/>
        </p:nvSpPr>
        <p:spPr bwMode="auto">
          <a:xfrm>
            <a:off x="4156076" y="0"/>
            <a:ext cx="8034338" cy="3067050"/>
          </a:xfrm>
          <a:custGeom>
            <a:avLst/>
            <a:gdLst>
              <a:gd name="T0" fmla="*/ 85 w 5062"/>
              <a:gd name="T1" fmla="*/ 0 h 1932"/>
              <a:gd name="T2" fmla="*/ 19 w 5062"/>
              <a:gd name="T3" fmla="*/ 864 h 1932"/>
              <a:gd name="T4" fmla="*/ 584 w 5062"/>
              <a:gd name="T5" fmla="*/ 1860 h 1932"/>
              <a:gd name="T6" fmla="*/ 3196 w 5062"/>
              <a:gd name="T7" fmla="*/ 1284 h 1932"/>
              <a:gd name="T8" fmla="*/ 4360 w 5062"/>
              <a:gd name="T9" fmla="*/ 1297 h 1932"/>
              <a:gd name="T10" fmla="*/ 5062 w 5062"/>
              <a:gd name="T11" fmla="*/ 1490 h 1932"/>
              <a:gd name="T12" fmla="*/ 5062 w 5062"/>
              <a:gd name="T13" fmla="*/ 0 h 1932"/>
              <a:gd name="T14" fmla="*/ 85 w 5062"/>
              <a:gd name="T15" fmla="*/ 0 h 19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62" h="1932">
                <a:moveTo>
                  <a:pt x="85" y="0"/>
                </a:moveTo>
                <a:cubicBezTo>
                  <a:pt x="12" y="360"/>
                  <a:pt x="0" y="657"/>
                  <a:pt x="19" y="864"/>
                </a:cubicBezTo>
                <a:cubicBezTo>
                  <a:pt x="78" y="1497"/>
                  <a:pt x="306" y="1820"/>
                  <a:pt x="584" y="1860"/>
                </a:cubicBezTo>
                <a:cubicBezTo>
                  <a:pt x="1101" y="1932"/>
                  <a:pt x="1924" y="1511"/>
                  <a:pt x="3196" y="1284"/>
                </a:cubicBezTo>
                <a:cubicBezTo>
                  <a:pt x="3599" y="1213"/>
                  <a:pt x="3986" y="1230"/>
                  <a:pt x="4360" y="1297"/>
                </a:cubicBezTo>
                <a:cubicBezTo>
                  <a:pt x="4600" y="1341"/>
                  <a:pt x="4834" y="1407"/>
                  <a:pt x="5062" y="1490"/>
                </a:cubicBezTo>
                <a:cubicBezTo>
                  <a:pt x="5062" y="0"/>
                  <a:pt x="5062" y="0"/>
                  <a:pt x="5062" y="0"/>
                </a:cubicBezTo>
                <a:lnTo>
                  <a:pt x="85" y="0"/>
                </a:lnTo>
                <a:close/>
              </a:path>
            </a:pathLst>
          </a:custGeom>
          <a:gradFill>
            <a:gsLst>
              <a:gs pos="23000">
                <a:srgbClr val="C20E1A"/>
              </a:gs>
              <a:gs pos="90000">
                <a:srgbClr val="AF054D"/>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42" name="Espace réservé pour une image  41">
            <a:extLst>
              <a:ext uri="{FF2B5EF4-FFF2-40B4-BE49-F238E27FC236}">
                <a16:creationId xmlns:a16="http://schemas.microsoft.com/office/drawing/2014/main" id="{E114E824-33CD-4729-83AC-C611A014C016}"/>
              </a:ext>
            </a:extLst>
          </p:cNvPr>
          <p:cNvSpPr>
            <a:spLocks noGrp="1"/>
          </p:cNvSpPr>
          <p:nvPr>
            <p:ph type="pic" sz="quarter" idx="10" hasCustomPrompt="1"/>
          </p:nvPr>
        </p:nvSpPr>
        <p:spPr>
          <a:xfrm>
            <a:off x="0" y="3078162"/>
            <a:ext cx="6130506" cy="3779838"/>
          </a:xfrm>
          <a:custGeom>
            <a:avLst/>
            <a:gdLst>
              <a:gd name="connsiteX0" fmla="*/ 0 w 6130506"/>
              <a:gd name="connsiteY0" fmla="*/ 0 h 3779838"/>
              <a:gd name="connsiteX1" fmla="*/ 5164426 w 6130506"/>
              <a:gd name="connsiteY1" fmla="*/ 1806575 h 3779838"/>
              <a:gd name="connsiteX2" fmla="*/ 5986545 w 6130506"/>
              <a:gd name="connsiteY2" fmla="*/ 3756026 h 3779838"/>
              <a:gd name="connsiteX3" fmla="*/ 5967499 w 6130506"/>
              <a:gd name="connsiteY3" fmla="*/ 3779838 h 3779838"/>
              <a:gd name="connsiteX4" fmla="*/ 5966042 w 6130506"/>
              <a:gd name="connsiteY4" fmla="*/ 3779838 h 3779838"/>
              <a:gd name="connsiteX5" fmla="*/ 5955844 w 6130506"/>
              <a:gd name="connsiteY5" fmla="*/ 3779838 h 3779838"/>
              <a:gd name="connsiteX6" fmla="*/ 5928163 w 6130506"/>
              <a:gd name="connsiteY6" fmla="*/ 3779838 h 3779838"/>
              <a:gd name="connsiteX7" fmla="*/ 5874257 w 6130506"/>
              <a:gd name="connsiteY7" fmla="*/ 3779838 h 3779838"/>
              <a:gd name="connsiteX8" fmla="*/ 5785386 w 6130506"/>
              <a:gd name="connsiteY8" fmla="*/ 3779838 h 3779838"/>
              <a:gd name="connsiteX9" fmla="*/ 5725106 w 6130506"/>
              <a:gd name="connsiteY9" fmla="*/ 3779838 h 3779838"/>
              <a:gd name="connsiteX10" fmla="*/ 5652807 w 6130506"/>
              <a:gd name="connsiteY10" fmla="*/ 3779838 h 3779838"/>
              <a:gd name="connsiteX11" fmla="*/ 5567396 w 6130506"/>
              <a:gd name="connsiteY11" fmla="*/ 3779838 h 3779838"/>
              <a:gd name="connsiteX12" fmla="*/ 5467780 w 6130506"/>
              <a:gd name="connsiteY12" fmla="*/ 3779838 h 3779838"/>
              <a:gd name="connsiteX13" fmla="*/ 5352866 w 6130506"/>
              <a:gd name="connsiteY13" fmla="*/ 3779838 h 3779838"/>
              <a:gd name="connsiteX14" fmla="*/ 5221562 w 6130506"/>
              <a:gd name="connsiteY14" fmla="*/ 3779838 h 3779838"/>
              <a:gd name="connsiteX15" fmla="*/ 5072775 w 6130506"/>
              <a:gd name="connsiteY15" fmla="*/ 3779838 h 3779838"/>
              <a:gd name="connsiteX16" fmla="*/ 4905413 w 6130506"/>
              <a:gd name="connsiteY16" fmla="*/ 3779838 h 3779838"/>
              <a:gd name="connsiteX17" fmla="*/ 4718382 w 6130506"/>
              <a:gd name="connsiteY17" fmla="*/ 3779838 h 3779838"/>
              <a:gd name="connsiteX18" fmla="*/ 4510590 w 6130506"/>
              <a:gd name="connsiteY18" fmla="*/ 3779838 h 3779838"/>
              <a:gd name="connsiteX19" fmla="*/ 4280945 w 6130506"/>
              <a:gd name="connsiteY19" fmla="*/ 3779838 h 3779838"/>
              <a:gd name="connsiteX20" fmla="*/ 4028353 w 6130506"/>
              <a:gd name="connsiteY20" fmla="*/ 3779838 h 3779838"/>
              <a:gd name="connsiteX21" fmla="*/ 3751723 w 6130506"/>
              <a:gd name="connsiteY21" fmla="*/ 3779838 h 3779838"/>
              <a:gd name="connsiteX22" fmla="*/ 3449961 w 6130506"/>
              <a:gd name="connsiteY22" fmla="*/ 3779838 h 3779838"/>
              <a:gd name="connsiteX23" fmla="*/ 3121974 w 6130506"/>
              <a:gd name="connsiteY23" fmla="*/ 3779838 h 3779838"/>
              <a:gd name="connsiteX24" fmla="*/ 2766670 w 6130506"/>
              <a:gd name="connsiteY24" fmla="*/ 3779838 h 3779838"/>
              <a:gd name="connsiteX25" fmla="*/ 2382957 w 6130506"/>
              <a:gd name="connsiteY25" fmla="*/ 3779838 h 3779838"/>
              <a:gd name="connsiteX26" fmla="*/ 1969741 w 6130506"/>
              <a:gd name="connsiteY26" fmla="*/ 3779838 h 3779838"/>
              <a:gd name="connsiteX27" fmla="*/ 1525930 w 6130506"/>
              <a:gd name="connsiteY27" fmla="*/ 3779838 h 3779838"/>
              <a:gd name="connsiteX28" fmla="*/ 1050431 w 6130506"/>
              <a:gd name="connsiteY28" fmla="*/ 3779838 h 3779838"/>
              <a:gd name="connsiteX29" fmla="*/ 542152 w 6130506"/>
              <a:gd name="connsiteY29" fmla="*/ 3779838 h 3779838"/>
              <a:gd name="connsiteX30" fmla="*/ 0 w 6130506"/>
              <a:gd name="connsiteY30" fmla="*/ 3779838 h 3779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30506" h="3779838">
                <a:moveTo>
                  <a:pt x="0" y="0"/>
                </a:moveTo>
                <a:cubicBezTo>
                  <a:pt x="2552058" y="125413"/>
                  <a:pt x="4294695" y="1058863"/>
                  <a:pt x="5164426" y="1806575"/>
                </a:cubicBezTo>
                <a:cubicBezTo>
                  <a:pt x="6105577" y="2619375"/>
                  <a:pt x="6311900" y="3335338"/>
                  <a:pt x="5986545" y="3756026"/>
                </a:cubicBezTo>
                <a:cubicBezTo>
                  <a:pt x="5980196" y="3763963"/>
                  <a:pt x="5973848" y="3771901"/>
                  <a:pt x="5967499" y="3779838"/>
                </a:cubicBezTo>
                <a:lnTo>
                  <a:pt x="5966042" y="3779838"/>
                </a:lnTo>
                <a:lnTo>
                  <a:pt x="5955844" y="3779838"/>
                </a:lnTo>
                <a:lnTo>
                  <a:pt x="5928163" y="3779838"/>
                </a:lnTo>
                <a:lnTo>
                  <a:pt x="5874257" y="3779838"/>
                </a:lnTo>
                <a:lnTo>
                  <a:pt x="5785386" y="3779838"/>
                </a:lnTo>
                <a:lnTo>
                  <a:pt x="5725106" y="3779838"/>
                </a:lnTo>
                <a:lnTo>
                  <a:pt x="5652807" y="3779838"/>
                </a:lnTo>
                <a:lnTo>
                  <a:pt x="5567396" y="3779838"/>
                </a:lnTo>
                <a:lnTo>
                  <a:pt x="5467780" y="3779838"/>
                </a:lnTo>
                <a:lnTo>
                  <a:pt x="5352866" y="3779838"/>
                </a:lnTo>
                <a:lnTo>
                  <a:pt x="5221562" y="3779838"/>
                </a:lnTo>
                <a:lnTo>
                  <a:pt x="5072775" y="3779838"/>
                </a:lnTo>
                <a:lnTo>
                  <a:pt x="4905413" y="3779838"/>
                </a:lnTo>
                <a:lnTo>
                  <a:pt x="4718382" y="3779838"/>
                </a:lnTo>
                <a:lnTo>
                  <a:pt x="4510590" y="3779838"/>
                </a:lnTo>
                <a:lnTo>
                  <a:pt x="4280945" y="3779838"/>
                </a:lnTo>
                <a:lnTo>
                  <a:pt x="4028353" y="3779838"/>
                </a:lnTo>
                <a:lnTo>
                  <a:pt x="3751723" y="3779838"/>
                </a:lnTo>
                <a:lnTo>
                  <a:pt x="3449961" y="3779838"/>
                </a:lnTo>
                <a:lnTo>
                  <a:pt x="3121974" y="3779838"/>
                </a:lnTo>
                <a:lnTo>
                  <a:pt x="2766670" y="3779838"/>
                </a:lnTo>
                <a:lnTo>
                  <a:pt x="2382957" y="3779838"/>
                </a:lnTo>
                <a:lnTo>
                  <a:pt x="1969741" y="3779838"/>
                </a:lnTo>
                <a:lnTo>
                  <a:pt x="1525930" y="3779838"/>
                </a:lnTo>
                <a:lnTo>
                  <a:pt x="1050431" y="3779838"/>
                </a:lnTo>
                <a:lnTo>
                  <a:pt x="542152" y="3779838"/>
                </a:lnTo>
                <a:lnTo>
                  <a:pt x="0" y="3779838"/>
                </a:lnTo>
                <a:close/>
              </a:path>
            </a:pathLst>
          </a:custGeom>
          <a:gradFill>
            <a:gsLst>
              <a:gs pos="23000">
                <a:srgbClr val="F5E715"/>
              </a:gs>
              <a:gs pos="88000">
                <a:srgbClr val="F39205"/>
              </a:gs>
            </a:gsLst>
            <a:lin ang="6600000" scaled="0"/>
          </a:gradFill>
        </p:spPr>
        <p:txBody>
          <a:bodyPr wrap="square" lIns="504000" tIns="0" rIns="576000" bIns="1008000" anchor="ctr">
            <a:noAutofit/>
          </a:bodyPr>
          <a:lstStyle>
            <a:lvl1pPr algn="l">
              <a:spcBef>
                <a:spcPts val="0"/>
              </a:spcBef>
              <a:defRPr sz="1000" i="1" cap="none" baseline="0">
                <a:solidFill>
                  <a:schemeClr val="bg1"/>
                </a:solidFill>
              </a:defRPr>
            </a:lvl1pPr>
          </a:lstStyle>
          <a:p>
            <a:r>
              <a:rPr lang="fr-FR" dirty="0"/>
              <a:t>Si souhaité, </a:t>
            </a:r>
            <a:br>
              <a:rPr lang="fr-FR" dirty="0"/>
            </a:br>
            <a:r>
              <a:rPr lang="fr-FR" dirty="0"/>
              <a:t>glissez ou insérez votre image ici .</a:t>
            </a:r>
            <a:br>
              <a:rPr lang="fr-FR" dirty="0"/>
            </a:br>
            <a:r>
              <a:rPr lang="fr-FR" dirty="0"/>
              <a:t>Si non, laissez vide et ce texte sera invisible </a:t>
            </a:r>
            <a:br>
              <a:rPr lang="fr-FR" dirty="0"/>
            </a:br>
            <a:r>
              <a:rPr lang="fr-FR" dirty="0"/>
              <a:t>en projection/impression</a:t>
            </a:r>
          </a:p>
        </p:txBody>
      </p:sp>
      <p:sp>
        <p:nvSpPr>
          <p:cNvPr id="45" name="Espace réservé pour une image  44">
            <a:extLst>
              <a:ext uri="{FF2B5EF4-FFF2-40B4-BE49-F238E27FC236}">
                <a16:creationId xmlns:a16="http://schemas.microsoft.com/office/drawing/2014/main" id="{C44B4094-69CF-49C2-9FD3-8D8C148D4A33}"/>
              </a:ext>
            </a:extLst>
          </p:cNvPr>
          <p:cNvSpPr>
            <a:spLocks noGrp="1"/>
          </p:cNvSpPr>
          <p:nvPr>
            <p:ph type="pic" sz="quarter" idx="11" hasCustomPrompt="1"/>
          </p:nvPr>
        </p:nvSpPr>
        <p:spPr>
          <a:xfrm>
            <a:off x="4268062" y="1"/>
            <a:ext cx="7923939" cy="2519573"/>
          </a:xfrm>
          <a:custGeom>
            <a:avLst/>
            <a:gdLst>
              <a:gd name="connsiteX0" fmla="*/ 75323 w 7923939"/>
              <a:gd name="connsiteY0" fmla="*/ 0 h 2519573"/>
              <a:gd name="connsiteX1" fmla="*/ 7923939 w 7923939"/>
              <a:gd name="connsiteY1" fmla="*/ 0 h 2519573"/>
              <a:gd name="connsiteX2" fmla="*/ 7923939 w 7923939"/>
              <a:gd name="connsiteY2" fmla="*/ 4515 h 2519573"/>
              <a:gd name="connsiteX3" fmla="*/ 7923939 w 7923939"/>
              <a:gd name="connsiteY3" fmla="*/ 15236 h 2519573"/>
              <a:gd name="connsiteX4" fmla="*/ 7923939 w 7923939"/>
              <a:gd name="connsiteY4" fmla="*/ 36116 h 2519573"/>
              <a:gd name="connsiteX5" fmla="*/ 7923939 w 7923939"/>
              <a:gd name="connsiteY5" fmla="*/ 70538 h 2519573"/>
              <a:gd name="connsiteX6" fmla="*/ 7923939 w 7923939"/>
              <a:gd name="connsiteY6" fmla="*/ 121890 h 2519573"/>
              <a:gd name="connsiteX7" fmla="*/ 7923939 w 7923939"/>
              <a:gd name="connsiteY7" fmla="*/ 193557 h 2519573"/>
              <a:gd name="connsiteX8" fmla="*/ 7923939 w 7923939"/>
              <a:gd name="connsiteY8" fmla="*/ 288925 h 2519573"/>
              <a:gd name="connsiteX9" fmla="*/ 7923939 w 7923939"/>
              <a:gd name="connsiteY9" fmla="*/ 346555 h 2519573"/>
              <a:gd name="connsiteX10" fmla="*/ 7923939 w 7923939"/>
              <a:gd name="connsiteY10" fmla="*/ 411380 h 2519573"/>
              <a:gd name="connsiteX11" fmla="*/ 7923939 w 7923939"/>
              <a:gd name="connsiteY11" fmla="*/ 483823 h 2519573"/>
              <a:gd name="connsiteX12" fmla="*/ 7923939 w 7923939"/>
              <a:gd name="connsiteY12" fmla="*/ 564307 h 2519573"/>
              <a:gd name="connsiteX13" fmla="*/ 7923939 w 7923939"/>
              <a:gd name="connsiteY13" fmla="*/ 653256 h 2519573"/>
              <a:gd name="connsiteX14" fmla="*/ 7923939 w 7923939"/>
              <a:gd name="connsiteY14" fmla="*/ 751092 h 2519573"/>
              <a:gd name="connsiteX15" fmla="*/ 7923939 w 7923939"/>
              <a:gd name="connsiteY15" fmla="*/ 858240 h 2519573"/>
              <a:gd name="connsiteX16" fmla="*/ 7923939 w 7923939"/>
              <a:gd name="connsiteY16" fmla="*/ 975122 h 2519573"/>
              <a:gd name="connsiteX17" fmla="*/ 7923939 w 7923939"/>
              <a:gd name="connsiteY17" fmla="*/ 1102162 h 2519573"/>
              <a:gd name="connsiteX18" fmla="*/ 7923939 w 7923939"/>
              <a:gd name="connsiteY18" fmla="*/ 1239782 h 2519573"/>
              <a:gd name="connsiteX19" fmla="*/ 7923939 w 7923939"/>
              <a:gd name="connsiteY19" fmla="*/ 1388406 h 2519573"/>
              <a:gd name="connsiteX20" fmla="*/ 7923939 w 7923939"/>
              <a:gd name="connsiteY20" fmla="*/ 1548458 h 2519573"/>
              <a:gd name="connsiteX21" fmla="*/ 7923939 w 7923939"/>
              <a:gd name="connsiteY21" fmla="*/ 1720360 h 2519573"/>
              <a:gd name="connsiteX22" fmla="*/ 7923939 w 7923939"/>
              <a:gd name="connsiteY22" fmla="*/ 1904535 h 2519573"/>
              <a:gd name="connsiteX23" fmla="*/ 7923939 w 7923939"/>
              <a:gd name="connsiteY23" fmla="*/ 2101408 h 2519573"/>
              <a:gd name="connsiteX24" fmla="*/ 7923939 w 7923939"/>
              <a:gd name="connsiteY24" fmla="*/ 2311401 h 2519573"/>
              <a:gd name="connsiteX25" fmla="*/ 6751011 w 7923939"/>
              <a:gd name="connsiteY25" fmla="*/ 1916113 h 2519573"/>
              <a:gd name="connsiteX26" fmla="*/ 4933687 w 7923939"/>
              <a:gd name="connsiteY26" fmla="*/ 1803400 h 2519573"/>
              <a:gd name="connsiteX27" fmla="*/ 805427 w 7923939"/>
              <a:gd name="connsiteY27" fmla="*/ 2493963 h 2519573"/>
              <a:gd name="connsiteX28" fmla="*/ 2312 w 7923939"/>
              <a:gd name="connsiteY28" fmla="*/ 892175 h 2519573"/>
              <a:gd name="connsiteX29" fmla="*/ 75323 w 7923939"/>
              <a:gd name="connsiteY29" fmla="*/ 0 h 251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923939" h="2519573">
                <a:moveTo>
                  <a:pt x="75323" y="0"/>
                </a:moveTo>
                <a:lnTo>
                  <a:pt x="7923939" y="0"/>
                </a:lnTo>
                <a:lnTo>
                  <a:pt x="7923939" y="4515"/>
                </a:lnTo>
                <a:lnTo>
                  <a:pt x="7923939" y="15236"/>
                </a:lnTo>
                <a:lnTo>
                  <a:pt x="7923939" y="36116"/>
                </a:lnTo>
                <a:lnTo>
                  <a:pt x="7923939" y="70538"/>
                </a:lnTo>
                <a:lnTo>
                  <a:pt x="7923939" y="121890"/>
                </a:lnTo>
                <a:lnTo>
                  <a:pt x="7923939" y="193557"/>
                </a:lnTo>
                <a:lnTo>
                  <a:pt x="7923939" y="288925"/>
                </a:lnTo>
                <a:lnTo>
                  <a:pt x="7923939" y="346555"/>
                </a:lnTo>
                <a:lnTo>
                  <a:pt x="7923939" y="411380"/>
                </a:lnTo>
                <a:lnTo>
                  <a:pt x="7923939" y="483823"/>
                </a:lnTo>
                <a:lnTo>
                  <a:pt x="7923939" y="564307"/>
                </a:lnTo>
                <a:lnTo>
                  <a:pt x="7923939" y="653256"/>
                </a:lnTo>
                <a:lnTo>
                  <a:pt x="7923939" y="751092"/>
                </a:lnTo>
                <a:lnTo>
                  <a:pt x="7923939" y="858240"/>
                </a:lnTo>
                <a:lnTo>
                  <a:pt x="7923939" y="975122"/>
                </a:lnTo>
                <a:lnTo>
                  <a:pt x="7923939" y="1102162"/>
                </a:lnTo>
                <a:lnTo>
                  <a:pt x="7923939" y="1239782"/>
                </a:lnTo>
                <a:lnTo>
                  <a:pt x="7923939" y="1388406"/>
                </a:lnTo>
                <a:lnTo>
                  <a:pt x="7923939" y="1548458"/>
                </a:lnTo>
                <a:lnTo>
                  <a:pt x="7923939" y="1720360"/>
                </a:lnTo>
                <a:lnTo>
                  <a:pt x="7923939" y="1904535"/>
                </a:lnTo>
                <a:lnTo>
                  <a:pt x="7923939" y="2101408"/>
                </a:lnTo>
                <a:lnTo>
                  <a:pt x="7923939" y="2311401"/>
                </a:lnTo>
                <a:cubicBezTo>
                  <a:pt x="7546189" y="2146301"/>
                  <a:pt x="7155743" y="2009775"/>
                  <a:pt x="6751011" y="1916113"/>
                </a:cubicBezTo>
                <a:cubicBezTo>
                  <a:pt x="6171689" y="1779588"/>
                  <a:pt x="5568561" y="1724025"/>
                  <a:pt x="4933687" y="1803400"/>
                </a:cubicBezTo>
                <a:cubicBezTo>
                  <a:pt x="2927489" y="2055813"/>
                  <a:pt x="1606954" y="2649538"/>
                  <a:pt x="805427" y="2493963"/>
                </a:cubicBezTo>
                <a:cubicBezTo>
                  <a:pt x="373713" y="2409826"/>
                  <a:pt x="43579" y="1887538"/>
                  <a:pt x="2312" y="892175"/>
                </a:cubicBezTo>
                <a:cubicBezTo>
                  <a:pt x="-7211" y="660400"/>
                  <a:pt x="11835" y="357188"/>
                  <a:pt x="75323" y="0"/>
                </a:cubicBezTo>
                <a:close/>
              </a:path>
            </a:pathLst>
          </a:custGeom>
          <a:gradFill>
            <a:gsLst>
              <a:gs pos="23000">
                <a:srgbClr val="B5083D"/>
              </a:gs>
              <a:gs pos="68000">
                <a:srgbClr val="A60066"/>
              </a:gs>
            </a:gsLst>
            <a:lin ang="3000000" scaled="0"/>
          </a:gradFill>
        </p:spPr>
        <p:txBody>
          <a:bodyPr wrap="square" lIns="396000" tIns="360000">
            <a:noAutofit/>
          </a:bodyPr>
          <a:lstStyle>
            <a:lvl1pPr algn="l">
              <a:spcBef>
                <a:spcPts val="0"/>
              </a:spcBef>
              <a:defRPr sz="1000" i="1" cap="none" baseline="0">
                <a:solidFill>
                  <a:schemeClr val="bg1"/>
                </a:solidFill>
              </a:defRPr>
            </a:lvl1pPr>
          </a:lstStyle>
          <a:p>
            <a:r>
              <a:rPr lang="fr-FR" dirty="0"/>
              <a:t>Si souhaité,</a:t>
            </a:r>
            <a:br>
              <a:rPr lang="fr-FR" dirty="0"/>
            </a:br>
            <a:r>
              <a:rPr lang="fr-FR" dirty="0"/>
              <a:t>glissez ou insérez votre image ici .</a:t>
            </a:r>
            <a:br>
              <a:rPr lang="fr-FR" dirty="0"/>
            </a:br>
            <a:r>
              <a:rPr lang="fr-FR" dirty="0"/>
              <a:t>Si non, laissez vide et ce texte sera invisible </a:t>
            </a:r>
            <a:br>
              <a:rPr lang="fr-FR" dirty="0"/>
            </a:br>
            <a:r>
              <a:rPr lang="fr-FR" dirty="0"/>
              <a:t>en projection/impression</a:t>
            </a:r>
          </a:p>
        </p:txBody>
      </p:sp>
      <p:grpSp>
        <p:nvGrpSpPr>
          <p:cNvPr id="7" name="Logo">
            <a:extLst>
              <a:ext uri="{FF2B5EF4-FFF2-40B4-BE49-F238E27FC236}">
                <a16:creationId xmlns:a16="http://schemas.microsoft.com/office/drawing/2014/main" id="{A6556E0B-7A5D-4CC4-965B-41360942E10E}"/>
              </a:ext>
            </a:extLst>
          </p:cNvPr>
          <p:cNvGrpSpPr>
            <a:grpSpLocks noChangeAspect="1"/>
          </p:cNvGrpSpPr>
          <p:nvPr userDrawn="1"/>
        </p:nvGrpSpPr>
        <p:grpSpPr>
          <a:xfrm>
            <a:off x="9216697" y="5287128"/>
            <a:ext cx="2181600" cy="1221559"/>
            <a:chOff x="6425674" y="5392273"/>
            <a:chExt cx="2052000" cy="1148990"/>
          </a:xfrm>
        </p:grpSpPr>
        <p:grpSp>
          <p:nvGrpSpPr>
            <p:cNvPr id="8" name="Groupe 7">
              <a:extLst>
                <a:ext uri="{FF2B5EF4-FFF2-40B4-BE49-F238E27FC236}">
                  <a16:creationId xmlns:a16="http://schemas.microsoft.com/office/drawing/2014/main" id="{255AF13B-8B13-461A-9C4B-A2C43CC37AD0}"/>
                </a:ext>
              </a:extLst>
            </p:cNvPr>
            <p:cNvGrpSpPr/>
            <p:nvPr/>
          </p:nvGrpSpPr>
          <p:grpSpPr>
            <a:xfrm>
              <a:off x="6581081" y="5577217"/>
              <a:ext cx="357668" cy="359666"/>
              <a:chOff x="1009650" y="946150"/>
              <a:chExt cx="3979863" cy="4002088"/>
            </a:xfrm>
          </p:grpSpPr>
          <p:sp>
            <p:nvSpPr>
              <p:cNvPr id="10" name="Freeform 5">
                <a:extLst>
                  <a:ext uri="{FF2B5EF4-FFF2-40B4-BE49-F238E27FC236}">
                    <a16:creationId xmlns:a16="http://schemas.microsoft.com/office/drawing/2014/main" id="{63E3B7E8-D732-4622-82AD-E228D8106B51}"/>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adFill>
                <a:gsLst>
                  <a:gs pos="3000">
                    <a:srgbClr val="C7015E"/>
                  </a:gs>
                  <a:gs pos="93000">
                    <a:srgbClr val="D80B36"/>
                  </a:gs>
                </a:gsLst>
                <a:lin ang="17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1" name="Freeform 6">
                <a:extLst>
                  <a:ext uri="{FF2B5EF4-FFF2-40B4-BE49-F238E27FC236}">
                    <a16:creationId xmlns:a16="http://schemas.microsoft.com/office/drawing/2014/main" id="{A3CFBC8C-83D7-4CAD-A250-3509D88AE06C}"/>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solidFill>
                <a:srgbClr val="B4E0F9"/>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2" name="Freeform 7">
                <a:extLst>
                  <a:ext uri="{FF2B5EF4-FFF2-40B4-BE49-F238E27FC236}">
                    <a16:creationId xmlns:a16="http://schemas.microsoft.com/office/drawing/2014/main" id="{574520CF-15EA-4D8E-B8B6-6D389806513A}"/>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adFill>
                <a:gsLst>
                  <a:gs pos="3000">
                    <a:srgbClr val="07797A"/>
                  </a:gs>
                  <a:gs pos="84000">
                    <a:srgbClr val="8FCDCF"/>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3" name="Freeform 8">
                <a:extLst>
                  <a:ext uri="{FF2B5EF4-FFF2-40B4-BE49-F238E27FC236}">
                    <a16:creationId xmlns:a16="http://schemas.microsoft.com/office/drawing/2014/main" id="{8C6EDFC0-D86C-4371-9C7B-B6669A3D1F0B}"/>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adFill>
                <a:gsLst>
                  <a:gs pos="33000">
                    <a:srgbClr val="F7A605"/>
                  </a:gs>
                  <a:gs pos="93000">
                    <a:srgbClr val="E8520F"/>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9">
                <a:extLst>
                  <a:ext uri="{FF2B5EF4-FFF2-40B4-BE49-F238E27FC236}">
                    <a16:creationId xmlns:a16="http://schemas.microsoft.com/office/drawing/2014/main" id="{CDC230E8-0A8E-48B1-BE86-10C2CC002784}"/>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adFill>
                <a:gsLst>
                  <a:gs pos="3000">
                    <a:srgbClr val="DCDA01"/>
                  </a:gs>
                  <a:gs pos="73000">
                    <a:srgbClr val="95C11E"/>
                  </a:gs>
                </a:gsLst>
                <a:lin ang="12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5" name="Freeform 10">
                <a:extLst>
                  <a:ext uri="{FF2B5EF4-FFF2-40B4-BE49-F238E27FC236}">
                    <a16:creationId xmlns:a16="http://schemas.microsoft.com/office/drawing/2014/main" id="{0B511835-17CE-42B3-BA59-F575F5DDCD89}"/>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adFill>
                <a:gsLst>
                  <a:gs pos="3000">
                    <a:srgbClr val="FFDA00"/>
                  </a:gs>
                  <a:gs pos="84000">
                    <a:srgbClr val="F6A700"/>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6" name="Freeform 11">
                <a:extLst>
                  <a:ext uri="{FF2B5EF4-FFF2-40B4-BE49-F238E27FC236}">
                    <a16:creationId xmlns:a16="http://schemas.microsoft.com/office/drawing/2014/main" id="{3D2D817C-2EAA-4AC9-882B-D732CA824EB9}"/>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adFill>
                <a:gsLst>
                  <a:gs pos="0">
                    <a:srgbClr val="008283"/>
                  </a:gs>
                  <a:gs pos="83000">
                    <a:srgbClr val="009197"/>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7" name="Freeform 12">
                <a:extLst>
                  <a:ext uri="{FF2B5EF4-FFF2-40B4-BE49-F238E27FC236}">
                    <a16:creationId xmlns:a16="http://schemas.microsoft.com/office/drawing/2014/main" id="{FA2F38E1-3ECB-4574-AF6D-69A1B3AF004C}"/>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adFill>
                <a:gsLst>
                  <a:gs pos="22000">
                    <a:srgbClr val="BFB803"/>
                  </a:gs>
                  <a:gs pos="83000">
                    <a:srgbClr val="C59118"/>
                  </a:gs>
                </a:gsLst>
                <a:lin ang="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8" name="Freeform 13">
                <a:extLst>
                  <a:ext uri="{FF2B5EF4-FFF2-40B4-BE49-F238E27FC236}">
                    <a16:creationId xmlns:a16="http://schemas.microsoft.com/office/drawing/2014/main" id="{2FAAED39-A249-48B4-893E-03011D7FC801}"/>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adFill>
                <a:gsLst>
                  <a:gs pos="18000">
                    <a:srgbClr val="D20A18"/>
                  </a:gs>
                  <a:gs pos="85000">
                    <a:srgbClr val="C00E0E"/>
                  </a:gs>
                </a:gsLst>
                <a:lin ang="10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9" name="Freeform 14">
                <a:extLst>
                  <a:ext uri="{FF2B5EF4-FFF2-40B4-BE49-F238E27FC236}">
                    <a16:creationId xmlns:a16="http://schemas.microsoft.com/office/drawing/2014/main" id="{F8AE33D4-B703-47D2-999C-F3F5F0149C6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adFill>
                <a:gsLst>
                  <a:gs pos="31000">
                    <a:srgbClr val="9A151B"/>
                  </a:gs>
                  <a:gs pos="77000">
                    <a:srgbClr val="B8101C"/>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grpSp>
        <p:pic>
          <p:nvPicPr>
            <p:cNvPr id="9" name="Logo Relyens">
              <a:extLst>
                <a:ext uri="{FF2B5EF4-FFF2-40B4-BE49-F238E27FC236}">
                  <a16:creationId xmlns:a16="http://schemas.microsoft.com/office/drawing/2014/main" id="{B10518F2-BBE2-444A-A359-2F8A72D7EC6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425674" y="5392273"/>
              <a:ext cx="2052000" cy="1148990"/>
            </a:xfrm>
            <a:prstGeom prst="rect">
              <a:avLst/>
            </a:prstGeom>
          </p:spPr>
        </p:pic>
      </p:grpSp>
      <p:sp>
        <p:nvSpPr>
          <p:cNvPr id="2" name="Titre 1">
            <a:extLst>
              <a:ext uri="{FF2B5EF4-FFF2-40B4-BE49-F238E27FC236}">
                <a16:creationId xmlns:a16="http://schemas.microsoft.com/office/drawing/2014/main" id="{4F63BA6C-6416-4BA1-B8B0-0EC997BB2F80}"/>
              </a:ext>
            </a:extLst>
          </p:cNvPr>
          <p:cNvSpPr>
            <a:spLocks noGrp="1"/>
          </p:cNvSpPr>
          <p:nvPr>
            <p:ph type="ctrTitle"/>
          </p:nvPr>
        </p:nvSpPr>
        <p:spPr>
          <a:xfrm>
            <a:off x="7592356" y="2311400"/>
            <a:ext cx="3726000" cy="836613"/>
          </a:xfrm>
        </p:spPr>
        <p:txBody>
          <a:bodyPr anchor="b">
            <a:normAutofit/>
          </a:bodyPr>
          <a:lstStyle>
            <a:lvl1pPr algn="r">
              <a:defRPr sz="2400">
                <a:solidFill>
                  <a:schemeClr val="tx1"/>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CFF3F50C-7226-4699-82D9-AA9DB4F979F9}"/>
              </a:ext>
            </a:extLst>
          </p:cNvPr>
          <p:cNvSpPr>
            <a:spLocks noGrp="1"/>
          </p:cNvSpPr>
          <p:nvPr>
            <p:ph type="subTitle" idx="1"/>
          </p:nvPr>
        </p:nvSpPr>
        <p:spPr>
          <a:xfrm>
            <a:off x="7594081" y="3192464"/>
            <a:ext cx="3724275" cy="1970086"/>
          </a:xfrm>
        </p:spPr>
        <p:txBody>
          <a:bodyPr>
            <a:normAutofit/>
          </a:bodyPr>
          <a:lstStyle>
            <a:lvl1pPr marL="0" indent="0" algn="r">
              <a:buNone/>
              <a:defRPr sz="2400" b="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49" name="Forme libre : forme 48">
            <a:extLst>
              <a:ext uri="{FF2B5EF4-FFF2-40B4-BE49-F238E27FC236}">
                <a16:creationId xmlns:a16="http://schemas.microsoft.com/office/drawing/2014/main" id="{748A0FCA-8F8B-4002-96C0-AFE18E6B5A65}"/>
              </a:ext>
            </a:extLst>
          </p:cNvPr>
          <p:cNvSpPr>
            <a:spLocks/>
          </p:cNvSpPr>
          <p:nvPr userDrawn="1"/>
        </p:nvSpPr>
        <p:spPr bwMode="auto">
          <a:xfrm>
            <a:off x="8795658" y="1"/>
            <a:ext cx="3396343" cy="2311401"/>
          </a:xfrm>
          <a:custGeom>
            <a:avLst/>
            <a:gdLst>
              <a:gd name="connsiteX0" fmla="*/ 0 w 3396343"/>
              <a:gd name="connsiteY0" fmla="*/ 0 h 2311401"/>
              <a:gd name="connsiteX1" fmla="*/ 3396343 w 3396343"/>
              <a:gd name="connsiteY1" fmla="*/ 0 h 2311401"/>
              <a:gd name="connsiteX2" fmla="*/ 3396343 w 3396343"/>
              <a:gd name="connsiteY2" fmla="*/ 2311401 h 2311401"/>
              <a:gd name="connsiteX3" fmla="*/ 2223415 w 3396343"/>
              <a:gd name="connsiteY3" fmla="*/ 1916113 h 2311401"/>
              <a:gd name="connsiteX4" fmla="*/ 406091 w 3396343"/>
              <a:gd name="connsiteY4" fmla="*/ 1803400 h 2311401"/>
              <a:gd name="connsiteX5" fmla="*/ 37923 w 3396343"/>
              <a:gd name="connsiteY5" fmla="*/ 1854461 h 2311401"/>
              <a:gd name="connsiteX6" fmla="*/ 0 w 3396343"/>
              <a:gd name="connsiteY6" fmla="*/ 1860646 h 231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6343" h="2311401">
                <a:moveTo>
                  <a:pt x="0" y="0"/>
                </a:moveTo>
                <a:lnTo>
                  <a:pt x="3396343" y="0"/>
                </a:lnTo>
                <a:cubicBezTo>
                  <a:pt x="3396343" y="0"/>
                  <a:pt x="3396343" y="0"/>
                  <a:pt x="3396343" y="2311401"/>
                </a:cubicBezTo>
                <a:cubicBezTo>
                  <a:pt x="3018593" y="2146301"/>
                  <a:pt x="2628147" y="2009775"/>
                  <a:pt x="2223415" y="1916113"/>
                </a:cubicBezTo>
                <a:cubicBezTo>
                  <a:pt x="1644093" y="1779588"/>
                  <a:pt x="1040965" y="1724025"/>
                  <a:pt x="406091" y="1803400"/>
                </a:cubicBezTo>
                <a:cubicBezTo>
                  <a:pt x="280704" y="1819176"/>
                  <a:pt x="157995" y="1836285"/>
                  <a:pt x="37923" y="1854461"/>
                </a:cubicBezTo>
                <a:lnTo>
                  <a:pt x="0" y="1860646"/>
                </a:lnTo>
                <a:close/>
              </a:path>
            </a:pathLst>
          </a:custGeom>
          <a:gradFill flip="none" rotWithShape="1">
            <a:gsLst>
              <a:gs pos="0">
                <a:schemeClr val="tx1">
                  <a:lumMod val="50000"/>
                  <a:alpha val="0"/>
                </a:schemeClr>
              </a:gs>
              <a:gs pos="73000">
                <a:schemeClr val="tx1">
                  <a:lumMod val="50000"/>
                  <a:alpha val="43000"/>
                </a:schemeClr>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fr-FR" dirty="0"/>
          </a:p>
        </p:txBody>
      </p:sp>
      <p:sp>
        <p:nvSpPr>
          <p:cNvPr id="25" name="Rectangle : coins arrondis 24">
            <a:extLst>
              <a:ext uri="{FF2B5EF4-FFF2-40B4-BE49-F238E27FC236}">
                <a16:creationId xmlns:a16="http://schemas.microsoft.com/office/drawing/2014/main" id="{A486E09A-B02D-4C33-AE48-2345C7C0C20C}"/>
              </a:ext>
            </a:extLst>
          </p:cNvPr>
          <p:cNvSpPr/>
          <p:nvPr userDrawn="1"/>
        </p:nvSpPr>
        <p:spPr>
          <a:xfrm>
            <a:off x="9868749" y="941930"/>
            <a:ext cx="1446951" cy="204494"/>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spAutoFit/>
          </a:bodyPr>
          <a:lstStyle/>
          <a:p>
            <a:pPr algn="r">
              <a:lnSpc>
                <a:spcPct val="90000"/>
              </a:lnSpc>
            </a:pPr>
            <a:r>
              <a:rPr lang="fr-FR" sz="1050" dirty="0">
                <a:solidFill>
                  <a:schemeClr val="bg1"/>
                </a:solidFill>
              </a:rPr>
              <a:t>ressources humaines</a:t>
            </a:r>
          </a:p>
        </p:txBody>
      </p:sp>
      <p:sp>
        <p:nvSpPr>
          <p:cNvPr id="27" name="Rectangle : coins arrondis 26">
            <a:extLst>
              <a:ext uri="{FF2B5EF4-FFF2-40B4-BE49-F238E27FC236}">
                <a16:creationId xmlns:a16="http://schemas.microsoft.com/office/drawing/2014/main" id="{CA52BBCC-6B5E-47EF-94E6-880BCD077179}"/>
              </a:ext>
            </a:extLst>
          </p:cNvPr>
          <p:cNvSpPr/>
          <p:nvPr userDrawn="1"/>
        </p:nvSpPr>
        <p:spPr>
          <a:xfrm>
            <a:off x="10719164" y="668086"/>
            <a:ext cx="596536" cy="204494"/>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spAutoFit/>
          </a:bodyPr>
          <a:lstStyle/>
          <a:p>
            <a:pPr algn="r">
              <a:lnSpc>
                <a:spcPct val="90000"/>
              </a:lnSpc>
            </a:pPr>
            <a:r>
              <a:rPr lang="fr-FR" sz="1050" dirty="0">
                <a:solidFill>
                  <a:schemeClr val="bg1"/>
                </a:solidFill>
              </a:rPr>
              <a:t>médical</a:t>
            </a:r>
          </a:p>
        </p:txBody>
      </p:sp>
      <p:sp>
        <p:nvSpPr>
          <p:cNvPr id="28" name="Rectangle : coins arrondis 27">
            <a:extLst>
              <a:ext uri="{FF2B5EF4-FFF2-40B4-BE49-F238E27FC236}">
                <a16:creationId xmlns:a16="http://schemas.microsoft.com/office/drawing/2014/main" id="{C8BB6977-3764-4596-9AE6-63CF26990A65}"/>
              </a:ext>
            </a:extLst>
          </p:cNvPr>
          <p:cNvSpPr/>
          <p:nvPr userDrawn="1"/>
        </p:nvSpPr>
        <p:spPr>
          <a:xfrm>
            <a:off x="10308210" y="1222917"/>
            <a:ext cx="1007490" cy="204494"/>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spAutoFit/>
          </a:bodyPr>
          <a:lstStyle/>
          <a:p>
            <a:pPr algn="r">
              <a:lnSpc>
                <a:spcPct val="90000"/>
              </a:lnSpc>
            </a:pPr>
            <a:r>
              <a:rPr lang="fr-FR" sz="1050" dirty="0">
                <a:solidFill>
                  <a:schemeClr val="bg1"/>
                </a:solidFill>
              </a:rPr>
              <a:t>technologique</a:t>
            </a:r>
          </a:p>
        </p:txBody>
      </p:sp>
      <p:sp>
        <p:nvSpPr>
          <p:cNvPr id="39" name="ZoneTexte 38">
            <a:extLst>
              <a:ext uri="{FF2B5EF4-FFF2-40B4-BE49-F238E27FC236}">
                <a16:creationId xmlns:a16="http://schemas.microsoft.com/office/drawing/2014/main" id="{20FE0175-DC69-403E-A14C-48E15A0712AD}"/>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Grand Titre + image</a:t>
            </a:r>
          </a:p>
        </p:txBody>
      </p:sp>
      <p:sp>
        <p:nvSpPr>
          <p:cNvPr id="29" name="ZoneTexte 28">
            <a:extLst>
              <a:ext uri="{FF2B5EF4-FFF2-40B4-BE49-F238E27FC236}">
                <a16:creationId xmlns:a16="http://schemas.microsoft.com/office/drawing/2014/main" id="{EFD1151F-C2F6-4E00-80FE-54B68F7A3679}"/>
              </a:ext>
            </a:extLst>
          </p:cNvPr>
          <p:cNvSpPr txBox="1"/>
          <p:nvPr userDrawn="1"/>
        </p:nvSpPr>
        <p:spPr>
          <a:xfrm>
            <a:off x="-76200" y="6858000"/>
            <a:ext cx="12268200" cy="430887"/>
          </a:xfrm>
          <a:prstGeom prst="rect">
            <a:avLst/>
          </a:prstGeom>
          <a:noFill/>
        </p:spPr>
        <p:txBody>
          <a:bodyPr wrap="square" rtlCol="0">
            <a:spAutoFit/>
          </a:bodyPr>
          <a:lstStyle/>
          <a:p>
            <a:r>
              <a:rPr lang="fr-FR" sz="1100" dirty="0">
                <a:solidFill>
                  <a:schemeClr val="bg1">
                    <a:lumMod val="65000"/>
                  </a:schemeClr>
                </a:solidFill>
              </a:rPr>
              <a:t>Astuce pour modifier une image déjà présente : Clic droit sur l'image + choisir "Changer d'image"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bg1">
                    <a:lumMod val="65000"/>
                  </a:schemeClr>
                </a:solidFill>
              </a:rPr>
              <a:t>Astuce pour modifier le cadrage d'une image : Clic droit sur l'image + choisir "Rogner"</a:t>
            </a:r>
          </a:p>
        </p:txBody>
      </p:sp>
      <p:sp>
        <p:nvSpPr>
          <p:cNvPr id="30" name="ZoneTexte 29">
            <a:extLst>
              <a:ext uri="{FF2B5EF4-FFF2-40B4-BE49-F238E27FC236}">
                <a16:creationId xmlns:a16="http://schemas.microsoft.com/office/drawing/2014/main" id="{5D82A431-2AC9-444C-A208-B0191BF3B4DF}"/>
              </a:ext>
            </a:extLst>
          </p:cNvPr>
          <p:cNvSpPr txBox="1"/>
          <p:nvPr userDrawn="1"/>
        </p:nvSpPr>
        <p:spPr>
          <a:xfrm>
            <a:off x="4752975" y="-461665"/>
            <a:ext cx="7439025" cy="430887"/>
          </a:xfrm>
          <a:prstGeom prst="rect">
            <a:avLst/>
          </a:prstGeom>
          <a:noFill/>
        </p:spPr>
        <p:txBody>
          <a:bodyPr wrap="square" rtlCol="0">
            <a:spAutoFit/>
          </a:bodyPr>
          <a:lstStyle/>
          <a:p>
            <a:r>
              <a:rPr lang="fr-FR" sz="1100" dirty="0">
                <a:solidFill>
                  <a:schemeClr val="bg1">
                    <a:lumMod val="65000"/>
                  </a:schemeClr>
                </a:solidFill>
              </a:rPr>
              <a:t>NOTE : Si vous insérez une image ci-dessous ou changez celle-ci, placez la ensuite en arrière plan (Clic droit sur l'image + Arrière plan) afin qu'elle se place derrière les 3 métiers et le dégradé gris qui doit la recouvrir.</a:t>
            </a:r>
          </a:p>
        </p:txBody>
      </p:sp>
    </p:spTree>
    <p:extLst>
      <p:ext uri="{BB962C8B-B14F-4D97-AF65-F5344CB8AC3E}">
        <p14:creationId xmlns:p14="http://schemas.microsoft.com/office/powerpoint/2010/main" val="3390356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Grand Titre + sans image">
    <p:spTree>
      <p:nvGrpSpPr>
        <p:cNvPr id="1" name=""/>
        <p:cNvGrpSpPr/>
        <p:nvPr/>
      </p:nvGrpSpPr>
      <p:grpSpPr>
        <a:xfrm>
          <a:off x="0" y="0"/>
          <a:ext cx="0" cy="0"/>
          <a:chOff x="0" y="0"/>
          <a:chExt cx="0" cy="0"/>
        </a:xfrm>
      </p:grpSpPr>
      <p:sp>
        <p:nvSpPr>
          <p:cNvPr id="2054" name="Rectangle 2053">
            <a:extLst>
              <a:ext uri="{FF2B5EF4-FFF2-40B4-BE49-F238E27FC236}">
                <a16:creationId xmlns:a16="http://schemas.microsoft.com/office/drawing/2014/main" id="{E3ABC282-18C7-4C82-A529-37AAD780733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Freeform 9">
            <a:extLst>
              <a:ext uri="{FF2B5EF4-FFF2-40B4-BE49-F238E27FC236}">
                <a16:creationId xmlns:a16="http://schemas.microsoft.com/office/drawing/2014/main" id="{C61589CF-11A2-42A3-A889-69A52ED7EDD7}"/>
              </a:ext>
            </a:extLst>
          </p:cNvPr>
          <p:cNvSpPr>
            <a:spLocks/>
          </p:cNvSpPr>
          <p:nvPr userDrawn="1"/>
        </p:nvSpPr>
        <p:spPr bwMode="auto">
          <a:xfrm>
            <a:off x="0" y="3094037"/>
            <a:ext cx="6737350" cy="3763963"/>
          </a:xfrm>
          <a:custGeom>
            <a:avLst/>
            <a:gdLst>
              <a:gd name="T0" fmla="*/ 0 w 4245"/>
              <a:gd name="T1" fmla="*/ 2371 h 2371"/>
              <a:gd name="T2" fmla="*/ 4245 w 4245"/>
              <a:gd name="T3" fmla="*/ 2371 h 2371"/>
              <a:gd name="T4" fmla="*/ 3723 w 4245"/>
              <a:gd name="T5" fmla="*/ 1474 h 2371"/>
              <a:gd name="T6" fmla="*/ 36 w 4245"/>
              <a:gd name="T7" fmla="*/ 3 h 2371"/>
              <a:gd name="T8" fmla="*/ 0 w 4245"/>
              <a:gd name="T9" fmla="*/ 0 h 2371"/>
              <a:gd name="T10" fmla="*/ 0 w 4245"/>
              <a:gd name="T11" fmla="*/ 2371 h 2371"/>
            </a:gdLst>
            <a:ahLst/>
            <a:cxnLst>
              <a:cxn ang="0">
                <a:pos x="T0" y="T1"/>
              </a:cxn>
              <a:cxn ang="0">
                <a:pos x="T2" y="T3"/>
              </a:cxn>
              <a:cxn ang="0">
                <a:pos x="T4" y="T5"/>
              </a:cxn>
              <a:cxn ang="0">
                <a:pos x="T6" y="T7"/>
              </a:cxn>
              <a:cxn ang="0">
                <a:pos x="T8" y="T9"/>
              </a:cxn>
              <a:cxn ang="0">
                <a:pos x="T10" y="T11"/>
              </a:cxn>
            </a:cxnLst>
            <a:rect l="0" t="0" r="r" b="b"/>
            <a:pathLst>
              <a:path w="4245" h="2371">
                <a:moveTo>
                  <a:pt x="0" y="2371"/>
                </a:moveTo>
                <a:cubicBezTo>
                  <a:pt x="4245" y="2371"/>
                  <a:pt x="4245" y="2371"/>
                  <a:pt x="4245" y="2371"/>
                </a:cubicBezTo>
                <a:cubicBezTo>
                  <a:pt x="4223" y="2128"/>
                  <a:pt x="4060" y="1821"/>
                  <a:pt x="3723" y="1474"/>
                </a:cubicBezTo>
                <a:cubicBezTo>
                  <a:pt x="3163" y="900"/>
                  <a:pt x="1941" y="125"/>
                  <a:pt x="36" y="3"/>
                </a:cubicBezTo>
                <a:cubicBezTo>
                  <a:pt x="24" y="2"/>
                  <a:pt x="12" y="1"/>
                  <a:pt x="0" y="0"/>
                </a:cubicBezTo>
                <a:lnTo>
                  <a:pt x="0" y="2371"/>
                </a:lnTo>
                <a:close/>
              </a:path>
            </a:pathLst>
          </a:custGeom>
          <a:gradFill>
            <a:gsLst>
              <a:gs pos="11000">
                <a:srgbClr val="F5E715"/>
              </a:gs>
              <a:gs pos="76000">
                <a:srgbClr val="F4C50F"/>
              </a:gs>
            </a:gsLst>
            <a:lin ang="16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5" name="Freeform 10">
            <a:extLst>
              <a:ext uri="{FF2B5EF4-FFF2-40B4-BE49-F238E27FC236}">
                <a16:creationId xmlns:a16="http://schemas.microsoft.com/office/drawing/2014/main" id="{CEA47F64-20F3-4BE8-8B62-7E1392E5D942}"/>
              </a:ext>
            </a:extLst>
          </p:cNvPr>
          <p:cNvSpPr>
            <a:spLocks/>
          </p:cNvSpPr>
          <p:nvPr userDrawn="1"/>
        </p:nvSpPr>
        <p:spPr bwMode="auto">
          <a:xfrm>
            <a:off x="4156076" y="0"/>
            <a:ext cx="8034338" cy="3067050"/>
          </a:xfrm>
          <a:custGeom>
            <a:avLst/>
            <a:gdLst>
              <a:gd name="T0" fmla="*/ 85 w 5062"/>
              <a:gd name="T1" fmla="*/ 0 h 1932"/>
              <a:gd name="T2" fmla="*/ 19 w 5062"/>
              <a:gd name="T3" fmla="*/ 864 h 1932"/>
              <a:gd name="T4" fmla="*/ 584 w 5062"/>
              <a:gd name="T5" fmla="*/ 1860 h 1932"/>
              <a:gd name="T6" fmla="*/ 3196 w 5062"/>
              <a:gd name="T7" fmla="*/ 1284 h 1932"/>
              <a:gd name="T8" fmla="*/ 4360 w 5062"/>
              <a:gd name="T9" fmla="*/ 1297 h 1932"/>
              <a:gd name="T10" fmla="*/ 5062 w 5062"/>
              <a:gd name="T11" fmla="*/ 1490 h 1932"/>
              <a:gd name="T12" fmla="*/ 5062 w 5062"/>
              <a:gd name="T13" fmla="*/ 0 h 1932"/>
              <a:gd name="T14" fmla="*/ 85 w 5062"/>
              <a:gd name="T15" fmla="*/ 0 h 19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62" h="1932">
                <a:moveTo>
                  <a:pt x="85" y="0"/>
                </a:moveTo>
                <a:cubicBezTo>
                  <a:pt x="12" y="360"/>
                  <a:pt x="0" y="657"/>
                  <a:pt x="19" y="864"/>
                </a:cubicBezTo>
                <a:cubicBezTo>
                  <a:pt x="78" y="1497"/>
                  <a:pt x="306" y="1820"/>
                  <a:pt x="584" y="1860"/>
                </a:cubicBezTo>
                <a:cubicBezTo>
                  <a:pt x="1101" y="1932"/>
                  <a:pt x="1924" y="1511"/>
                  <a:pt x="3196" y="1284"/>
                </a:cubicBezTo>
                <a:cubicBezTo>
                  <a:pt x="3599" y="1213"/>
                  <a:pt x="3986" y="1230"/>
                  <a:pt x="4360" y="1297"/>
                </a:cubicBezTo>
                <a:cubicBezTo>
                  <a:pt x="4600" y="1341"/>
                  <a:pt x="4834" y="1407"/>
                  <a:pt x="5062" y="1490"/>
                </a:cubicBezTo>
                <a:cubicBezTo>
                  <a:pt x="5062" y="0"/>
                  <a:pt x="5062" y="0"/>
                  <a:pt x="5062" y="0"/>
                </a:cubicBezTo>
                <a:lnTo>
                  <a:pt x="85" y="0"/>
                </a:lnTo>
                <a:close/>
              </a:path>
            </a:pathLst>
          </a:custGeom>
          <a:gradFill>
            <a:gsLst>
              <a:gs pos="23000">
                <a:srgbClr val="C20E1A"/>
              </a:gs>
              <a:gs pos="90000">
                <a:srgbClr val="AF054D"/>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pic>
        <p:nvPicPr>
          <p:cNvPr id="5" name="Image 4">
            <a:extLst>
              <a:ext uri="{FF2B5EF4-FFF2-40B4-BE49-F238E27FC236}">
                <a16:creationId xmlns:a16="http://schemas.microsoft.com/office/drawing/2014/main" id="{BABDD13A-5BD5-4B20-95B0-CC3255FA206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37" y="3085530"/>
            <a:ext cx="6133108" cy="3779848"/>
          </a:xfrm>
          <a:prstGeom prst="rect">
            <a:avLst/>
          </a:prstGeom>
        </p:spPr>
      </p:pic>
      <p:pic>
        <p:nvPicPr>
          <p:cNvPr id="4" name="Image 3">
            <a:extLst>
              <a:ext uri="{FF2B5EF4-FFF2-40B4-BE49-F238E27FC236}">
                <a16:creationId xmlns:a16="http://schemas.microsoft.com/office/drawing/2014/main" id="{3EEBC471-B187-4043-B64C-49D555BCB91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62257" y="9815"/>
            <a:ext cx="7925487" cy="2517866"/>
          </a:xfrm>
          <a:prstGeom prst="rect">
            <a:avLst/>
          </a:prstGeom>
        </p:spPr>
      </p:pic>
      <p:grpSp>
        <p:nvGrpSpPr>
          <p:cNvPr id="7" name="Logo">
            <a:extLst>
              <a:ext uri="{FF2B5EF4-FFF2-40B4-BE49-F238E27FC236}">
                <a16:creationId xmlns:a16="http://schemas.microsoft.com/office/drawing/2014/main" id="{A6556E0B-7A5D-4CC4-965B-41360942E10E}"/>
              </a:ext>
            </a:extLst>
          </p:cNvPr>
          <p:cNvGrpSpPr>
            <a:grpSpLocks noChangeAspect="1"/>
          </p:cNvGrpSpPr>
          <p:nvPr userDrawn="1"/>
        </p:nvGrpSpPr>
        <p:grpSpPr>
          <a:xfrm>
            <a:off x="9216697" y="5287128"/>
            <a:ext cx="2181600" cy="1221559"/>
            <a:chOff x="6425674" y="5392273"/>
            <a:chExt cx="2052000" cy="1148990"/>
          </a:xfrm>
        </p:grpSpPr>
        <p:grpSp>
          <p:nvGrpSpPr>
            <p:cNvPr id="8" name="Groupe 7">
              <a:extLst>
                <a:ext uri="{FF2B5EF4-FFF2-40B4-BE49-F238E27FC236}">
                  <a16:creationId xmlns:a16="http://schemas.microsoft.com/office/drawing/2014/main" id="{255AF13B-8B13-461A-9C4B-A2C43CC37AD0}"/>
                </a:ext>
              </a:extLst>
            </p:cNvPr>
            <p:cNvGrpSpPr/>
            <p:nvPr/>
          </p:nvGrpSpPr>
          <p:grpSpPr>
            <a:xfrm>
              <a:off x="6581081" y="5577217"/>
              <a:ext cx="357668" cy="359666"/>
              <a:chOff x="1009650" y="946150"/>
              <a:chExt cx="3979863" cy="4002088"/>
            </a:xfrm>
          </p:grpSpPr>
          <p:sp>
            <p:nvSpPr>
              <p:cNvPr id="10" name="Freeform 5">
                <a:extLst>
                  <a:ext uri="{FF2B5EF4-FFF2-40B4-BE49-F238E27FC236}">
                    <a16:creationId xmlns:a16="http://schemas.microsoft.com/office/drawing/2014/main" id="{63E3B7E8-D732-4622-82AD-E228D8106B51}"/>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adFill>
                <a:gsLst>
                  <a:gs pos="3000">
                    <a:srgbClr val="C7015E"/>
                  </a:gs>
                  <a:gs pos="93000">
                    <a:srgbClr val="D80B36"/>
                  </a:gs>
                </a:gsLst>
                <a:lin ang="17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1" name="Freeform 6">
                <a:extLst>
                  <a:ext uri="{FF2B5EF4-FFF2-40B4-BE49-F238E27FC236}">
                    <a16:creationId xmlns:a16="http://schemas.microsoft.com/office/drawing/2014/main" id="{A3CFBC8C-83D7-4CAD-A250-3509D88AE06C}"/>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solidFill>
                <a:srgbClr val="B4E0F9"/>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2" name="Freeform 7">
                <a:extLst>
                  <a:ext uri="{FF2B5EF4-FFF2-40B4-BE49-F238E27FC236}">
                    <a16:creationId xmlns:a16="http://schemas.microsoft.com/office/drawing/2014/main" id="{574520CF-15EA-4D8E-B8B6-6D389806513A}"/>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adFill>
                <a:gsLst>
                  <a:gs pos="3000">
                    <a:srgbClr val="07797A"/>
                  </a:gs>
                  <a:gs pos="84000">
                    <a:srgbClr val="8FCDCF"/>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3" name="Freeform 8">
                <a:extLst>
                  <a:ext uri="{FF2B5EF4-FFF2-40B4-BE49-F238E27FC236}">
                    <a16:creationId xmlns:a16="http://schemas.microsoft.com/office/drawing/2014/main" id="{8C6EDFC0-D86C-4371-9C7B-B6669A3D1F0B}"/>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adFill>
                <a:gsLst>
                  <a:gs pos="33000">
                    <a:srgbClr val="F7A605"/>
                  </a:gs>
                  <a:gs pos="93000">
                    <a:srgbClr val="E8520F"/>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9">
                <a:extLst>
                  <a:ext uri="{FF2B5EF4-FFF2-40B4-BE49-F238E27FC236}">
                    <a16:creationId xmlns:a16="http://schemas.microsoft.com/office/drawing/2014/main" id="{CDC230E8-0A8E-48B1-BE86-10C2CC002784}"/>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adFill>
                <a:gsLst>
                  <a:gs pos="3000">
                    <a:srgbClr val="DCDA01"/>
                  </a:gs>
                  <a:gs pos="73000">
                    <a:srgbClr val="95C11E"/>
                  </a:gs>
                </a:gsLst>
                <a:lin ang="12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5" name="Freeform 10">
                <a:extLst>
                  <a:ext uri="{FF2B5EF4-FFF2-40B4-BE49-F238E27FC236}">
                    <a16:creationId xmlns:a16="http://schemas.microsoft.com/office/drawing/2014/main" id="{0B511835-17CE-42B3-BA59-F575F5DDCD89}"/>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adFill>
                <a:gsLst>
                  <a:gs pos="3000">
                    <a:srgbClr val="FFDA00"/>
                  </a:gs>
                  <a:gs pos="84000">
                    <a:srgbClr val="F6A700"/>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6" name="Freeform 11">
                <a:extLst>
                  <a:ext uri="{FF2B5EF4-FFF2-40B4-BE49-F238E27FC236}">
                    <a16:creationId xmlns:a16="http://schemas.microsoft.com/office/drawing/2014/main" id="{3D2D817C-2EAA-4AC9-882B-D732CA824EB9}"/>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adFill>
                <a:gsLst>
                  <a:gs pos="0">
                    <a:srgbClr val="008283"/>
                  </a:gs>
                  <a:gs pos="83000">
                    <a:srgbClr val="009197"/>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7" name="Freeform 12">
                <a:extLst>
                  <a:ext uri="{FF2B5EF4-FFF2-40B4-BE49-F238E27FC236}">
                    <a16:creationId xmlns:a16="http://schemas.microsoft.com/office/drawing/2014/main" id="{FA2F38E1-3ECB-4574-AF6D-69A1B3AF004C}"/>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adFill>
                <a:gsLst>
                  <a:gs pos="22000">
                    <a:srgbClr val="BFB803"/>
                  </a:gs>
                  <a:gs pos="83000">
                    <a:srgbClr val="C59118"/>
                  </a:gs>
                </a:gsLst>
                <a:lin ang="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8" name="Freeform 13">
                <a:extLst>
                  <a:ext uri="{FF2B5EF4-FFF2-40B4-BE49-F238E27FC236}">
                    <a16:creationId xmlns:a16="http://schemas.microsoft.com/office/drawing/2014/main" id="{2FAAED39-A249-48B4-893E-03011D7FC801}"/>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adFill>
                <a:gsLst>
                  <a:gs pos="18000">
                    <a:srgbClr val="D20A18"/>
                  </a:gs>
                  <a:gs pos="85000">
                    <a:srgbClr val="C00E0E"/>
                  </a:gs>
                </a:gsLst>
                <a:lin ang="10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9" name="Freeform 14">
                <a:extLst>
                  <a:ext uri="{FF2B5EF4-FFF2-40B4-BE49-F238E27FC236}">
                    <a16:creationId xmlns:a16="http://schemas.microsoft.com/office/drawing/2014/main" id="{F8AE33D4-B703-47D2-999C-F3F5F0149C6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adFill>
                <a:gsLst>
                  <a:gs pos="31000">
                    <a:srgbClr val="9A151B"/>
                  </a:gs>
                  <a:gs pos="77000">
                    <a:srgbClr val="B8101C"/>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grpSp>
        <p:pic>
          <p:nvPicPr>
            <p:cNvPr id="9" name="Logo Relyens">
              <a:extLst>
                <a:ext uri="{FF2B5EF4-FFF2-40B4-BE49-F238E27FC236}">
                  <a16:creationId xmlns:a16="http://schemas.microsoft.com/office/drawing/2014/main" id="{B10518F2-BBE2-444A-A359-2F8A72D7EC67}"/>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6425674" y="5392273"/>
              <a:ext cx="2052000" cy="1148990"/>
            </a:xfrm>
            <a:prstGeom prst="rect">
              <a:avLst/>
            </a:prstGeom>
          </p:spPr>
        </p:pic>
      </p:grpSp>
      <p:sp>
        <p:nvSpPr>
          <p:cNvPr id="2" name="Titre 1">
            <a:extLst>
              <a:ext uri="{FF2B5EF4-FFF2-40B4-BE49-F238E27FC236}">
                <a16:creationId xmlns:a16="http://schemas.microsoft.com/office/drawing/2014/main" id="{4F63BA6C-6416-4BA1-B8B0-0EC997BB2F80}"/>
              </a:ext>
            </a:extLst>
          </p:cNvPr>
          <p:cNvSpPr>
            <a:spLocks noGrp="1"/>
          </p:cNvSpPr>
          <p:nvPr>
            <p:ph type="ctrTitle"/>
          </p:nvPr>
        </p:nvSpPr>
        <p:spPr>
          <a:xfrm>
            <a:off x="7592357" y="2311400"/>
            <a:ext cx="3726000" cy="836613"/>
          </a:xfrm>
        </p:spPr>
        <p:txBody>
          <a:bodyPr anchor="b">
            <a:normAutofit/>
          </a:bodyPr>
          <a:lstStyle>
            <a:lvl1pPr algn="r">
              <a:defRPr sz="2400">
                <a:solidFill>
                  <a:schemeClr val="tx1"/>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CFF3F50C-7226-4699-82D9-AA9DB4F979F9}"/>
              </a:ext>
            </a:extLst>
          </p:cNvPr>
          <p:cNvSpPr>
            <a:spLocks noGrp="1"/>
          </p:cNvSpPr>
          <p:nvPr>
            <p:ph type="subTitle" idx="1"/>
          </p:nvPr>
        </p:nvSpPr>
        <p:spPr>
          <a:xfrm>
            <a:off x="7594082" y="3192464"/>
            <a:ext cx="3724275" cy="1970086"/>
          </a:xfrm>
        </p:spPr>
        <p:txBody>
          <a:bodyPr>
            <a:normAutofit/>
          </a:bodyPr>
          <a:lstStyle>
            <a:lvl1pPr marL="0" indent="0" algn="r">
              <a:buNone/>
              <a:defRPr sz="2400" b="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49" name="Forme libre : forme 48">
            <a:extLst>
              <a:ext uri="{FF2B5EF4-FFF2-40B4-BE49-F238E27FC236}">
                <a16:creationId xmlns:a16="http://schemas.microsoft.com/office/drawing/2014/main" id="{748A0FCA-8F8B-4002-96C0-AFE18E6B5A65}"/>
              </a:ext>
            </a:extLst>
          </p:cNvPr>
          <p:cNvSpPr>
            <a:spLocks/>
          </p:cNvSpPr>
          <p:nvPr userDrawn="1"/>
        </p:nvSpPr>
        <p:spPr bwMode="auto">
          <a:xfrm>
            <a:off x="8795658" y="1"/>
            <a:ext cx="3396343" cy="2311401"/>
          </a:xfrm>
          <a:custGeom>
            <a:avLst/>
            <a:gdLst>
              <a:gd name="connsiteX0" fmla="*/ 0 w 3396343"/>
              <a:gd name="connsiteY0" fmla="*/ 0 h 2311401"/>
              <a:gd name="connsiteX1" fmla="*/ 3396343 w 3396343"/>
              <a:gd name="connsiteY1" fmla="*/ 0 h 2311401"/>
              <a:gd name="connsiteX2" fmla="*/ 3396343 w 3396343"/>
              <a:gd name="connsiteY2" fmla="*/ 2311401 h 2311401"/>
              <a:gd name="connsiteX3" fmla="*/ 2223415 w 3396343"/>
              <a:gd name="connsiteY3" fmla="*/ 1916113 h 2311401"/>
              <a:gd name="connsiteX4" fmla="*/ 406091 w 3396343"/>
              <a:gd name="connsiteY4" fmla="*/ 1803400 h 2311401"/>
              <a:gd name="connsiteX5" fmla="*/ 37923 w 3396343"/>
              <a:gd name="connsiteY5" fmla="*/ 1854461 h 2311401"/>
              <a:gd name="connsiteX6" fmla="*/ 0 w 3396343"/>
              <a:gd name="connsiteY6" fmla="*/ 1860646 h 231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6343" h="2311401">
                <a:moveTo>
                  <a:pt x="0" y="0"/>
                </a:moveTo>
                <a:lnTo>
                  <a:pt x="3396343" y="0"/>
                </a:lnTo>
                <a:cubicBezTo>
                  <a:pt x="3396343" y="0"/>
                  <a:pt x="3396343" y="0"/>
                  <a:pt x="3396343" y="2311401"/>
                </a:cubicBezTo>
                <a:cubicBezTo>
                  <a:pt x="3018593" y="2146301"/>
                  <a:pt x="2628147" y="2009775"/>
                  <a:pt x="2223415" y="1916113"/>
                </a:cubicBezTo>
                <a:cubicBezTo>
                  <a:pt x="1644093" y="1779588"/>
                  <a:pt x="1040965" y="1724025"/>
                  <a:pt x="406091" y="1803400"/>
                </a:cubicBezTo>
                <a:cubicBezTo>
                  <a:pt x="280704" y="1819176"/>
                  <a:pt x="157995" y="1836285"/>
                  <a:pt x="37923" y="1854461"/>
                </a:cubicBezTo>
                <a:lnTo>
                  <a:pt x="0" y="1860646"/>
                </a:lnTo>
                <a:close/>
              </a:path>
            </a:pathLst>
          </a:custGeom>
          <a:gradFill flip="none" rotWithShape="1">
            <a:gsLst>
              <a:gs pos="0">
                <a:schemeClr val="tx1">
                  <a:lumMod val="50000"/>
                  <a:alpha val="0"/>
                </a:schemeClr>
              </a:gs>
              <a:gs pos="73000">
                <a:schemeClr val="tx1">
                  <a:lumMod val="50000"/>
                  <a:alpha val="43000"/>
                </a:schemeClr>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fr-FR" dirty="0"/>
          </a:p>
        </p:txBody>
      </p:sp>
      <p:sp>
        <p:nvSpPr>
          <p:cNvPr id="25" name="Rectangle : coins arrondis 24">
            <a:extLst>
              <a:ext uri="{FF2B5EF4-FFF2-40B4-BE49-F238E27FC236}">
                <a16:creationId xmlns:a16="http://schemas.microsoft.com/office/drawing/2014/main" id="{A486E09A-B02D-4C33-AE48-2345C7C0C20C}"/>
              </a:ext>
            </a:extLst>
          </p:cNvPr>
          <p:cNvSpPr/>
          <p:nvPr userDrawn="1"/>
        </p:nvSpPr>
        <p:spPr>
          <a:xfrm>
            <a:off x="9868749" y="941930"/>
            <a:ext cx="1446951" cy="204494"/>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spAutoFit/>
          </a:bodyPr>
          <a:lstStyle/>
          <a:p>
            <a:pPr algn="r">
              <a:lnSpc>
                <a:spcPct val="90000"/>
              </a:lnSpc>
            </a:pPr>
            <a:r>
              <a:rPr lang="fr-FR" sz="1050" dirty="0">
                <a:solidFill>
                  <a:schemeClr val="bg1"/>
                </a:solidFill>
              </a:rPr>
              <a:t>ressources humaines</a:t>
            </a:r>
          </a:p>
        </p:txBody>
      </p:sp>
      <p:sp>
        <p:nvSpPr>
          <p:cNvPr id="27" name="Rectangle : coins arrondis 26">
            <a:extLst>
              <a:ext uri="{FF2B5EF4-FFF2-40B4-BE49-F238E27FC236}">
                <a16:creationId xmlns:a16="http://schemas.microsoft.com/office/drawing/2014/main" id="{CA52BBCC-6B5E-47EF-94E6-880BCD077179}"/>
              </a:ext>
            </a:extLst>
          </p:cNvPr>
          <p:cNvSpPr/>
          <p:nvPr userDrawn="1"/>
        </p:nvSpPr>
        <p:spPr>
          <a:xfrm>
            <a:off x="10719164" y="668086"/>
            <a:ext cx="596536" cy="204494"/>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spAutoFit/>
          </a:bodyPr>
          <a:lstStyle/>
          <a:p>
            <a:pPr algn="r">
              <a:lnSpc>
                <a:spcPct val="90000"/>
              </a:lnSpc>
            </a:pPr>
            <a:r>
              <a:rPr lang="fr-FR" sz="1050" dirty="0">
                <a:solidFill>
                  <a:schemeClr val="bg1"/>
                </a:solidFill>
              </a:rPr>
              <a:t>médical</a:t>
            </a:r>
          </a:p>
        </p:txBody>
      </p:sp>
      <p:sp>
        <p:nvSpPr>
          <p:cNvPr id="28" name="Rectangle : coins arrondis 27">
            <a:extLst>
              <a:ext uri="{FF2B5EF4-FFF2-40B4-BE49-F238E27FC236}">
                <a16:creationId xmlns:a16="http://schemas.microsoft.com/office/drawing/2014/main" id="{C8BB6977-3764-4596-9AE6-63CF26990A65}"/>
              </a:ext>
            </a:extLst>
          </p:cNvPr>
          <p:cNvSpPr/>
          <p:nvPr userDrawn="1"/>
        </p:nvSpPr>
        <p:spPr>
          <a:xfrm>
            <a:off x="10308210" y="1222917"/>
            <a:ext cx="1007490" cy="204494"/>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spAutoFit/>
          </a:bodyPr>
          <a:lstStyle/>
          <a:p>
            <a:pPr algn="r">
              <a:lnSpc>
                <a:spcPct val="90000"/>
              </a:lnSpc>
            </a:pPr>
            <a:r>
              <a:rPr lang="fr-FR" sz="1050" dirty="0">
                <a:solidFill>
                  <a:schemeClr val="bg1"/>
                </a:solidFill>
              </a:rPr>
              <a:t>technologique</a:t>
            </a:r>
          </a:p>
        </p:txBody>
      </p:sp>
      <p:sp>
        <p:nvSpPr>
          <p:cNvPr id="39" name="ZoneTexte 38">
            <a:extLst>
              <a:ext uri="{FF2B5EF4-FFF2-40B4-BE49-F238E27FC236}">
                <a16:creationId xmlns:a16="http://schemas.microsoft.com/office/drawing/2014/main" id="{20FE0175-DC69-403E-A14C-48E15A0712AD}"/>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Grand Titre + sans image</a:t>
            </a:r>
          </a:p>
        </p:txBody>
      </p:sp>
      <p:sp>
        <p:nvSpPr>
          <p:cNvPr id="29" name="ZoneTexte 28">
            <a:extLst>
              <a:ext uri="{FF2B5EF4-FFF2-40B4-BE49-F238E27FC236}">
                <a16:creationId xmlns:a16="http://schemas.microsoft.com/office/drawing/2014/main" id="{EFD1151F-C2F6-4E00-80FE-54B68F7A3679}"/>
              </a:ext>
            </a:extLst>
          </p:cNvPr>
          <p:cNvSpPr txBox="1"/>
          <p:nvPr userDrawn="1"/>
        </p:nvSpPr>
        <p:spPr>
          <a:xfrm>
            <a:off x="-76200" y="6858000"/>
            <a:ext cx="12268200" cy="430887"/>
          </a:xfrm>
          <a:prstGeom prst="rect">
            <a:avLst/>
          </a:prstGeom>
          <a:noFill/>
        </p:spPr>
        <p:txBody>
          <a:bodyPr wrap="square" rtlCol="0">
            <a:spAutoFit/>
          </a:bodyPr>
          <a:lstStyle/>
          <a:p>
            <a:r>
              <a:rPr lang="fr-FR" sz="1100" dirty="0">
                <a:solidFill>
                  <a:schemeClr val="bg1">
                    <a:lumMod val="65000"/>
                  </a:schemeClr>
                </a:solidFill>
              </a:rPr>
              <a:t>Astuce pour modifier une image déjà présente : Clic droit sur l'image + choisir "Changer d'image"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bg1">
                    <a:lumMod val="65000"/>
                  </a:schemeClr>
                </a:solidFill>
              </a:rPr>
              <a:t>Astuce pour modifier le cadrage d'une image : Clic droit sur l'image + choisir "Rogner"</a:t>
            </a:r>
          </a:p>
        </p:txBody>
      </p:sp>
    </p:spTree>
    <p:extLst>
      <p:ext uri="{BB962C8B-B14F-4D97-AF65-F5344CB8AC3E}">
        <p14:creationId xmlns:p14="http://schemas.microsoft.com/office/powerpoint/2010/main" val="5872345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Titre de section ORAN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332A700-CF8D-44A1-AB75-674643405236}"/>
              </a:ext>
            </a:extLst>
          </p:cNvPr>
          <p:cNvSpPr/>
          <p:nvPr userDrawn="1"/>
        </p:nvSpPr>
        <p:spPr>
          <a:xfrm>
            <a:off x="0" y="0"/>
            <a:ext cx="12192000" cy="6858000"/>
          </a:xfrm>
          <a:prstGeom prst="rect">
            <a:avLst/>
          </a:prstGeom>
          <a:gradFill flip="none" rotWithShape="1">
            <a:gsLst>
              <a:gs pos="52000">
                <a:srgbClr val="D77719"/>
              </a:gs>
              <a:gs pos="98000">
                <a:srgbClr val="EDBE14"/>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Freeform 5">
            <a:extLst>
              <a:ext uri="{FF2B5EF4-FFF2-40B4-BE49-F238E27FC236}">
                <a16:creationId xmlns:a16="http://schemas.microsoft.com/office/drawing/2014/main" id="{09A2B41D-8105-4AC1-93C4-7291D3CC44CF}"/>
              </a:ext>
            </a:extLst>
          </p:cNvPr>
          <p:cNvSpPr>
            <a:spLocks noEditPoints="1"/>
          </p:cNvSpPr>
          <p:nvPr userDrawn="1"/>
        </p:nvSpPr>
        <p:spPr bwMode="auto">
          <a:xfrm>
            <a:off x="458788" y="506413"/>
            <a:ext cx="11731625" cy="6351588"/>
          </a:xfrm>
          <a:custGeom>
            <a:avLst/>
            <a:gdLst>
              <a:gd name="T0" fmla="*/ 1797 w 7392"/>
              <a:gd name="T1" fmla="*/ 557 h 4001"/>
              <a:gd name="T2" fmla="*/ 1796 w 7392"/>
              <a:gd name="T3" fmla="*/ 557 h 4001"/>
              <a:gd name="T4" fmla="*/ 1797 w 7392"/>
              <a:gd name="T5" fmla="*/ 557 h 4001"/>
              <a:gd name="T6" fmla="*/ 1816 w 7392"/>
              <a:gd name="T7" fmla="*/ 552 h 4001"/>
              <a:gd name="T8" fmla="*/ 1816 w 7392"/>
              <a:gd name="T9" fmla="*/ 552 h 4001"/>
              <a:gd name="T10" fmla="*/ 4379 w 7392"/>
              <a:gd name="T11" fmla="*/ 4 h 4001"/>
              <a:gd name="T12" fmla="*/ 1793 w 7392"/>
              <a:gd name="T13" fmla="*/ 558 h 4001"/>
              <a:gd name="T14" fmla="*/ 1794 w 7392"/>
              <a:gd name="T15" fmla="*/ 557 h 4001"/>
              <a:gd name="T16" fmla="*/ 1793 w 7392"/>
              <a:gd name="T17" fmla="*/ 558 h 4001"/>
              <a:gd name="T18" fmla="*/ 541 w 7392"/>
              <a:gd name="T19" fmla="*/ 1395 h 4001"/>
              <a:gd name="T20" fmla="*/ 166 w 7392"/>
              <a:gd name="T21" fmla="*/ 2540 h 4001"/>
              <a:gd name="T22" fmla="*/ 2246 w 7392"/>
              <a:gd name="T23" fmla="*/ 4001 h 4001"/>
              <a:gd name="T24" fmla="*/ 6876 w 7392"/>
              <a:gd name="T25" fmla="*/ 4001 h 4001"/>
              <a:gd name="T26" fmla="*/ 7392 w 7392"/>
              <a:gd name="T27" fmla="*/ 3697 h 4001"/>
              <a:gd name="T28" fmla="*/ 7392 w 7392"/>
              <a:gd name="T29" fmla="*/ 539 h 4001"/>
              <a:gd name="T30" fmla="*/ 4691 w 7392"/>
              <a:gd name="T31" fmla="*/ 1 h 4001"/>
              <a:gd name="T32" fmla="*/ 4634 w 7392"/>
              <a:gd name="T33" fmla="*/ 0 h 4001"/>
              <a:gd name="T34" fmla="*/ 4379 w 7392"/>
              <a:gd name="T35" fmla="*/ 4 h 4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92" h="4001">
                <a:moveTo>
                  <a:pt x="1797" y="557"/>
                </a:moveTo>
                <a:cubicBezTo>
                  <a:pt x="1797" y="557"/>
                  <a:pt x="1796" y="557"/>
                  <a:pt x="1796" y="557"/>
                </a:cubicBezTo>
                <a:cubicBezTo>
                  <a:pt x="1796" y="557"/>
                  <a:pt x="1797" y="557"/>
                  <a:pt x="1797" y="557"/>
                </a:cubicBezTo>
                <a:moveTo>
                  <a:pt x="1816" y="552"/>
                </a:moveTo>
                <a:cubicBezTo>
                  <a:pt x="1883" y="533"/>
                  <a:pt x="1883" y="533"/>
                  <a:pt x="1816" y="552"/>
                </a:cubicBezTo>
                <a:moveTo>
                  <a:pt x="4379" y="4"/>
                </a:moveTo>
                <a:cubicBezTo>
                  <a:pt x="3292" y="36"/>
                  <a:pt x="2434" y="271"/>
                  <a:pt x="1793" y="558"/>
                </a:cubicBezTo>
                <a:cubicBezTo>
                  <a:pt x="1794" y="558"/>
                  <a:pt x="1794" y="557"/>
                  <a:pt x="1794" y="557"/>
                </a:cubicBezTo>
                <a:cubicBezTo>
                  <a:pt x="1794" y="557"/>
                  <a:pt x="1794" y="558"/>
                  <a:pt x="1793" y="558"/>
                </a:cubicBezTo>
                <a:cubicBezTo>
                  <a:pt x="1175" y="834"/>
                  <a:pt x="759" y="1157"/>
                  <a:pt x="541" y="1395"/>
                </a:cubicBezTo>
                <a:cubicBezTo>
                  <a:pt x="91" y="1889"/>
                  <a:pt x="0" y="2295"/>
                  <a:pt x="166" y="2540"/>
                </a:cubicBezTo>
                <a:cubicBezTo>
                  <a:pt x="455" y="2962"/>
                  <a:pt x="1265" y="3288"/>
                  <a:pt x="2246" y="4001"/>
                </a:cubicBezTo>
                <a:cubicBezTo>
                  <a:pt x="6876" y="4001"/>
                  <a:pt x="6876" y="4001"/>
                  <a:pt x="6876" y="4001"/>
                </a:cubicBezTo>
                <a:cubicBezTo>
                  <a:pt x="7054" y="3890"/>
                  <a:pt x="7227" y="3789"/>
                  <a:pt x="7392" y="3697"/>
                </a:cubicBezTo>
                <a:cubicBezTo>
                  <a:pt x="7392" y="539"/>
                  <a:pt x="7392" y="539"/>
                  <a:pt x="7392" y="539"/>
                </a:cubicBezTo>
                <a:cubicBezTo>
                  <a:pt x="6702" y="239"/>
                  <a:pt x="5800" y="9"/>
                  <a:pt x="4691" y="1"/>
                </a:cubicBezTo>
                <a:cubicBezTo>
                  <a:pt x="4672" y="0"/>
                  <a:pt x="4653" y="0"/>
                  <a:pt x="4634" y="0"/>
                </a:cubicBezTo>
                <a:cubicBezTo>
                  <a:pt x="4547" y="0"/>
                  <a:pt x="4462" y="2"/>
                  <a:pt x="4379" y="4"/>
                </a:cubicBezTo>
              </a:path>
            </a:pathLst>
          </a:custGeom>
          <a:gradFill flip="none" rotWithShape="1">
            <a:gsLst>
              <a:gs pos="21000">
                <a:srgbClr val="D05F1B"/>
              </a:gs>
              <a:gs pos="84000">
                <a:srgbClr val="F0C713"/>
              </a:gs>
            </a:gsLst>
            <a:lin ang="1350000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7">
            <a:extLst>
              <a:ext uri="{FF2B5EF4-FFF2-40B4-BE49-F238E27FC236}">
                <a16:creationId xmlns:a16="http://schemas.microsoft.com/office/drawing/2014/main" id="{4F43F8D7-2378-4E3F-BACB-A024A6AF745E}"/>
              </a:ext>
            </a:extLst>
          </p:cNvPr>
          <p:cNvSpPr>
            <a:spLocks/>
          </p:cNvSpPr>
          <p:nvPr userDrawn="1"/>
        </p:nvSpPr>
        <p:spPr bwMode="auto">
          <a:xfrm>
            <a:off x="1498601" y="447675"/>
            <a:ext cx="10691813" cy="6410325"/>
          </a:xfrm>
          <a:custGeom>
            <a:avLst/>
            <a:gdLst>
              <a:gd name="T0" fmla="*/ 2255 w 6737"/>
              <a:gd name="T1" fmla="*/ 3961 h 4038"/>
              <a:gd name="T2" fmla="*/ 2336 w 6737"/>
              <a:gd name="T3" fmla="*/ 4038 h 4038"/>
              <a:gd name="T4" fmla="*/ 6737 w 6737"/>
              <a:gd name="T5" fmla="*/ 4038 h 4038"/>
              <a:gd name="T6" fmla="*/ 6737 w 6737"/>
              <a:gd name="T7" fmla="*/ 534 h 4038"/>
              <a:gd name="T8" fmla="*/ 4761 w 6737"/>
              <a:gd name="T9" fmla="*/ 77 h 4038"/>
              <a:gd name="T10" fmla="*/ 4456 w 6737"/>
              <a:gd name="T11" fmla="*/ 55 h 4038"/>
              <a:gd name="T12" fmla="*/ 1889 w 6737"/>
              <a:gd name="T13" fmla="*/ 388 h 4038"/>
              <a:gd name="T14" fmla="*/ 601 w 6737"/>
              <a:gd name="T15" fmla="*/ 1105 h 4038"/>
              <a:gd name="T16" fmla="*/ 143 w 6737"/>
              <a:gd name="T17" fmla="*/ 2192 h 4038"/>
              <a:gd name="T18" fmla="*/ 2255 w 6737"/>
              <a:gd name="T19" fmla="*/ 3961 h 4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37" h="4038">
                <a:moveTo>
                  <a:pt x="2255" y="3961"/>
                </a:moveTo>
                <a:cubicBezTo>
                  <a:pt x="2283" y="3987"/>
                  <a:pt x="2310" y="4012"/>
                  <a:pt x="2336" y="4038"/>
                </a:cubicBezTo>
                <a:cubicBezTo>
                  <a:pt x="6737" y="4038"/>
                  <a:pt x="6737" y="4038"/>
                  <a:pt x="6737" y="4038"/>
                </a:cubicBezTo>
                <a:cubicBezTo>
                  <a:pt x="6737" y="534"/>
                  <a:pt x="6737" y="534"/>
                  <a:pt x="6737" y="534"/>
                </a:cubicBezTo>
                <a:cubicBezTo>
                  <a:pt x="6188" y="316"/>
                  <a:pt x="5530" y="146"/>
                  <a:pt x="4761" y="77"/>
                </a:cubicBezTo>
                <a:cubicBezTo>
                  <a:pt x="4658" y="68"/>
                  <a:pt x="4556" y="61"/>
                  <a:pt x="4456" y="55"/>
                </a:cubicBezTo>
                <a:cubicBezTo>
                  <a:pt x="3393" y="0"/>
                  <a:pt x="2537" y="160"/>
                  <a:pt x="1889" y="388"/>
                </a:cubicBezTo>
                <a:cubicBezTo>
                  <a:pt x="1264" y="608"/>
                  <a:pt x="831" y="890"/>
                  <a:pt x="601" y="1105"/>
                </a:cubicBezTo>
                <a:cubicBezTo>
                  <a:pt x="121" y="1551"/>
                  <a:pt x="0" y="1940"/>
                  <a:pt x="143" y="2192"/>
                </a:cubicBezTo>
                <a:cubicBezTo>
                  <a:pt x="409" y="2659"/>
                  <a:pt x="1270" y="3066"/>
                  <a:pt x="2255" y="396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 name="Titre 1">
            <a:extLst>
              <a:ext uri="{FF2B5EF4-FFF2-40B4-BE49-F238E27FC236}">
                <a16:creationId xmlns:a16="http://schemas.microsoft.com/office/drawing/2014/main" id="{D8F67E35-89EA-4626-926F-7246A8E02034}"/>
              </a:ext>
            </a:extLst>
          </p:cNvPr>
          <p:cNvSpPr>
            <a:spLocks noGrp="1"/>
          </p:cNvSpPr>
          <p:nvPr>
            <p:ph type="title"/>
          </p:nvPr>
        </p:nvSpPr>
        <p:spPr>
          <a:xfrm>
            <a:off x="3462338" y="2779712"/>
            <a:ext cx="7804150" cy="1739900"/>
          </a:xfrm>
        </p:spPr>
        <p:txBody>
          <a:bodyPr anchor="t">
            <a:normAutofit/>
          </a:bodyPr>
          <a:lstStyle>
            <a:lvl1pPr algn="r">
              <a:defRPr sz="3200">
                <a:solidFill>
                  <a:schemeClr val="tx1"/>
                </a:solidFill>
                <a:latin typeface="+mn-lt"/>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74BC511D-5C3B-46BF-9F99-8BC2E2FA2EF0}"/>
              </a:ext>
            </a:extLst>
          </p:cNvPr>
          <p:cNvSpPr>
            <a:spLocks noGrp="1"/>
          </p:cNvSpPr>
          <p:nvPr>
            <p:ph type="body" idx="1" hasCustomPrompt="1"/>
          </p:nvPr>
        </p:nvSpPr>
        <p:spPr>
          <a:xfrm>
            <a:off x="10079038" y="2038351"/>
            <a:ext cx="1187450" cy="717550"/>
          </a:xfrm>
        </p:spPr>
        <p:txBody>
          <a:bodyPr anchor="b">
            <a:noAutofit/>
          </a:bodyPr>
          <a:lstStyle>
            <a:lvl1pPr marL="0" indent="0" algn="r">
              <a:buNone/>
              <a:defRPr sz="51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00</a:t>
            </a:r>
          </a:p>
        </p:txBody>
      </p:sp>
      <p:sp>
        <p:nvSpPr>
          <p:cNvPr id="4" name="Espace réservé de la date 3">
            <a:extLst>
              <a:ext uri="{FF2B5EF4-FFF2-40B4-BE49-F238E27FC236}">
                <a16:creationId xmlns:a16="http://schemas.microsoft.com/office/drawing/2014/main" id="{FF7EEB74-066A-486F-A807-17A300B0C51F}"/>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F575D73F-ECDF-49F0-A7E6-CCD8CFAB9D2A}"/>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BEFE1BC3-4CE5-43DF-A1BA-5C4160EC4BB4}"/>
              </a:ext>
            </a:extLst>
          </p:cNvPr>
          <p:cNvSpPr>
            <a:spLocks noGrp="1"/>
          </p:cNvSpPr>
          <p:nvPr>
            <p:ph type="sldNum" sz="quarter" idx="12"/>
          </p:nvPr>
        </p:nvSpPr>
        <p:spPr/>
        <p:txBody>
          <a:bodyPr/>
          <a:lstStyle/>
          <a:p>
            <a:fld id="{4F7C0F30-2BA6-4E2D-AFC7-62C5E77ECC9C}" type="slidenum">
              <a:rPr lang="fr-FR" smtClean="0"/>
              <a:t>‹N°›</a:t>
            </a:fld>
            <a:endParaRPr lang="fr-FR" dirty="0"/>
          </a:p>
        </p:txBody>
      </p:sp>
      <p:cxnSp>
        <p:nvCxnSpPr>
          <p:cNvPr id="16" name="Connecteur droit 15">
            <a:extLst>
              <a:ext uri="{FF2B5EF4-FFF2-40B4-BE49-F238E27FC236}">
                <a16:creationId xmlns:a16="http://schemas.microsoft.com/office/drawing/2014/main" id="{31753CB8-FC4C-461E-B8BE-3710F2D0A38E}"/>
              </a:ext>
            </a:extLst>
          </p:cNvPr>
          <p:cNvCxnSpPr>
            <a:cxnSpLocks/>
          </p:cNvCxnSpPr>
          <p:nvPr userDrawn="1"/>
        </p:nvCxnSpPr>
        <p:spPr>
          <a:xfrm>
            <a:off x="11156158" y="6374606"/>
            <a:ext cx="0" cy="302419"/>
          </a:xfrm>
          <a:prstGeom prst="line">
            <a:avLst/>
          </a:prstGeom>
          <a:ln w="12700">
            <a:solidFill>
              <a:srgbClr val="9EA2A5"/>
            </a:solidFill>
          </a:ln>
        </p:spPr>
        <p:style>
          <a:lnRef idx="1">
            <a:schemeClr val="accent1"/>
          </a:lnRef>
          <a:fillRef idx="0">
            <a:schemeClr val="accent1"/>
          </a:fillRef>
          <a:effectRef idx="0">
            <a:schemeClr val="accent1"/>
          </a:effectRef>
          <a:fontRef idx="minor">
            <a:schemeClr val="tx1"/>
          </a:fontRef>
        </p:style>
      </p:cxnSp>
      <p:grpSp>
        <p:nvGrpSpPr>
          <p:cNvPr id="17" name="Groupe 16">
            <a:extLst>
              <a:ext uri="{FF2B5EF4-FFF2-40B4-BE49-F238E27FC236}">
                <a16:creationId xmlns:a16="http://schemas.microsoft.com/office/drawing/2014/main" id="{C99CDC11-3947-44C2-B514-7181E718B0E0}"/>
              </a:ext>
            </a:extLst>
          </p:cNvPr>
          <p:cNvGrpSpPr/>
          <p:nvPr userDrawn="1"/>
        </p:nvGrpSpPr>
        <p:grpSpPr>
          <a:xfrm>
            <a:off x="11594100" y="6394655"/>
            <a:ext cx="281193" cy="282763"/>
            <a:chOff x="1009650" y="946150"/>
            <a:chExt cx="3979863" cy="4002088"/>
          </a:xfrm>
        </p:grpSpPr>
        <p:sp>
          <p:nvSpPr>
            <p:cNvPr id="18" name="Freeform 5">
              <a:extLst>
                <a:ext uri="{FF2B5EF4-FFF2-40B4-BE49-F238E27FC236}">
                  <a16:creationId xmlns:a16="http://schemas.microsoft.com/office/drawing/2014/main" id="{7584D018-B2AC-4426-8FC5-E47A25104480}"/>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adFill>
              <a:gsLst>
                <a:gs pos="3000">
                  <a:srgbClr val="C7015E"/>
                </a:gs>
                <a:gs pos="93000">
                  <a:srgbClr val="D80B36"/>
                </a:gs>
              </a:gsLst>
              <a:lin ang="17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9" name="Freeform 6">
              <a:extLst>
                <a:ext uri="{FF2B5EF4-FFF2-40B4-BE49-F238E27FC236}">
                  <a16:creationId xmlns:a16="http://schemas.microsoft.com/office/drawing/2014/main" id="{DBA7DA36-5FCF-4F83-88C5-88AC668C5477}"/>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solidFill>
              <a:srgbClr val="B4E0F9"/>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0" name="Freeform 7">
              <a:extLst>
                <a:ext uri="{FF2B5EF4-FFF2-40B4-BE49-F238E27FC236}">
                  <a16:creationId xmlns:a16="http://schemas.microsoft.com/office/drawing/2014/main" id="{AD777200-E69F-4B5B-A41B-3C934ADA21F3}"/>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adFill>
              <a:gsLst>
                <a:gs pos="3000">
                  <a:srgbClr val="07797A"/>
                </a:gs>
                <a:gs pos="84000">
                  <a:srgbClr val="8FCDCF"/>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1" name="Freeform 8">
              <a:extLst>
                <a:ext uri="{FF2B5EF4-FFF2-40B4-BE49-F238E27FC236}">
                  <a16:creationId xmlns:a16="http://schemas.microsoft.com/office/drawing/2014/main" id="{18180CA7-D9BF-41D4-8C0C-46ACF99E4189}"/>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adFill>
              <a:gsLst>
                <a:gs pos="33000">
                  <a:srgbClr val="F7A605"/>
                </a:gs>
                <a:gs pos="93000">
                  <a:srgbClr val="E8520F"/>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2" name="Freeform 9">
              <a:extLst>
                <a:ext uri="{FF2B5EF4-FFF2-40B4-BE49-F238E27FC236}">
                  <a16:creationId xmlns:a16="http://schemas.microsoft.com/office/drawing/2014/main" id="{37939A1C-2063-4E46-9549-F6B3C11CCADF}"/>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adFill>
              <a:gsLst>
                <a:gs pos="3000">
                  <a:srgbClr val="DCDA01"/>
                </a:gs>
                <a:gs pos="73000">
                  <a:srgbClr val="95C11E"/>
                </a:gs>
              </a:gsLst>
              <a:lin ang="12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3" name="Freeform 10">
              <a:extLst>
                <a:ext uri="{FF2B5EF4-FFF2-40B4-BE49-F238E27FC236}">
                  <a16:creationId xmlns:a16="http://schemas.microsoft.com/office/drawing/2014/main" id="{ED4247ED-1422-4AF3-9AD5-B9A8683259BB}"/>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adFill>
              <a:gsLst>
                <a:gs pos="3000">
                  <a:srgbClr val="FFDA00"/>
                </a:gs>
                <a:gs pos="84000">
                  <a:srgbClr val="F6A700"/>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4" name="Freeform 11">
              <a:extLst>
                <a:ext uri="{FF2B5EF4-FFF2-40B4-BE49-F238E27FC236}">
                  <a16:creationId xmlns:a16="http://schemas.microsoft.com/office/drawing/2014/main" id="{D9A19906-ADC8-4555-8339-C76AF48B19D2}"/>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adFill>
              <a:gsLst>
                <a:gs pos="0">
                  <a:srgbClr val="008283"/>
                </a:gs>
                <a:gs pos="83000">
                  <a:srgbClr val="009197"/>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5" name="Freeform 12">
              <a:extLst>
                <a:ext uri="{FF2B5EF4-FFF2-40B4-BE49-F238E27FC236}">
                  <a16:creationId xmlns:a16="http://schemas.microsoft.com/office/drawing/2014/main" id="{29B61404-2101-4A73-962F-9F7D399B5459}"/>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adFill>
              <a:gsLst>
                <a:gs pos="22000">
                  <a:srgbClr val="BFB803"/>
                </a:gs>
                <a:gs pos="83000">
                  <a:srgbClr val="C59118"/>
                </a:gs>
              </a:gsLst>
              <a:lin ang="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6" name="Freeform 13">
              <a:extLst>
                <a:ext uri="{FF2B5EF4-FFF2-40B4-BE49-F238E27FC236}">
                  <a16:creationId xmlns:a16="http://schemas.microsoft.com/office/drawing/2014/main" id="{CC8B60FF-6A36-4845-A67F-D94264C712EF}"/>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adFill>
              <a:gsLst>
                <a:gs pos="18000">
                  <a:srgbClr val="D20A18"/>
                </a:gs>
                <a:gs pos="85000">
                  <a:srgbClr val="C00E0E"/>
                </a:gs>
              </a:gsLst>
              <a:lin ang="10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7" name="Freeform 14">
              <a:extLst>
                <a:ext uri="{FF2B5EF4-FFF2-40B4-BE49-F238E27FC236}">
                  <a16:creationId xmlns:a16="http://schemas.microsoft.com/office/drawing/2014/main" id="{45E9B3DF-9EBE-417E-8FBB-71B7201212B0}"/>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adFill>
              <a:gsLst>
                <a:gs pos="31000">
                  <a:srgbClr val="9A151B"/>
                </a:gs>
                <a:gs pos="77000">
                  <a:srgbClr val="B8101C"/>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grpSp>
      <p:sp>
        <p:nvSpPr>
          <p:cNvPr id="28" name="ZoneTexte 27">
            <a:extLst>
              <a:ext uri="{FF2B5EF4-FFF2-40B4-BE49-F238E27FC236}">
                <a16:creationId xmlns:a16="http://schemas.microsoft.com/office/drawing/2014/main" id="{F33117C8-595B-4851-B968-75A74E7461FC}"/>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Titre de section ORANGE</a:t>
            </a:r>
          </a:p>
        </p:txBody>
      </p:sp>
    </p:spTree>
    <p:extLst>
      <p:ext uri="{BB962C8B-B14F-4D97-AF65-F5344CB8AC3E}">
        <p14:creationId xmlns:p14="http://schemas.microsoft.com/office/powerpoint/2010/main" val="25243900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Titre de section VER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332A700-CF8D-44A1-AB75-674643405236}"/>
              </a:ext>
            </a:extLst>
          </p:cNvPr>
          <p:cNvSpPr/>
          <p:nvPr userDrawn="1"/>
        </p:nvSpPr>
        <p:spPr>
          <a:xfrm>
            <a:off x="0" y="0"/>
            <a:ext cx="12192000" cy="6858000"/>
          </a:xfrm>
          <a:prstGeom prst="rect">
            <a:avLst/>
          </a:prstGeom>
          <a:gradFill flip="none" rotWithShape="1">
            <a:gsLst>
              <a:gs pos="52000">
                <a:srgbClr val="9FBE38"/>
              </a:gs>
              <a:gs pos="98000">
                <a:srgbClr val="C9D229"/>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Freeform 5">
            <a:extLst>
              <a:ext uri="{FF2B5EF4-FFF2-40B4-BE49-F238E27FC236}">
                <a16:creationId xmlns:a16="http://schemas.microsoft.com/office/drawing/2014/main" id="{09A2B41D-8105-4AC1-93C4-7291D3CC44CF}"/>
              </a:ext>
            </a:extLst>
          </p:cNvPr>
          <p:cNvSpPr>
            <a:spLocks noEditPoints="1"/>
          </p:cNvSpPr>
          <p:nvPr userDrawn="1"/>
        </p:nvSpPr>
        <p:spPr bwMode="auto">
          <a:xfrm>
            <a:off x="458788" y="506413"/>
            <a:ext cx="11731625" cy="6351588"/>
          </a:xfrm>
          <a:custGeom>
            <a:avLst/>
            <a:gdLst>
              <a:gd name="T0" fmla="*/ 1797 w 7392"/>
              <a:gd name="T1" fmla="*/ 557 h 4001"/>
              <a:gd name="T2" fmla="*/ 1796 w 7392"/>
              <a:gd name="T3" fmla="*/ 557 h 4001"/>
              <a:gd name="T4" fmla="*/ 1797 w 7392"/>
              <a:gd name="T5" fmla="*/ 557 h 4001"/>
              <a:gd name="T6" fmla="*/ 1816 w 7392"/>
              <a:gd name="T7" fmla="*/ 552 h 4001"/>
              <a:gd name="T8" fmla="*/ 1816 w 7392"/>
              <a:gd name="T9" fmla="*/ 552 h 4001"/>
              <a:gd name="T10" fmla="*/ 4379 w 7392"/>
              <a:gd name="T11" fmla="*/ 4 h 4001"/>
              <a:gd name="T12" fmla="*/ 1793 w 7392"/>
              <a:gd name="T13" fmla="*/ 558 h 4001"/>
              <a:gd name="T14" fmla="*/ 1794 w 7392"/>
              <a:gd name="T15" fmla="*/ 557 h 4001"/>
              <a:gd name="T16" fmla="*/ 1793 w 7392"/>
              <a:gd name="T17" fmla="*/ 558 h 4001"/>
              <a:gd name="T18" fmla="*/ 541 w 7392"/>
              <a:gd name="T19" fmla="*/ 1395 h 4001"/>
              <a:gd name="T20" fmla="*/ 166 w 7392"/>
              <a:gd name="T21" fmla="*/ 2540 h 4001"/>
              <a:gd name="T22" fmla="*/ 2246 w 7392"/>
              <a:gd name="T23" fmla="*/ 4001 h 4001"/>
              <a:gd name="T24" fmla="*/ 6876 w 7392"/>
              <a:gd name="T25" fmla="*/ 4001 h 4001"/>
              <a:gd name="T26" fmla="*/ 7392 w 7392"/>
              <a:gd name="T27" fmla="*/ 3697 h 4001"/>
              <a:gd name="T28" fmla="*/ 7392 w 7392"/>
              <a:gd name="T29" fmla="*/ 539 h 4001"/>
              <a:gd name="T30" fmla="*/ 4691 w 7392"/>
              <a:gd name="T31" fmla="*/ 1 h 4001"/>
              <a:gd name="T32" fmla="*/ 4634 w 7392"/>
              <a:gd name="T33" fmla="*/ 0 h 4001"/>
              <a:gd name="T34" fmla="*/ 4379 w 7392"/>
              <a:gd name="T35" fmla="*/ 4 h 4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92" h="4001">
                <a:moveTo>
                  <a:pt x="1797" y="557"/>
                </a:moveTo>
                <a:cubicBezTo>
                  <a:pt x="1797" y="557"/>
                  <a:pt x="1796" y="557"/>
                  <a:pt x="1796" y="557"/>
                </a:cubicBezTo>
                <a:cubicBezTo>
                  <a:pt x="1796" y="557"/>
                  <a:pt x="1797" y="557"/>
                  <a:pt x="1797" y="557"/>
                </a:cubicBezTo>
                <a:moveTo>
                  <a:pt x="1816" y="552"/>
                </a:moveTo>
                <a:cubicBezTo>
                  <a:pt x="1883" y="533"/>
                  <a:pt x="1883" y="533"/>
                  <a:pt x="1816" y="552"/>
                </a:cubicBezTo>
                <a:moveTo>
                  <a:pt x="4379" y="4"/>
                </a:moveTo>
                <a:cubicBezTo>
                  <a:pt x="3292" y="36"/>
                  <a:pt x="2434" y="271"/>
                  <a:pt x="1793" y="558"/>
                </a:cubicBezTo>
                <a:cubicBezTo>
                  <a:pt x="1794" y="558"/>
                  <a:pt x="1794" y="557"/>
                  <a:pt x="1794" y="557"/>
                </a:cubicBezTo>
                <a:cubicBezTo>
                  <a:pt x="1794" y="557"/>
                  <a:pt x="1794" y="558"/>
                  <a:pt x="1793" y="558"/>
                </a:cubicBezTo>
                <a:cubicBezTo>
                  <a:pt x="1175" y="834"/>
                  <a:pt x="759" y="1157"/>
                  <a:pt x="541" y="1395"/>
                </a:cubicBezTo>
                <a:cubicBezTo>
                  <a:pt x="91" y="1889"/>
                  <a:pt x="0" y="2295"/>
                  <a:pt x="166" y="2540"/>
                </a:cubicBezTo>
                <a:cubicBezTo>
                  <a:pt x="455" y="2962"/>
                  <a:pt x="1265" y="3288"/>
                  <a:pt x="2246" y="4001"/>
                </a:cubicBezTo>
                <a:cubicBezTo>
                  <a:pt x="6876" y="4001"/>
                  <a:pt x="6876" y="4001"/>
                  <a:pt x="6876" y="4001"/>
                </a:cubicBezTo>
                <a:cubicBezTo>
                  <a:pt x="7054" y="3890"/>
                  <a:pt x="7227" y="3789"/>
                  <a:pt x="7392" y="3697"/>
                </a:cubicBezTo>
                <a:cubicBezTo>
                  <a:pt x="7392" y="539"/>
                  <a:pt x="7392" y="539"/>
                  <a:pt x="7392" y="539"/>
                </a:cubicBezTo>
                <a:cubicBezTo>
                  <a:pt x="6702" y="239"/>
                  <a:pt x="5800" y="9"/>
                  <a:pt x="4691" y="1"/>
                </a:cubicBezTo>
                <a:cubicBezTo>
                  <a:pt x="4672" y="0"/>
                  <a:pt x="4653" y="0"/>
                  <a:pt x="4634" y="0"/>
                </a:cubicBezTo>
                <a:cubicBezTo>
                  <a:pt x="4547" y="0"/>
                  <a:pt x="4462" y="2"/>
                  <a:pt x="4379" y="4"/>
                </a:cubicBezTo>
              </a:path>
            </a:pathLst>
          </a:custGeom>
          <a:gradFill flip="none" rotWithShape="1">
            <a:gsLst>
              <a:gs pos="40000">
                <a:srgbClr val="ABC435"/>
              </a:gs>
              <a:gs pos="84000">
                <a:srgbClr val="DAD923"/>
              </a:gs>
            </a:gsLst>
            <a:lin ang="1350000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7">
            <a:extLst>
              <a:ext uri="{FF2B5EF4-FFF2-40B4-BE49-F238E27FC236}">
                <a16:creationId xmlns:a16="http://schemas.microsoft.com/office/drawing/2014/main" id="{4F43F8D7-2378-4E3F-BACB-A024A6AF745E}"/>
              </a:ext>
            </a:extLst>
          </p:cNvPr>
          <p:cNvSpPr>
            <a:spLocks/>
          </p:cNvSpPr>
          <p:nvPr userDrawn="1"/>
        </p:nvSpPr>
        <p:spPr bwMode="auto">
          <a:xfrm>
            <a:off x="1498601" y="447675"/>
            <a:ext cx="10691813" cy="6410325"/>
          </a:xfrm>
          <a:custGeom>
            <a:avLst/>
            <a:gdLst>
              <a:gd name="T0" fmla="*/ 2255 w 6737"/>
              <a:gd name="T1" fmla="*/ 3961 h 4038"/>
              <a:gd name="T2" fmla="*/ 2336 w 6737"/>
              <a:gd name="T3" fmla="*/ 4038 h 4038"/>
              <a:gd name="T4" fmla="*/ 6737 w 6737"/>
              <a:gd name="T5" fmla="*/ 4038 h 4038"/>
              <a:gd name="T6" fmla="*/ 6737 w 6737"/>
              <a:gd name="T7" fmla="*/ 534 h 4038"/>
              <a:gd name="T8" fmla="*/ 4761 w 6737"/>
              <a:gd name="T9" fmla="*/ 77 h 4038"/>
              <a:gd name="T10" fmla="*/ 4456 w 6737"/>
              <a:gd name="T11" fmla="*/ 55 h 4038"/>
              <a:gd name="T12" fmla="*/ 1889 w 6737"/>
              <a:gd name="T13" fmla="*/ 388 h 4038"/>
              <a:gd name="T14" fmla="*/ 601 w 6737"/>
              <a:gd name="T15" fmla="*/ 1105 h 4038"/>
              <a:gd name="T16" fmla="*/ 143 w 6737"/>
              <a:gd name="T17" fmla="*/ 2192 h 4038"/>
              <a:gd name="T18" fmla="*/ 2255 w 6737"/>
              <a:gd name="T19" fmla="*/ 3961 h 4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37" h="4038">
                <a:moveTo>
                  <a:pt x="2255" y="3961"/>
                </a:moveTo>
                <a:cubicBezTo>
                  <a:pt x="2283" y="3987"/>
                  <a:pt x="2310" y="4012"/>
                  <a:pt x="2336" y="4038"/>
                </a:cubicBezTo>
                <a:cubicBezTo>
                  <a:pt x="6737" y="4038"/>
                  <a:pt x="6737" y="4038"/>
                  <a:pt x="6737" y="4038"/>
                </a:cubicBezTo>
                <a:cubicBezTo>
                  <a:pt x="6737" y="534"/>
                  <a:pt x="6737" y="534"/>
                  <a:pt x="6737" y="534"/>
                </a:cubicBezTo>
                <a:cubicBezTo>
                  <a:pt x="6188" y="316"/>
                  <a:pt x="5530" y="146"/>
                  <a:pt x="4761" y="77"/>
                </a:cubicBezTo>
                <a:cubicBezTo>
                  <a:pt x="4658" y="68"/>
                  <a:pt x="4556" y="61"/>
                  <a:pt x="4456" y="55"/>
                </a:cubicBezTo>
                <a:cubicBezTo>
                  <a:pt x="3393" y="0"/>
                  <a:pt x="2537" y="160"/>
                  <a:pt x="1889" y="388"/>
                </a:cubicBezTo>
                <a:cubicBezTo>
                  <a:pt x="1264" y="608"/>
                  <a:pt x="831" y="890"/>
                  <a:pt x="601" y="1105"/>
                </a:cubicBezTo>
                <a:cubicBezTo>
                  <a:pt x="121" y="1551"/>
                  <a:pt x="0" y="1940"/>
                  <a:pt x="143" y="2192"/>
                </a:cubicBezTo>
                <a:cubicBezTo>
                  <a:pt x="409" y="2659"/>
                  <a:pt x="1270" y="3066"/>
                  <a:pt x="2255" y="396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 name="Titre 1">
            <a:extLst>
              <a:ext uri="{FF2B5EF4-FFF2-40B4-BE49-F238E27FC236}">
                <a16:creationId xmlns:a16="http://schemas.microsoft.com/office/drawing/2014/main" id="{D8F67E35-89EA-4626-926F-7246A8E02034}"/>
              </a:ext>
            </a:extLst>
          </p:cNvPr>
          <p:cNvSpPr>
            <a:spLocks noGrp="1"/>
          </p:cNvSpPr>
          <p:nvPr>
            <p:ph type="title"/>
          </p:nvPr>
        </p:nvSpPr>
        <p:spPr>
          <a:xfrm>
            <a:off x="3462338" y="2779712"/>
            <a:ext cx="7804150" cy="1739900"/>
          </a:xfrm>
        </p:spPr>
        <p:txBody>
          <a:bodyPr anchor="t">
            <a:normAutofit/>
          </a:bodyPr>
          <a:lstStyle>
            <a:lvl1pPr algn="r">
              <a:defRPr sz="3200">
                <a:solidFill>
                  <a:schemeClr val="tx1"/>
                </a:solidFill>
                <a:latin typeface="+mn-lt"/>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74BC511D-5C3B-46BF-9F99-8BC2E2FA2EF0}"/>
              </a:ext>
            </a:extLst>
          </p:cNvPr>
          <p:cNvSpPr>
            <a:spLocks noGrp="1"/>
          </p:cNvSpPr>
          <p:nvPr>
            <p:ph type="body" idx="1" hasCustomPrompt="1"/>
          </p:nvPr>
        </p:nvSpPr>
        <p:spPr>
          <a:xfrm>
            <a:off x="10079038" y="2038351"/>
            <a:ext cx="1187450" cy="717550"/>
          </a:xfrm>
        </p:spPr>
        <p:txBody>
          <a:bodyPr anchor="b">
            <a:noAutofit/>
          </a:bodyPr>
          <a:lstStyle>
            <a:lvl1pPr marL="0" indent="0" algn="r">
              <a:buNone/>
              <a:defRPr sz="51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00</a:t>
            </a:r>
          </a:p>
        </p:txBody>
      </p:sp>
      <p:sp>
        <p:nvSpPr>
          <p:cNvPr id="4" name="Espace réservé de la date 3">
            <a:extLst>
              <a:ext uri="{FF2B5EF4-FFF2-40B4-BE49-F238E27FC236}">
                <a16:creationId xmlns:a16="http://schemas.microsoft.com/office/drawing/2014/main" id="{FF7EEB74-066A-486F-A807-17A300B0C51F}"/>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F575D73F-ECDF-49F0-A7E6-CCD8CFAB9D2A}"/>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BEFE1BC3-4CE5-43DF-A1BA-5C4160EC4BB4}"/>
              </a:ext>
            </a:extLst>
          </p:cNvPr>
          <p:cNvSpPr>
            <a:spLocks noGrp="1"/>
          </p:cNvSpPr>
          <p:nvPr>
            <p:ph type="sldNum" sz="quarter" idx="12"/>
          </p:nvPr>
        </p:nvSpPr>
        <p:spPr/>
        <p:txBody>
          <a:bodyPr/>
          <a:lstStyle/>
          <a:p>
            <a:fld id="{4F7C0F30-2BA6-4E2D-AFC7-62C5E77ECC9C}" type="slidenum">
              <a:rPr lang="fr-FR" smtClean="0"/>
              <a:t>‹N°›</a:t>
            </a:fld>
            <a:endParaRPr lang="fr-FR" dirty="0"/>
          </a:p>
        </p:txBody>
      </p:sp>
      <p:cxnSp>
        <p:nvCxnSpPr>
          <p:cNvPr id="16" name="Connecteur droit 15">
            <a:extLst>
              <a:ext uri="{FF2B5EF4-FFF2-40B4-BE49-F238E27FC236}">
                <a16:creationId xmlns:a16="http://schemas.microsoft.com/office/drawing/2014/main" id="{31753CB8-FC4C-461E-B8BE-3710F2D0A38E}"/>
              </a:ext>
            </a:extLst>
          </p:cNvPr>
          <p:cNvCxnSpPr>
            <a:cxnSpLocks/>
          </p:cNvCxnSpPr>
          <p:nvPr userDrawn="1"/>
        </p:nvCxnSpPr>
        <p:spPr>
          <a:xfrm>
            <a:off x="11156158" y="6374606"/>
            <a:ext cx="0" cy="302419"/>
          </a:xfrm>
          <a:prstGeom prst="line">
            <a:avLst/>
          </a:prstGeom>
          <a:ln w="12700">
            <a:solidFill>
              <a:srgbClr val="9EA2A5"/>
            </a:solidFill>
          </a:ln>
        </p:spPr>
        <p:style>
          <a:lnRef idx="1">
            <a:schemeClr val="accent1"/>
          </a:lnRef>
          <a:fillRef idx="0">
            <a:schemeClr val="accent1"/>
          </a:fillRef>
          <a:effectRef idx="0">
            <a:schemeClr val="accent1"/>
          </a:effectRef>
          <a:fontRef idx="minor">
            <a:schemeClr val="tx1"/>
          </a:fontRef>
        </p:style>
      </p:cxnSp>
      <p:grpSp>
        <p:nvGrpSpPr>
          <p:cNvPr id="17" name="Groupe 16">
            <a:extLst>
              <a:ext uri="{FF2B5EF4-FFF2-40B4-BE49-F238E27FC236}">
                <a16:creationId xmlns:a16="http://schemas.microsoft.com/office/drawing/2014/main" id="{C99CDC11-3947-44C2-B514-7181E718B0E0}"/>
              </a:ext>
            </a:extLst>
          </p:cNvPr>
          <p:cNvGrpSpPr/>
          <p:nvPr userDrawn="1"/>
        </p:nvGrpSpPr>
        <p:grpSpPr>
          <a:xfrm>
            <a:off x="11594100" y="6394655"/>
            <a:ext cx="281193" cy="282763"/>
            <a:chOff x="1009650" y="946150"/>
            <a:chExt cx="3979863" cy="4002088"/>
          </a:xfrm>
        </p:grpSpPr>
        <p:sp>
          <p:nvSpPr>
            <p:cNvPr id="18" name="Freeform 5">
              <a:extLst>
                <a:ext uri="{FF2B5EF4-FFF2-40B4-BE49-F238E27FC236}">
                  <a16:creationId xmlns:a16="http://schemas.microsoft.com/office/drawing/2014/main" id="{7584D018-B2AC-4426-8FC5-E47A25104480}"/>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adFill>
              <a:gsLst>
                <a:gs pos="3000">
                  <a:srgbClr val="C7015E"/>
                </a:gs>
                <a:gs pos="93000">
                  <a:srgbClr val="D80B36"/>
                </a:gs>
              </a:gsLst>
              <a:lin ang="17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9" name="Freeform 6">
              <a:extLst>
                <a:ext uri="{FF2B5EF4-FFF2-40B4-BE49-F238E27FC236}">
                  <a16:creationId xmlns:a16="http://schemas.microsoft.com/office/drawing/2014/main" id="{DBA7DA36-5FCF-4F83-88C5-88AC668C5477}"/>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solidFill>
              <a:srgbClr val="B4E0F9"/>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0" name="Freeform 7">
              <a:extLst>
                <a:ext uri="{FF2B5EF4-FFF2-40B4-BE49-F238E27FC236}">
                  <a16:creationId xmlns:a16="http://schemas.microsoft.com/office/drawing/2014/main" id="{AD777200-E69F-4B5B-A41B-3C934ADA21F3}"/>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adFill>
              <a:gsLst>
                <a:gs pos="3000">
                  <a:srgbClr val="07797A"/>
                </a:gs>
                <a:gs pos="84000">
                  <a:srgbClr val="8FCDCF"/>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1" name="Freeform 8">
              <a:extLst>
                <a:ext uri="{FF2B5EF4-FFF2-40B4-BE49-F238E27FC236}">
                  <a16:creationId xmlns:a16="http://schemas.microsoft.com/office/drawing/2014/main" id="{18180CA7-D9BF-41D4-8C0C-46ACF99E4189}"/>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adFill>
              <a:gsLst>
                <a:gs pos="33000">
                  <a:srgbClr val="F7A605"/>
                </a:gs>
                <a:gs pos="93000">
                  <a:srgbClr val="E8520F"/>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2" name="Freeform 9">
              <a:extLst>
                <a:ext uri="{FF2B5EF4-FFF2-40B4-BE49-F238E27FC236}">
                  <a16:creationId xmlns:a16="http://schemas.microsoft.com/office/drawing/2014/main" id="{37939A1C-2063-4E46-9549-F6B3C11CCADF}"/>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adFill>
              <a:gsLst>
                <a:gs pos="3000">
                  <a:srgbClr val="DCDA01"/>
                </a:gs>
                <a:gs pos="73000">
                  <a:srgbClr val="95C11E"/>
                </a:gs>
              </a:gsLst>
              <a:lin ang="12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3" name="Freeform 10">
              <a:extLst>
                <a:ext uri="{FF2B5EF4-FFF2-40B4-BE49-F238E27FC236}">
                  <a16:creationId xmlns:a16="http://schemas.microsoft.com/office/drawing/2014/main" id="{ED4247ED-1422-4AF3-9AD5-B9A8683259BB}"/>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adFill>
              <a:gsLst>
                <a:gs pos="3000">
                  <a:srgbClr val="FFDA00"/>
                </a:gs>
                <a:gs pos="84000">
                  <a:srgbClr val="F6A700"/>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4" name="Freeform 11">
              <a:extLst>
                <a:ext uri="{FF2B5EF4-FFF2-40B4-BE49-F238E27FC236}">
                  <a16:creationId xmlns:a16="http://schemas.microsoft.com/office/drawing/2014/main" id="{D9A19906-ADC8-4555-8339-C76AF48B19D2}"/>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adFill>
              <a:gsLst>
                <a:gs pos="0">
                  <a:srgbClr val="008283"/>
                </a:gs>
                <a:gs pos="83000">
                  <a:srgbClr val="009197"/>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5" name="Freeform 12">
              <a:extLst>
                <a:ext uri="{FF2B5EF4-FFF2-40B4-BE49-F238E27FC236}">
                  <a16:creationId xmlns:a16="http://schemas.microsoft.com/office/drawing/2014/main" id="{29B61404-2101-4A73-962F-9F7D399B5459}"/>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adFill>
              <a:gsLst>
                <a:gs pos="22000">
                  <a:srgbClr val="BFB803"/>
                </a:gs>
                <a:gs pos="83000">
                  <a:srgbClr val="C59118"/>
                </a:gs>
              </a:gsLst>
              <a:lin ang="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6" name="Freeform 13">
              <a:extLst>
                <a:ext uri="{FF2B5EF4-FFF2-40B4-BE49-F238E27FC236}">
                  <a16:creationId xmlns:a16="http://schemas.microsoft.com/office/drawing/2014/main" id="{CC8B60FF-6A36-4845-A67F-D94264C712EF}"/>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adFill>
              <a:gsLst>
                <a:gs pos="18000">
                  <a:srgbClr val="D20A18"/>
                </a:gs>
                <a:gs pos="85000">
                  <a:srgbClr val="C00E0E"/>
                </a:gs>
              </a:gsLst>
              <a:lin ang="10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7" name="Freeform 14">
              <a:extLst>
                <a:ext uri="{FF2B5EF4-FFF2-40B4-BE49-F238E27FC236}">
                  <a16:creationId xmlns:a16="http://schemas.microsoft.com/office/drawing/2014/main" id="{45E9B3DF-9EBE-417E-8FBB-71B7201212B0}"/>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adFill>
              <a:gsLst>
                <a:gs pos="31000">
                  <a:srgbClr val="9A151B"/>
                </a:gs>
                <a:gs pos="77000">
                  <a:srgbClr val="B8101C"/>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grpSp>
      <p:sp>
        <p:nvSpPr>
          <p:cNvPr id="28" name="ZoneTexte 27">
            <a:extLst>
              <a:ext uri="{FF2B5EF4-FFF2-40B4-BE49-F238E27FC236}">
                <a16:creationId xmlns:a16="http://schemas.microsoft.com/office/drawing/2014/main" id="{F33117C8-595B-4851-B968-75A74E7461FC}"/>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Titre de section VERT</a:t>
            </a:r>
          </a:p>
        </p:txBody>
      </p:sp>
    </p:spTree>
    <p:extLst>
      <p:ext uri="{BB962C8B-B14F-4D97-AF65-F5344CB8AC3E}">
        <p14:creationId xmlns:p14="http://schemas.microsoft.com/office/powerpoint/2010/main" val="3231991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ORANGE/FUSCHIA">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5F718E4-5BC3-4401-A8C6-E621D9E2171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p>
            <a:fld id="{4F7C0F30-2BA6-4E2D-AFC7-62C5E77ECC9C}" type="slidenum">
              <a:rPr lang="fr-FR" smtClean="0"/>
              <a:t>‹N°›</a:t>
            </a:fld>
            <a:endParaRPr lang="fr-FR" dirty="0"/>
          </a:p>
        </p:txBody>
      </p:sp>
      <p:sp>
        <p:nvSpPr>
          <p:cNvPr id="13" name="Freeform 5">
            <a:extLst>
              <a:ext uri="{FF2B5EF4-FFF2-40B4-BE49-F238E27FC236}">
                <a16:creationId xmlns:a16="http://schemas.microsoft.com/office/drawing/2014/main" id="{7DD5DB01-A621-4BBA-A91A-14B2E7FCE0E2}"/>
              </a:ext>
            </a:extLst>
          </p:cNvPr>
          <p:cNvSpPr>
            <a:spLocks/>
          </p:cNvSpPr>
          <p:nvPr userDrawn="1"/>
        </p:nvSpPr>
        <p:spPr bwMode="auto">
          <a:xfrm>
            <a:off x="9875838" y="0"/>
            <a:ext cx="2314575" cy="1898650"/>
          </a:xfrm>
          <a:custGeom>
            <a:avLst/>
            <a:gdLst>
              <a:gd name="T0" fmla="*/ 26 w 1458"/>
              <a:gd name="T1" fmla="*/ 0 h 1196"/>
              <a:gd name="T2" fmla="*/ 55 w 1458"/>
              <a:gd name="T3" fmla="*/ 230 h 1196"/>
              <a:gd name="T4" fmla="*/ 1125 w 1458"/>
              <a:gd name="T5" fmla="*/ 886 h 1196"/>
              <a:gd name="T6" fmla="*/ 1458 w 1458"/>
              <a:gd name="T7" fmla="*/ 1196 h 1196"/>
              <a:gd name="T8" fmla="*/ 1458 w 1458"/>
              <a:gd name="T9" fmla="*/ 0 h 1196"/>
              <a:gd name="T10" fmla="*/ 26 w 1458"/>
              <a:gd name="T11" fmla="*/ 0 h 1196"/>
            </a:gdLst>
            <a:ahLst/>
            <a:cxnLst>
              <a:cxn ang="0">
                <a:pos x="T0" y="T1"/>
              </a:cxn>
              <a:cxn ang="0">
                <a:pos x="T2" y="T3"/>
              </a:cxn>
              <a:cxn ang="0">
                <a:pos x="T4" y="T5"/>
              </a:cxn>
              <a:cxn ang="0">
                <a:pos x="T6" y="T7"/>
              </a:cxn>
              <a:cxn ang="0">
                <a:pos x="T8" y="T9"/>
              </a:cxn>
              <a:cxn ang="0">
                <a:pos x="T10" y="T11"/>
              </a:cxn>
            </a:cxnLst>
            <a:rect l="0" t="0" r="r" b="b"/>
            <a:pathLst>
              <a:path w="1458" h="1196">
                <a:moveTo>
                  <a:pt x="26" y="0"/>
                </a:moveTo>
                <a:cubicBezTo>
                  <a:pt x="0" y="96"/>
                  <a:pt x="12" y="175"/>
                  <a:pt x="55" y="230"/>
                </a:cubicBezTo>
                <a:cubicBezTo>
                  <a:pt x="206" y="423"/>
                  <a:pt x="622" y="549"/>
                  <a:pt x="1125" y="886"/>
                </a:cubicBezTo>
                <a:cubicBezTo>
                  <a:pt x="1257" y="975"/>
                  <a:pt x="1365" y="1080"/>
                  <a:pt x="1458" y="1196"/>
                </a:cubicBezTo>
                <a:cubicBezTo>
                  <a:pt x="1458" y="0"/>
                  <a:pt x="1458" y="0"/>
                  <a:pt x="1458" y="0"/>
                </a:cubicBezTo>
                <a:lnTo>
                  <a:pt x="26" y="0"/>
                </a:lnTo>
                <a:close/>
              </a:path>
            </a:pathLst>
          </a:custGeom>
          <a:gradFill>
            <a:gsLst>
              <a:gs pos="13000">
                <a:srgbClr val="AF054E"/>
              </a:gs>
              <a:gs pos="94000">
                <a:srgbClr val="C20E1A"/>
              </a:gs>
            </a:gsLst>
            <a:lin ang="15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6">
            <a:extLst>
              <a:ext uri="{FF2B5EF4-FFF2-40B4-BE49-F238E27FC236}">
                <a16:creationId xmlns:a16="http://schemas.microsoft.com/office/drawing/2014/main" id="{F979A49E-B57C-4378-94B3-DB3360792DD2}"/>
              </a:ext>
            </a:extLst>
          </p:cNvPr>
          <p:cNvSpPr>
            <a:spLocks/>
          </p:cNvSpPr>
          <p:nvPr userDrawn="1"/>
        </p:nvSpPr>
        <p:spPr bwMode="auto">
          <a:xfrm>
            <a:off x="10279063" y="0"/>
            <a:ext cx="1911350" cy="1647825"/>
          </a:xfrm>
          <a:custGeom>
            <a:avLst/>
            <a:gdLst>
              <a:gd name="T0" fmla="*/ 0 w 1204"/>
              <a:gd name="T1" fmla="*/ 0 h 1038"/>
              <a:gd name="T2" fmla="*/ 21 w 1204"/>
              <a:gd name="T3" fmla="*/ 48 h 1038"/>
              <a:gd name="T4" fmla="*/ 1008 w 1204"/>
              <a:gd name="T5" fmla="*/ 830 h 1038"/>
              <a:gd name="T6" fmla="*/ 1204 w 1204"/>
              <a:gd name="T7" fmla="*/ 1038 h 1038"/>
              <a:gd name="T8" fmla="*/ 1204 w 1204"/>
              <a:gd name="T9" fmla="*/ 0 h 1038"/>
              <a:gd name="T10" fmla="*/ 0 w 1204"/>
              <a:gd name="T11" fmla="*/ 0 h 1038"/>
            </a:gdLst>
            <a:ahLst/>
            <a:cxnLst>
              <a:cxn ang="0">
                <a:pos x="T0" y="T1"/>
              </a:cxn>
              <a:cxn ang="0">
                <a:pos x="T2" y="T3"/>
              </a:cxn>
              <a:cxn ang="0">
                <a:pos x="T4" y="T5"/>
              </a:cxn>
              <a:cxn ang="0">
                <a:pos x="T6" y="T7"/>
              </a:cxn>
              <a:cxn ang="0">
                <a:pos x="T8" y="T9"/>
              </a:cxn>
              <a:cxn ang="0">
                <a:pos x="T10" y="T11"/>
              </a:cxn>
            </a:cxnLst>
            <a:rect l="0" t="0" r="r" b="b"/>
            <a:pathLst>
              <a:path w="1204" h="1038">
                <a:moveTo>
                  <a:pt x="0" y="0"/>
                </a:moveTo>
                <a:cubicBezTo>
                  <a:pt x="5" y="17"/>
                  <a:pt x="12" y="33"/>
                  <a:pt x="21" y="48"/>
                </a:cubicBezTo>
                <a:cubicBezTo>
                  <a:pt x="148" y="258"/>
                  <a:pt x="547" y="433"/>
                  <a:pt x="1008" y="830"/>
                </a:cubicBezTo>
                <a:cubicBezTo>
                  <a:pt x="1082" y="895"/>
                  <a:pt x="1147" y="964"/>
                  <a:pt x="1204" y="1038"/>
                </a:cubicBezTo>
                <a:cubicBezTo>
                  <a:pt x="1204" y="0"/>
                  <a:pt x="1204" y="0"/>
                  <a:pt x="1204" y="0"/>
                </a:cubicBezTo>
                <a:lnTo>
                  <a:pt x="0" y="0"/>
                </a:lnTo>
                <a:close/>
              </a:path>
            </a:pathLst>
          </a:custGeom>
          <a:gradFill flip="none" rotWithShape="1">
            <a:gsLst>
              <a:gs pos="13000">
                <a:srgbClr val="A50069"/>
              </a:gs>
              <a:gs pos="94000">
                <a:srgbClr val="B4083D"/>
              </a:gs>
            </a:gsLst>
            <a:lin ang="156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5" name="Freeform 7">
            <a:extLst>
              <a:ext uri="{FF2B5EF4-FFF2-40B4-BE49-F238E27FC236}">
                <a16:creationId xmlns:a16="http://schemas.microsoft.com/office/drawing/2014/main" id="{360CBB2C-4173-4B5D-BAD5-C0A9712EFE43}"/>
              </a:ext>
            </a:extLst>
          </p:cNvPr>
          <p:cNvSpPr>
            <a:spLocks/>
          </p:cNvSpPr>
          <p:nvPr userDrawn="1"/>
        </p:nvSpPr>
        <p:spPr bwMode="auto">
          <a:xfrm>
            <a:off x="1588" y="5248275"/>
            <a:ext cx="1465263" cy="1609725"/>
          </a:xfrm>
          <a:custGeom>
            <a:avLst/>
            <a:gdLst>
              <a:gd name="T0" fmla="*/ 0 w 923"/>
              <a:gd name="T1" fmla="*/ 1014 h 1014"/>
              <a:gd name="T2" fmla="*/ 923 w 923"/>
              <a:gd name="T3" fmla="*/ 1014 h 1014"/>
              <a:gd name="T4" fmla="*/ 464 w 923"/>
              <a:gd name="T5" fmla="*/ 370 h 1014"/>
              <a:gd name="T6" fmla="*/ 391 w 923"/>
              <a:gd name="T7" fmla="*/ 299 h 1014"/>
              <a:gd name="T8" fmla="*/ 0 w 923"/>
              <a:gd name="T9" fmla="*/ 0 h 1014"/>
              <a:gd name="T10" fmla="*/ 0 w 923"/>
              <a:gd name="T11" fmla="*/ 1014 h 1014"/>
            </a:gdLst>
            <a:ahLst/>
            <a:cxnLst>
              <a:cxn ang="0">
                <a:pos x="T0" y="T1"/>
              </a:cxn>
              <a:cxn ang="0">
                <a:pos x="T2" y="T3"/>
              </a:cxn>
              <a:cxn ang="0">
                <a:pos x="T4" y="T5"/>
              </a:cxn>
              <a:cxn ang="0">
                <a:pos x="T6" y="T7"/>
              </a:cxn>
              <a:cxn ang="0">
                <a:pos x="T8" y="T9"/>
              </a:cxn>
              <a:cxn ang="0">
                <a:pos x="T10" y="T11"/>
              </a:cxn>
            </a:cxnLst>
            <a:rect l="0" t="0" r="r" b="b"/>
            <a:pathLst>
              <a:path w="923" h="1014">
                <a:moveTo>
                  <a:pt x="0" y="1014"/>
                </a:moveTo>
                <a:cubicBezTo>
                  <a:pt x="923" y="1014"/>
                  <a:pt x="923" y="1014"/>
                  <a:pt x="923" y="1014"/>
                </a:cubicBezTo>
                <a:cubicBezTo>
                  <a:pt x="828" y="812"/>
                  <a:pt x="683" y="589"/>
                  <a:pt x="464" y="370"/>
                </a:cubicBezTo>
                <a:cubicBezTo>
                  <a:pt x="440" y="345"/>
                  <a:pt x="416" y="322"/>
                  <a:pt x="391" y="299"/>
                </a:cubicBezTo>
                <a:cubicBezTo>
                  <a:pt x="258" y="175"/>
                  <a:pt x="126" y="76"/>
                  <a:pt x="0" y="0"/>
                </a:cubicBezTo>
                <a:lnTo>
                  <a:pt x="0" y="1014"/>
                </a:lnTo>
                <a:close/>
              </a:path>
            </a:pathLst>
          </a:custGeom>
          <a:gradFill>
            <a:gsLst>
              <a:gs pos="0">
                <a:srgbClr val="DE9216"/>
              </a:gs>
              <a:gs pos="62000">
                <a:srgbClr val="F1CD2F"/>
              </a:gs>
            </a:gsLst>
            <a:lin ang="162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6" name="Freeform 8">
            <a:extLst>
              <a:ext uri="{FF2B5EF4-FFF2-40B4-BE49-F238E27FC236}">
                <a16:creationId xmlns:a16="http://schemas.microsoft.com/office/drawing/2014/main" id="{02BACA92-FE2B-4C5E-B368-CF390F014D09}"/>
              </a:ext>
            </a:extLst>
          </p:cNvPr>
          <p:cNvSpPr>
            <a:spLocks/>
          </p:cNvSpPr>
          <p:nvPr userDrawn="1"/>
        </p:nvSpPr>
        <p:spPr bwMode="auto">
          <a:xfrm>
            <a:off x="1588" y="5235575"/>
            <a:ext cx="1243013" cy="1622425"/>
          </a:xfrm>
          <a:custGeom>
            <a:avLst/>
            <a:gdLst>
              <a:gd name="T0" fmla="*/ 0 w 783"/>
              <a:gd name="T1" fmla="*/ 1022 h 1022"/>
              <a:gd name="T2" fmla="*/ 783 w 783"/>
              <a:gd name="T3" fmla="*/ 1022 h 1022"/>
              <a:gd name="T4" fmla="*/ 449 w 783"/>
              <a:gd name="T5" fmla="*/ 449 h 1022"/>
              <a:gd name="T6" fmla="*/ 385 w 783"/>
              <a:gd name="T7" fmla="*/ 370 h 1022"/>
              <a:gd name="T8" fmla="*/ 0 w 783"/>
              <a:gd name="T9" fmla="*/ 0 h 1022"/>
              <a:gd name="T10" fmla="*/ 0 w 783"/>
              <a:gd name="T11" fmla="*/ 1022 h 1022"/>
            </a:gdLst>
            <a:ahLst/>
            <a:cxnLst>
              <a:cxn ang="0">
                <a:pos x="T0" y="T1"/>
              </a:cxn>
              <a:cxn ang="0">
                <a:pos x="T2" y="T3"/>
              </a:cxn>
              <a:cxn ang="0">
                <a:pos x="T4" y="T5"/>
              </a:cxn>
              <a:cxn ang="0">
                <a:pos x="T6" y="T7"/>
              </a:cxn>
              <a:cxn ang="0">
                <a:pos x="T8" y="T9"/>
              </a:cxn>
              <a:cxn ang="0">
                <a:pos x="T10" y="T11"/>
              </a:cxn>
            </a:cxnLst>
            <a:rect l="0" t="0" r="r" b="b"/>
            <a:pathLst>
              <a:path w="783" h="1022">
                <a:moveTo>
                  <a:pt x="0" y="1022"/>
                </a:moveTo>
                <a:cubicBezTo>
                  <a:pt x="783" y="1022"/>
                  <a:pt x="783" y="1022"/>
                  <a:pt x="783" y="1022"/>
                </a:cubicBezTo>
                <a:cubicBezTo>
                  <a:pt x="711" y="842"/>
                  <a:pt x="604" y="648"/>
                  <a:pt x="449" y="449"/>
                </a:cubicBezTo>
                <a:cubicBezTo>
                  <a:pt x="428" y="422"/>
                  <a:pt x="407" y="396"/>
                  <a:pt x="385" y="370"/>
                </a:cubicBezTo>
                <a:cubicBezTo>
                  <a:pt x="256" y="217"/>
                  <a:pt x="126" y="96"/>
                  <a:pt x="0" y="0"/>
                </a:cubicBezTo>
                <a:lnTo>
                  <a:pt x="0" y="1022"/>
                </a:lnTo>
                <a:close/>
              </a:path>
            </a:pathLst>
          </a:custGeom>
          <a:gradFill flip="none" rotWithShape="1">
            <a:gsLst>
              <a:gs pos="0">
                <a:srgbClr val="D36F1A"/>
              </a:gs>
              <a:gs pos="77000">
                <a:srgbClr val="F1CB12"/>
              </a:gs>
            </a:gsLst>
            <a:lin ang="156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3" name="ZoneTexte 22">
            <a:extLst>
              <a:ext uri="{FF2B5EF4-FFF2-40B4-BE49-F238E27FC236}">
                <a16:creationId xmlns:a16="http://schemas.microsoft.com/office/drawing/2014/main" id="{4E899582-9D0A-4A3A-8965-69F7D613FBF6}"/>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Contenu ORANGE/PRUNE</a:t>
            </a:r>
          </a:p>
        </p:txBody>
      </p:sp>
      <p:sp>
        <p:nvSpPr>
          <p:cNvPr id="24" name="Titre 23">
            <a:extLst>
              <a:ext uri="{FF2B5EF4-FFF2-40B4-BE49-F238E27FC236}">
                <a16:creationId xmlns:a16="http://schemas.microsoft.com/office/drawing/2014/main" id="{4D1A5ADF-9CD6-4F72-BA12-7E13FF5F45D3}"/>
              </a:ext>
            </a:extLst>
          </p:cNvPr>
          <p:cNvSpPr>
            <a:spLocks noGrp="1"/>
          </p:cNvSpPr>
          <p:nvPr>
            <p:ph type="title"/>
          </p:nvPr>
        </p:nvSpPr>
        <p:spPr/>
        <p:txBody>
          <a:bodyPr/>
          <a:lstStyle>
            <a:lvl1pPr>
              <a:defRPr>
                <a:solidFill>
                  <a:schemeClr val="tx1"/>
                </a:solidFill>
              </a:defRPr>
            </a:lvl1pPr>
          </a:lstStyle>
          <a:p>
            <a:r>
              <a:rPr lang="fr-FR"/>
              <a:t>Modifiez le style du titre</a:t>
            </a:r>
            <a:endParaRPr lang="fr-FR" dirty="0"/>
          </a:p>
        </p:txBody>
      </p:sp>
    </p:spTree>
    <p:extLst>
      <p:ext uri="{BB962C8B-B14F-4D97-AF65-F5344CB8AC3E}">
        <p14:creationId xmlns:p14="http://schemas.microsoft.com/office/powerpoint/2010/main" val="3153600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Titre de section BLEU">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332A700-CF8D-44A1-AB75-674643405236}"/>
              </a:ext>
            </a:extLst>
          </p:cNvPr>
          <p:cNvSpPr/>
          <p:nvPr userDrawn="1"/>
        </p:nvSpPr>
        <p:spPr>
          <a:xfrm>
            <a:off x="0" y="0"/>
            <a:ext cx="12192000" cy="6858000"/>
          </a:xfrm>
          <a:prstGeom prst="rect">
            <a:avLst/>
          </a:prstGeom>
          <a:gradFill flip="none" rotWithShape="1">
            <a:gsLst>
              <a:gs pos="52000">
                <a:srgbClr val="03939B"/>
              </a:gs>
              <a:gs pos="98000">
                <a:srgbClr val="91C9CA"/>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Freeform 5">
            <a:extLst>
              <a:ext uri="{FF2B5EF4-FFF2-40B4-BE49-F238E27FC236}">
                <a16:creationId xmlns:a16="http://schemas.microsoft.com/office/drawing/2014/main" id="{09A2B41D-8105-4AC1-93C4-7291D3CC44CF}"/>
              </a:ext>
            </a:extLst>
          </p:cNvPr>
          <p:cNvSpPr>
            <a:spLocks noEditPoints="1"/>
          </p:cNvSpPr>
          <p:nvPr userDrawn="1"/>
        </p:nvSpPr>
        <p:spPr bwMode="auto">
          <a:xfrm>
            <a:off x="458788" y="506413"/>
            <a:ext cx="11731625" cy="6351588"/>
          </a:xfrm>
          <a:custGeom>
            <a:avLst/>
            <a:gdLst>
              <a:gd name="T0" fmla="*/ 1797 w 7392"/>
              <a:gd name="T1" fmla="*/ 557 h 4001"/>
              <a:gd name="T2" fmla="*/ 1796 w 7392"/>
              <a:gd name="T3" fmla="*/ 557 h 4001"/>
              <a:gd name="T4" fmla="*/ 1797 w 7392"/>
              <a:gd name="T5" fmla="*/ 557 h 4001"/>
              <a:gd name="T6" fmla="*/ 1816 w 7392"/>
              <a:gd name="T7" fmla="*/ 552 h 4001"/>
              <a:gd name="T8" fmla="*/ 1816 w 7392"/>
              <a:gd name="T9" fmla="*/ 552 h 4001"/>
              <a:gd name="T10" fmla="*/ 4379 w 7392"/>
              <a:gd name="T11" fmla="*/ 4 h 4001"/>
              <a:gd name="T12" fmla="*/ 1793 w 7392"/>
              <a:gd name="T13" fmla="*/ 558 h 4001"/>
              <a:gd name="T14" fmla="*/ 1794 w 7392"/>
              <a:gd name="T15" fmla="*/ 557 h 4001"/>
              <a:gd name="T16" fmla="*/ 1793 w 7392"/>
              <a:gd name="T17" fmla="*/ 558 h 4001"/>
              <a:gd name="T18" fmla="*/ 541 w 7392"/>
              <a:gd name="T19" fmla="*/ 1395 h 4001"/>
              <a:gd name="T20" fmla="*/ 166 w 7392"/>
              <a:gd name="T21" fmla="*/ 2540 h 4001"/>
              <a:gd name="T22" fmla="*/ 2246 w 7392"/>
              <a:gd name="T23" fmla="*/ 4001 h 4001"/>
              <a:gd name="T24" fmla="*/ 6876 w 7392"/>
              <a:gd name="T25" fmla="*/ 4001 h 4001"/>
              <a:gd name="T26" fmla="*/ 7392 w 7392"/>
              <a:gd name="T27" fmla="*/ 3697 h 4001"/>
              <a:gd name="T28" fmla="*/ 7392 w 7392"/>
              <a:gd name="T29" fmla="*/ 539 h 4001"/>
              <a:gd name="T30" fmla="*/ 4691 w 7392"/>
              <a:gd name="T31" fmla="*/ 1 h 4001"/>
              <a:gd name="T32" fmla="*/ 4634 w 7392"/>
              <a:gd name="T33" fmla="*/ 0 h 4001"/>
              <a:gd name="T34" fmla="*/ 4379 w 7392"/>
              <a:gd name="T35" fmla="*/ 4 h 4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92" h="4001">
                <a:moveTo>
                  <a:pt x="1797" y="557"/>
                </a:moveTo>
                <a:cubicBezTo>
                  <a:pt x="1797" y="557"/>
                  <a:pt x="1796" y="557"/>
                  <a:pt x="1796" y="557"/>
                </a:cubicBezTo>
                <a:cubicBezTo>
                  <a:pt x="1796" y="557"/>
                  <a:pt x="1797" y="557"/>
                  <a:pt x="1797" y="557"/>
                </a:cubicBezTo>
                <a:moveTo>
                  <a:pt x="1816" y="552"/>
                </a:moveTo>
                <a:cubicBezTo>
                  <a:pt x="1883" y="533"/>
                  <a:pt x="1883" y="533"/>
                  <a:pt x="1816" y="552"/>
                </a:cubicBezTo>
                <a:moveTo>
                  <a:pt x="4379" y="4"/>
                </a:moveTo>
                <a:cubicBezTo>
                  <a:pt x="3292" y="36"/>
                  <a:pt x="2434" y="271"/>
                  <a:pt x="1793" y="558"/>
                </a:cubicBezTo>
                <a:cubicBezTo>
                  <a:pt x="1794" y="558"/>
                  <a:pt x="1794" y="557"/>
                  <a:pt x="1794" y="557"/>
                </a:cubicBezTo>
                <a:cubicBezTo>
                  <a:pt x="1794" y="557"/>
                  <a:pt x="1794" y="558"/>
                  <a:pt x="1793" y="558"/>
                </a:cubicBezTo>
                <a:cubicBezTo>
                  <a:pt x="1175" y="834"/>
                  <a:pt x="759" y="1157"/>
                  <a:pt x="541" y="1395"/>
                </a:cubicBezTo>
                <a:cubicBezTo>
                  <a:pt x="91" y="1889"/>
                  <a:pt x="0" y="2295"/>
                  <a:pt x="166" y="2540"/>
                </a:cubicBezTo>
                <a:cubicBezTo>
                  <a:pt x="455" y="2962"/>
                  <a:pt x="1265" y="3288"/>
                  <a:pt x="2246" y="4001"/>
                </a:cubicBezTo>
                <a:cubicBezTo>
                  <a:pt x="6876" y="4001"/>
                  <a:pt x="6876" y="4001"/>
                  <a:pt x="6876" y="4001"/>
                </a:cubicBezTo>
                <a:cubicBezTo>
                  <a:pt x="7054" y="3890"/>
                  <a:pt x="7227" y="3789"/>
                  <a:pt x="7392" y="3697"/>
                </a:cubicBezTo>
                <a:cubicBezTo>
                  <a:pt x="7392" y="539"/>
                  <a:pt x="7392" y="539"/>
                  <a:pt x="7392" y="539"/>
                </a:cubicBezTo>
                <a:cubicBezTo>
                  <a:pt x="6702" y="239"/>
                  <a:pt x="5800" y="9"/>
                  <a:pt x="4691" y="1"/>
                </a:cubicBezTo>
                <a:cubicBezTo>
                  <a:pt x="4672" y="0"/>
                  <a:pt x="4653" y="0"/>
                  <a:pt x="4634" y="0"/>
                </a:cubicBezTo>
                <a:cubicBezTo>
                  <a:pt x="4547" y="0"/>
                  <a:pt x="4462" y="2"/>
                  <a:pt x="4379" y="4"/>
                </a:cubicBezTo>
              </a:path>
            </a:pathLst>
          </a:custGeom>
          <a:gradFill flip="none" rotWithShape="1">
            <a:gsLst>
              <a:gs pos="36000">
                <a:srgbClr val="159AA1"/>
              </a:gs>
              <a:gs pos="84000">
                <a:srgbClr val="9ACBCD"/>
              </a:gs>
            </a:gsLst>
            <a:lin ang="1350000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7">
            <a:extLst>
              <a:ext uri="{FF2B5EF4-FFF2-40B4-BE49-F238E27FC236}">
                <a16:creationId xmlns:a16="http://schemas.microsoft.com/office/drawing/2014/main" id="{4F43F8D7-2378-4E3F-BACB-A024A6AF745E}"/>
              </a:ext>
            </a:extLst>
          </p:cNvPr>
          <p:cNvSpPr>
            <a:spLocks/>
          </p:cNvSpPr>
          <p:nvPr userDrawn="1"/>
        </p:nvSpPr>
        <p:spPr bwMode="auto">
          <a:xfrm>
            <a:off x="1498601" y="447675"/>
            <a:ext cx="10691813" cy="6410325"/>
          </a:xfrm>
          <a:custGeom>
            <a:avLst/>
            <a:gdLst>
              <a:gd name="T0" fmla="*/ 2255 w 6737"/>
              <a:gd name="T1" fmla="*/ 3961 h 4038"/>
              <a:gd name="T2" fmla="*/ 2336 w 6737"/>
              <a:gd name="T3" fmla="*/ 4038 h 4038"/>
              <a:gd name="T4" fmla="*/ 6737 w 6737"/>
              <a:gd name="T5" fmla="*/ 4038 h 4038"/>
              <a:gd name="T6" fmla="*/ 6737 w 6737"/>
              <a:gd name="T7" fmla="*/ 534 h 4038"/>
              <a:gd name="T8" fmla="*/ 4761 w 6737"/>
              <a:gd name="T9" fmla="*/ 77 h 4038"/>
              <a:gd name="T10" fmla="*/ 4456 w 6737"/>
              <a:gd name="T11" fmla="*/ 55 h 4038"/>
              <a:gd name="T12" fmla="*/ 1889 w 6737"/>
              <a:gd name="T13" fmla="*/ 388 h 4038"/>
              <a:gd name="T14" fmla="*/ 601 w 6737"/>
              <a:gd name="T15" fmla="*/ 1105 h 4038"/>
              <a:gd name="T16" fmla="*/ 143 w 6737"/>
              <a:gd name="T17" fmla="*/ 2192 h 4038"/>
              <a:gd name="T18" fmla="*/ 2255 w 6737"/>
              <a:gd name="T19" fmla="*/ 3961 h 4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37" h="4038">
                <a:moveTo>
                  <a:pt x="2255" y="3961"/>
                </a:moveTo>
                <a:cubicBezTo>
                  <a:pt x="2283" y="3987"/>
                  <a:pt x="2310" y="4012"/>
                  <a:pt x="2336" y="4038"/>
                </a:cubicBezTo>
                <a:cubicBezTo>
                  <a:pt x="6737" y="4038"/>
                  <a:pt x="6737" y="4038"/>
                  <a:pt x="6737" y="4038"/>
                </a:cubicBezTo>
                <a:cubicBezTo>
                  <a:pt x="6737" y="534"/>
                  <a:pt x="6737" y="534"/>
                  <a:pt x="6737" y="534"/>
                </a:cubicBezTo>
                <a:cubicBezTo>
                  <a:pt x="6188" y="316"/>
                  <a:pt x="5530" y="146"/>
                  <a:pt x="4761" y="77"/>
                </a:cubicBezTo>
                <a:cubicBezTo>
                  <a:pt x="4658" y="68"/>
                  <a:pt x="4556" y="61"/>
                  <a:pt x="4456" y="55"/>
                </a:cubicBezTo>
                <a:cubicBezTo>
                  <a:pt x="3393" y="0"/>
                  <a:pt x="2537" y="160"/>
                  <a:pt x="1889" y="388"/>
                </a:cubicBezTo>
                <a:cubicBezTo>
                  <a:pt x="1264" y="608"/>
                  <a:pt x="831" y="890"/>
                  <a:pt x="601" y="1105"/>
                </a:cubicBezTo>
                <a:cubicBezTo>
                  <a:pt x="121" y="1551"/>
                  <a:pt x="0" y="1940"/>
                  <a:pt x="143" y="2192"/>
                </a:cubicBezTo>
                <a:cubicBezTo>
                  <a:pt x="409" y="2659"/>
                  <a:pt x="1270" y="3066"/>
                  <a:pt x="2255" y="396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 name="Titre 1">
            <a:extLst>
              <a:ext uri="{FF2B5EF4-FFF2-40B4-BE49-F238E27FC236}">
                <a16:creationId xmlns:a16="http://schemas.microsoft.com/office/drawing/2014/main" id="{D8F67E35-89EA-4626-926F-7246A8E02034}"/>
              </a:ext>
            </a:extLst>
          </p:cNvPr>
          <p:cNvSpPr>
            <a:spLocks noGrp="1"/>
          </p:cNvSpPr>
          <p:nvPr>
            <p:ph type="title"/>
          </p:nvPr>
        </p:nvSpPr>
        <p:spPr>
          <a:xfrm>
            <a:off x="3462338" y="2779712"/>
            <a:ext cx="7804150" cy="1739900"/>
          </a:xfrm>
        </p:spPr>
        <p:txBody>
          <a:bodyPr anchor="t">
            <a:normAutofit/>
          </a:bodyPr>
          <a:lstStyle>
            <a:lvl1pPr algn="r">
              <a:defRPr sz="3200">
                <a:solidFill>
                  <a:schemeClr val="tx1"/>
                </a:solidFill>
                <a:latin typeface="+mn-lt"/>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74BC511D-5C3B-46BF-9F99-8BC2E2FA2EF0}"/>
              </a:ext>
            </a:extLst>
          </p:cNvPr>
          <p:cNvSpPr>
            <a:spLocks noGrp="1"/>
          </p:cNvSpPr>
          <p:nvPr>
            <p:ph type="body" idx="1" hasCustomPrompt="1"/>
          </p:nvPr>
        </p:nvSpPr>
        <p:spPr>
          <a:xfrm>
            <a:off x="10079038" y="2038351"/>
            <a:ext cx="1187450" cy="717550"/>
          </a:xfrm>
        </p:spPr>
        <p:txBody>
          <a:bodyPr anchor="b">
            <a:noAutofit/>
          </a:bodyPr>
          <a:lstStyle>
            <a:lvl1pPr marL="0" indent="0" algn="r">
              <a:buNone/>
              <a:defRPr sz="51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00</a:t>
            </a:r>
          </a:p>
        </p:txBody>
      </p:sp>
      <p:sp>
        <p:nvSpPr>
          <p:cNvPr id="4" name="Espace réservé de la date 3">
            <a:extLst>
              <a:ext uri="{FF2B5EF4-FFF2-40B4-BE49-F238E27FC236}">
                <a16:creationId xmlns:a16="http://schemas.microsoft.com/office/drawing/2014/main" id="{FF7EEB74-066A-486F-A807-17A300B0C51F}"/>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F575D73F-ECDF-49F0-A7E6-CCD8CFAB9D2A}"/>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BEFE1BC3-4CE5-43DF-A1BA-5C4160EC4BB4}"/>
              </a:ext>
            </a:extLst>
          </p:cNvPr>
          <p:cNvSpPr>
            <a:spLocks noGrp="1"/>
          </p:cNvSpPr>
          <p:nvPr>
            <p:ph type="sldNum" sz="quarter" idx="12"/>
          </p:nvPr>
        </p:nvSpPr>
        <p:spPr/>
        <p:txBody>
          <a:bodyPr/>
          <a:lstStyle/>
          <a:p>
            <a:fld id="{4F7C0F30-2BA6-4E2D-AFC7-62C5E77ECC9C}" type="slidenum">
              <a:rPr lang="fr-FR" smtClean="0"/>
              <a:t>‹N°›</a:t>
            </a:fld>
            <a:endParaRPr lang="fr-FR" dirty="0"/>
          </a:p>
        </p:txBody>
      </p:sp>
      <p:cxnSp>
        <p:nvCxnSpPr>
          <p:cNvPr id="16" name="Connecteur droit 15">
            <a:extLst>
              <a:ext uri="{FF2B5EF4-FFF2-40B4-BE49-F238E27FC236}">
                <a16:creationId xmlns:a16="http://schemas.microsoft.com/office/drawing/2014/main" id="{31753CB8-FC4C-461E-B8BE-3710F2D0A38E}"/>
              </a:ext>
            </a:extLst>
          </p:cNvPr>
          <p:cNvCxnSpPr>
            <a:cxnSpLocks/>
          </p:cNvCxnSpPr>
          <p:nvPr userDrawn="1"/>
        </p:nvCxnSpPr>
        <p:spPr>
          <a:xfrm>
            <a:off x="11156158" y="6374606"/>
            <a:ext cx="0" cy="302419"/>
          </a:xfrm>
          <a:prstGeom prst="line">
            <a:avLst/>
          </a:prstGeom>
          <a:ln w="12700">
            <a:solidFill>
              <a:srgbClr val="9EA2A5"/>
            </a:solidFill>
          </a:ln>
        </p:spPr>
        <p:style>
          <a:lnRef idx="1">
            <a:schemeClr val="accent1"/>
          </a:lnRef>
          <a:fillRef idx="0">
            <a:schemeClr val="accent1"/>
          </a:fillRef>
          <a:effectRef idx="0">
            <a:schemeClr val="accent1"/>
          </a:effectRef>
          <a:fontRef idx="minor">
            <a:schemeClr val="tx1"/>
          </a:fontRef>
        </p:style>
      </p:cxnSp>
      <p:grpSp>
        <p:nvGrpSpPr>
          <p:cNvPr id="17" name="Groupe 16">
            <a:extLst>
              <a:ext uri="{FF2B5EF4-FFF2-40B4-BE49-F238E27FC236}">
                <a16:creationId xmlns:a16="http://schemas.microsoft.com/office/drawing/2014/main" id="{C99CDC11-3947-44C2-B514-7181E718B0E0}"/>
              </a:ext>
            </a:extLst>
          </p:cNvPr>
          <p:cNvGrpSpPr/>
          <p:nvPr userDrawn="1"/>
        </p:nvGrpSpPr>
        <p:grpSpPr>
          <a:xfrm>
            <a:off x="11594100" y="6394655"/>
            <a:ext cx="281193" cy="282763"/>
            <a:chOff x="1009650" y="946150"/>
            <a:chExt cx="3979863" cy="4002088"/>
          </a:xfrm>
        </p:grpSpPr>
        <p:sp>
          <p:nvSpPr>
            <p:cNvPr id="18" name="Freeform 5">
              <a:extLst>
                <a:ext uri="{FF2B5EF4-FFF2-40B4-BE49-F238E27FC236}">
                  <a16:creationId xmlns:a16="http://schemas.microsoft.com/office/drawing/2014/main" id="{7584D018-B2AC-4426-8FC5-E47A25104480}"/>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adFill>
              <a:gsLst>
                <a:gs pos="3000">
                  <a:srgbClr val="C7015E"/>
                </a:gs>
                <a:gs pos="93000">
                  <a:srgbClr val="D80B36"/>
                </a:gs>
              </a:gsLst>
              <a:lin ang="17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9" name="Freeform 6">
              <a:extLst>
                <a:ext uri="{FF2B5EF4-FFF2-40B4-BE49-F238E27FC236}">
                  <a16:creationId xmlns:a16="http://schemas.microsoft.com/office/drawing/2014/main" id="{DBA7DA36-5FCF-4F83-88C5-88AC668C5477}"/>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solidFill>
              <a:srgbClr val="B4E0F9"/>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0" name="Freeform 7">
              <a:extLst>
                <a:ext uri="{FF2B5EF4-FFF2-40B4-BE49-F238E27FC236}">
                  <a16:creationId xmlns:a16="http://schemas.microsoft.com/office/drawing/2014/main" id="{AD777200-E69F-4B5B-A41B-3C934ADA21F3}"/>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adFill>
              <a:gsLst>
                <a:gs pos="3000">
                  <a:srgbClr val="07797A"/>
                </a:gs>
                <a:gs pos="84000">
                  <a:srgbClr val="8FCDCF"/>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1" name="Freeform 8">
              <a:extLst>
                <a:ext uri="{FF2B5EF4-FFF2-40B4-BE49-F238E27FC236}">
                  <a16:creationId xmlns:a16="http://schemas.microsoft.com/office/drawing/2014/main" id="{18180CA7-D9BF-41D4-8C0C-46ACF99E4189}"/>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adFill>
              <a:gsLst>
                <a:gs pos="33000">
                  <a:srgbClr val="F7A605"/>
                </a:gs>
                <a:gs pos="93000">
                  <a:srgbClr val="E8520F"/>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2" name="Freeform 9">
              <a:extLst>
                <a:ext uri="{FF2B5EF4-FFF2-40B4-BE49-F238E27FC236}">
                  <a16:creationId xmlns:a16="http://schemas.microsoft.com/office/drawing/2014/main" id="{37939A1C-2063-4E46-9549-F6B3C11CCADF}"/>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adFill>
              <a:gsLst>
                <a:gs pos="3000">
                  <a:srgbClr val="DCDA01"/>
                </a:gs>
                <a:gs pos="73000">
                  <a:srgbClr val="95C11E"/>
                </a:gs>
              </a:gsLst>
              <a:lin ang="12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3" name="Freeform 10">
              <a:extLst>
                <a:ext uri="{FF2B5EF4-FFF2-40B4-BE49-F238E27FC236}">
                  <a16:creationId xmlns:a16="http://schemas.microsoft.com/office/drawing/2014/main" id="{ED4247ED-1422-4AF3-9AD5-B9A8683259BB}"/>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adFill>
              <a:gsLst>
                <a:gs pos="3000">
                  <a:srgbClr val="FFDA00"/>
                </a:gs>
                <a:gs pos="84000">
                  <a:srgbClr val="F6A700"/>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4" name="Freeform 11">
              <a:extLst>
                <a:ext uri="{FF2B5EF4-FFF2-40B4-BE49-F238E27FC236}">
                  <a16:creationId xmlns:a16="http://schemas.microsoft.com/office/drawing/2014/main" id="{D9A19906-ADC8-4555-8339-C76AF48B19D2}"/>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adFill>
              <a:gsLst>
                <a:gs pos="0">
                  <a:srgbClr val="008283"/>
                </a:gs>
                <a:gs pos="83000">
                  <a:srgbClr val="009197"/>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5" name="Freeform 12">
              <a:extLst>
                <a:ext uri="{FF2B5EF4-FFF2-40B4-BE49-F238E27FC236}">
                  <a16:creationId xmlns:a16="http://schemas.microsoft.com/office/drawing/2014/main" id="{29B61404-2101-4A73-962F-9F7D399B5459}"/>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adFill>
              <a:gsLst>
                <a:gs pos="22000">
                  <a:srgbClr val="BFB803"/>
                </a:gs>
                <a:gs pos="83000">
                  <a:srgbClr val="C59118"/>
                </a:gs>
              </a:gsLst>
              <a:lin ang="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6" name="Freeform 13">
              <a:extLst>
                <a:ext uri="{FF2B5EF4-FFF2-40B4-BE49-F238E27FC236}">
                  <a16:creationId xmlns:a16="http://schemas.microsoft.com/office/drawing/2014/main" id="{CC8B60FF-6A36-4845-A67F-D94264C712EF}"/>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adFill>
              <a:gsLst>
                <a:gs pos="18000">
                  <a:srgbClr val="D20A18"/>
                </a:gs>
                <a:gs pos="85000">
                  <a:srgbClr val="C00E0E"/>
                </a:gs>
              </a:gsLst>
              <a:lin ang="10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7" name="Freeform 14">
              <a:extLst>
                <a:ext uri="{FF2B5EF4-FFF2-40B4-BE49-F238E27FC236}">
                  <a16:creationId xmlns:a16="http://schemas.microsoft.com/office/drawing/2014/main" id="{45E9B3DF-9EBE-417E-8FBB-71B7201212B0}"/>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adFill>
              <a:gsLst>
                <a:gs pos="31000">
                  <a:srgbClr val="9A151B"/>
                </a:gs>
                <a:gs pos="77000">
                  <a:srgbClr val="B8101C"/>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grpSp>
      <p:sp>
        <p:nvSpPr>
          <p:cNvPr id="28" name="ZoneTexte 27">
            <a:extLst>
              <a:ext uri="{FF2B5EF4-FFF2-40B4-BE49-F238E27FC236}">
                <a16:creationId xmlns:a16="http://schemas.microsoft.com/office/drawing/2014/main" id="{F33117C8-595B-4851-B968-75A74E7461FC}"/>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Titre de section BLEU</a:t>
            </a:r>
          </a:p>
        </p:txBody>
      </p:sp>
    </p:spTree>
    <p:extLst>
      <p:ext uri="{BB962C8B-B14F-4D97-AF65-F5344CB8AC3E}">
        <p14:creationId xmlns:p14="http://schemas.microsoft.com/office/powerpoint/2010/main" val="32554841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Titre de section FUSCHIA">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332A700-CF8D-44A1-AB75-674643405236}"/>
              </a:ext>
            </a:extLst>
          </p:cNvPr>
          <p:cNvSpPr/>
          <p:nvPr userDrawn="1"/>
        </p:nvSpPr>
        <p:spPr>
          <a:xfrm>
            <a:off x="0" y="0"/>
            <a:ext cx="12192000" cy="6858000"/>
          </a:xfrm>
          <a:prstGeom prst="rect">
            <a:avLst/>
          </a:prstGeom>
          <a:gradFill flip="none" rotWithShape="1">
            <a:gsLst>
              <a:gs pos="52000">
                <a:srgbClr val="BE0C26"/>
              </a:gs>
              <a:gs pos="93000">
                <a:srgbClr val="A70163"/>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Freeform 5">
            <a:extLst>
              <a:ext uri="{FF2B5EF4-FFF2-40B4-BE49-F238E27FC236}">
                <a16:creationId xmlns:a16="http://schemas.microsoft.com/office/drawing/2014/main" id="{09A2B41D-8105-4AC1-93C4-7291D3CC44CF}"/>
              </a:ext>
            </a:extLst>
          </p:cNvPr>
          <p:cNvSpPr>
            <a:spLocks noEditPoints="1"/>
          </p:cNvSpPr>
          <p:nvPr userDrawn="1"/>
        </p:nvSpPr>
        <p:spPr bwMode="auto">
          <a:xfrm>
            <a:off x="458788" y="506413"/>
            <a:ext cx="11731625" cy="6351588"/>
          </a:xfrm>
          <a:custGeom>
            <a:avLst/>
            <a:gdLst>
              <a:gd name="T0" fmla="*/ 1797 w 7392"/>
              <a:gd name="T1" fmla="*/ 557 h 4001"/>
              <a:gd name="T2" fmla="*/ 1796 w 7392"/>
              <a:gd name="T3" fmla="*/ 557 h 4001"/>
              <a:gd name="T4" fmla="*/ 1797 w 7392"/>
              <a:gd name="T5" fmla="*/ 557 h 4001"/>
              <a:gd name="T6" fmla="*/ 1816 w 7392"/>
              <a:gd name="T7" fmla="*/ 552 h 4001"/>
              <a:gd name="T8" fmla="*/ 1816 w 7392"/>
              <a:gd name="T9" fmla="*/ 552 h 4001"/>
              <a:gd name="T10" fmla="*/ 4379 w 7392"/>
              <a:gd name="T11" fmla="*/ 4 h 4001"/>
              <a:gd name="T12" fmla="*/ 1793 w 7392"/>
              <a:gd name="T13" fmla="*/ 558 h 4001"/>
              <a:gd name="T14" fmla="*/ 1794 w 7392"/>
              <a:gd name="T15" fmla="*/ 557 h 4001"/>
              <a:gd name="T16" fmla="*/ 1793 w 7392"/>
              <a:gd name="T17" fmla="*/ 558 h 4001"/>
              <a:gd name="T18" fmla="*/ 541 w 7392"/>
              <a:gd name="T19" fmla="*/ 1395 h 4001"/>
              <a:gd name="T20" fmla="*/ 166 w 7392"/>
              <a:gd name="T21" fmla="*/ 2540 h 4001"/>
              <a:gd name="T22" fmla="*/ 2246 w 7392"/>
              <a:gd name="T23" fmla="*/ 4001 h 4001"/>
              <a:gd name="T24" fmla="*/ 6876 w 7392"/>
              <a:gd name="T25" fmla="*/ 4001 h 4001"/>
              <a:gd name="T26" fmla="*/ 7392 w 7392"/>
              <a:gd name="T27" fmla="*/ 3697 h 4001"/>
              <a:gd name="T28" fmla="*/ 7392 w 7392"/>
              <a:gd name="T29" fmla="*/ 539 h 4001"/>
              <a:gd name="T30" fmla="*/ 4691 w 7392"/>
              <a:gd name="T31" fmla="*/ 1 h 4001"/>
              <a:gd name="T32" fmla="*/ 4634 w 7392"/>
              <a:gd name="T33" fmla="*/ 0 h 4001"/>
              <a:gd name="T34" fmla="*/ 4379 w 7392"/>
              <a:gd name="T35" fmla="*/ 4 h 4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92" h="4001">
                <a:moveTo>
                  <a:pt x="1797" y="557"/>
                </a:moveTo>
                <a:cubicBezTo>
                  <a:pt x="1797" y="557"/>
                  <a:pt x="1796" y="557"/>
                  <a:pt x="1796" y="557"/>
                </a:cubicBezTo>
                <a:cubicBezTo>
                  <a:pt x="1796" y="557"/>
                  <a:pt x="1797" y="557"/>
                  <a:pt x="1797" y="557"/>
                </a:cubicBezTo>
                <a:moveTo>
                  <a:pt x="1816" y="552"/>
                </a:moveTo>
                <a:cubicBezTo>
                  <a:pt x="1883" y="533"/>
                  <a:pt x="1883" y="533"/>
                  <a:pt x="1816" y="552"/>
                </a:cubicBezTo>
                <a:moveTo>
                  <a:pt x="4379" y="4"/>
                </a:moveTo>
                <a:cubicBezTo>
                  <a:pt x="3292" y="36"/>
                  <a:pt x="2434" y="271"/>
                  <a:pt x="1793" y="558"/>
                </a:cubicBezTo>
                <a:cubicBezTo>
                  <a:pt x="1794" y="558"/>
                  <a:pt x="1794" y="557"/>
                  <a:pt x="1794" y="557"/>
                </a:cubicBezTo>
                <a:cubicBezTo>
                  <a:pt x="1794" y="557"/>
                  <a:pt x="1794" y="558"/>
                  <a:pt x="1793" y="558"/>
                </a:cubicBezTo>
                <a:cubicBezTo>
                  <a:pt x="1175" y="834"/>
                  <a:pt x="759" y="1157"/>
                  <a:pt x="541" y="1395"/>
                </a:cubicBezTo>
                <a:cubicBezTo>
                  <a:pt x="91" y="1889"/>
                  <a:pt x="0" y="2295"/>
                  <a:pt x="166" y="2540"/>
                </a:cubicBezTo>
                <a:cubicBezTo>
                  <a:pt x="455" y="2962"/>
                  <a:pt x="1265" y="3288"/>
                  <a:pt x="2246" y="4001"/>
                </a:cubicBezTo>
                <a:cubicBezTo>
                  <a:pt x="6876" y="4001"/>
                  <a:pt x="6876" y="4001"/>
                  <a:pt x="6876" y="4001"/>
                </a:cubicBezTo>
                <a:cubicBezTo>
                  <a:pt x="7054" y="3890"/>
                  <a:pt x="7227" y="3789"/>
                  <a:pt x="7392" y="3697"/>
                </a:cubicBezTo>
                <a:cubicBezTo>
                  <a:pt x="7392" y="539"/>
                  <a:pt x="7392" y="539"/>
                  <a:pt x="7392" y="539"/>
                </a:cubicBezTo>
                <a:cubicBezTo>
                  <a:pt x="6702" y="239"/>
                  <a:pt x="5800" y="9"/>
                  <a:pt x="4691" y="1"/>
                </a:cubicBezTo>
                <a:cubicBezTo>
                  <a:pt x="4672" y="0"/>
                  <a:pt x="4653" y="0"/>
                  <a:pt x="4634" y="0"/>
                </a:cubicBezTo>
                <a:cubicBezTo>
                  <a:pt x="4547" y="0"/>
                  <a:pt x="4462" y="2"/>
                  <a:pt x="4379" y="4"/>
                </a:cubicBezTo>
              </a:path>
            </a:pathLst>
          </a:custGeom>
          <a:gradFill flip="none" rotWithShape="1">
            <a:gsLst>
              <a:gs pos="39000">
                <a:srgbClr val="B5083E"/>
              </a:gs>
              <a:gs pos="84000">
                <a:srgbClr val="A50069"/>
              </a:gs>
            </a:gsLst>
            <a:lin ang="1350000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7">
            <a:extLst>
              <a:ext uri="{FF2B5EF4-FFF2-40B4-BE49-F238E27FC236}">
                <a16:creationId xmlns:a16="http://schemas.microsoft.com/office/drawing/2014/main" id="{4F43F8D7-2378-4E3F-BACB-A024A6AF745E}"/>
              </a:ext>
            </a:extLst>
          </p:cNvPr>
          <p:cNvSpPr>
            <a:spLocks/>
          </p:cNvSpPr>
          <p:nvPr userDrawn="1"/>
        </p:nvSpPr>
        <p:spPr bwMode="auto">
          <a:xfrm>
            <a:off x="1498601" y="447675"/>
            <a:ext cx="10691813" cy="6410325"/>
          </a:xfrm>
          <a:custGeom>
            <a:avLst/>
            <a:gdLst>
              <a:gd name="T0" fmla="*/ 2255 w 6737"/>
              <a:gd name="T1" fmla="*/ 3961 h 4038"/>
              <a:gd name="T2" fmla="*/ 2336 w 6737"/>
              <a:gd name="T3" fmla="*/ 4038 h 4038"/>
              <a:gd name="T4" fmla="*/ 6737 w 6737"/>
              <a:gd name="T5" fmla="*/ 4038 h 4038"/>
              <a:gd name="T6" fmla="*/ 6737 w 6737"/>
              <a:gd name="T7" fmla="*/ 534 h 4038"/>
              <a:gd name="T8" fmla="*/ 4761 w 6737"/>
              <a:gd name="T9" fmla="*/ 77 h 4038"/>
              <a:gd name="T10" fmla="*/ 4456 w 6737"/>
              <a:gd name="T11" fmla="*/ 55 h 4038"/>
              <a:gd name="T12" fmla="*/ 1889 w 6737"/>
              <a:gd name="T13" fmla="*/ 388 h 4038"/>
              <a:gd name="T14" fmla="*/ 601 w 6737"/>
              <a:gd name="T15" fmla="*/ 1105 h 4038"/>
              <a:gd name="T16" fmla="*/ 143 w 6737"/>
              <a:gd name="T17" fmla="*/ 2192 h 4038"/>
              <a:gd name="T18" fmla="*/ 2255 w 6737"/>
              <a:gd name="T19" fmla="*/ 3961 h 4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37" h="4038">
                <a:moveTo>
                  <a:pt x="2255" y="3961"/>
                </a:moveTo>
                <a:cubicBezTo>
                  <a:pt x="2283" y="3987"/>
                  <a:pt x="2310" y="4012"/>
                  <a:pt x="2336" y="4038"/>
                </a:cubicBezTo>
                <a:cubicBezTo>
                  <a:pt x="6737" y="4038"/>
                  <a:pt x="6737" y="4038"/>
                  <a:pt x="6737" y="4038"/>
                </a:cubicBezTo>
                <a:cubicBezTo>
                  <a:pt x="6737" y="534"/>
                  <a:pt x="6737" y="534"/>
                  <a:pt x="6737" y="534"/>
                </a:cubicBezTo>
                <a:cubicBezTo>
                  <a:pt x="6188" y="316"/>
                  <a:pt x="5530" y="146"/>
                  <a:pt x="4761" y="77"/>
                </a:cubicBezTo>
                <a:cubicBezTo>
                  <a:pt x="4658" y="68"/>
                  <a:pt x="4556" y="61"/>
                  <a:pt x="4456" y="55"/>
                </a:cubicBezTo>
                <a:cubicBezTo>
                  <a:pt x="3393" y="0"/>
                  <a:pt x="2537" y="160"/>
                  <a:pt x="1889" y="388"/>
                </a:cubicBezTo>
                <a:cubicBezTo>
                  <a:pt x="1264" y="608"/>
                  <a:pt x="831" y="890"/>
                  <a:pt x="601" y="1105"/>
                </a:cubicBezTo>
                <a:cubicBezTo>
                  <a:pt x="121" y="1551"/>
                  <a:pt x="0" y="1940"/>
                  <a:pt x="143" y="2192"/>
                </a:cubicBezTo>
                <a:cubicBezTo>
                  <a:pt x="409" y="2659"/>
                  <a:pt x="1270" y="3066"/>
                  <a:pt x="2255" y="396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 name="Titre 1">
            <a:extLst>
              <a:ext uri="{FF2B5EF4-FFF2-40B4-BE49-F238E27FC236}">
                <a16:creationId xmlns:a16="http://schemas.microsoft.com/office/drawing/2014/main" id="{D8F67E35-89EA-4626-926F-7246A8E02034}"/>
              </a:ext>
            </a:extLst>
          </p:cNvPr>
          <p:cNvSpPr>
            <a:spLocks noGrp="1"/>
          </p:cNvSpPr>
          <p:nvPr>
            <p:ph type="title"/>
          </p:nvPr>
        </p:nvSpPr>
        <p:spPr>
          <a:xfrm>
            <a:off x="3462338" y="2779712"/>
            <a:ext cx="7804150" cy="1739900"/>
          </a:xfrm>
        </p:spPr>
        <p:txBody>
          <a:bodyPr anchor="t">
            <a:normAutofit/>
          </a:bodyPr>
          <a:lstStyle>
            <a:lvl1pPr algn="r">
              <a:defRPr sz="3200">
                <a:solidFill>
                  <a:schemeClr val="tx1"/>
                </a:solidFill>
                <a:latin typeface="+mn-lt"/>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74BC511D-5C3B-46BF-9F99-8BC2E2FA2EF0}"/>
              </a:ext>
            </a:extLst>
          </p:cNvPr>
          <p:cNvSpPr>
            <a:spLocks noGrp="1"/>
          </p:cNvSpPr>
          <p:nvPr>
            <p:ph type="body" idx="1" hasCustomPrompt="1"/>
          </p:nvPr>
        </p:nvSpPr>
        <p:spPr>
          <a:xfrm>
            <a:off x="10079038" y="2038351"/>
            <a:ext cx="1187450" cy="717550"/>
          </a:xfrm>
        </p:spPr>
        <p:txBody>
          <a:bodyPr anchor="b">
            <a:noAutofit/>
          </a:bodyPr>
          <a:lstStyle>
            <a:lvl1pPr marL="0" indent="0" algn="r">
              <a:buNone/>
              <a:defRPr sz="51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00</a:t>
            </a:r>
          </a:p>
        </p:txBody>
      </p:sp>
      <p:sp>
        <p:nvSpPr>
          <p:cNvPr id="4" name="Espace réservé de la date 3">
            <a:extLst>
              <a:ext uri="{FF2B5EF4-FFF2-40B4-BE49-F238E27FC236}">
                <a16:creationId xmlns:a16="http://schemas.microsoft.com/office/drawing/2014/main" id="{FF7EEB74-066A-486F-A807-17A300B0C51F}"/>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F575D73F-ECDF-49F0-A7E6-CCD8CFAB9D2A}"/>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BEFE1BC3-4CE5-43DF-A1BA-5C4160EC4BB4}"/>
              </a:ext>
            </a:extLst>
          </p:cNvPr>
          <p:cNvSpPr>
            <a:spLocks noGrp="1"/>
          </p:cNvSpPr>
          <p:nvPr>
            <p:ph type="sldNum" sz="quarter" idx="12"/>
          </p:nvPr>
        </p:nvSpPr>
        <p:spPr/>
        <p:txBody>
          <a:bodyPr/>
          <a:lstStyle/>
          <a:p>
            <a:fld id="{4F7C0F30-2BA6-4E2D-AFC7-62C5E77ECC9C}" type="slidenum">
              <a:rPr lang="fr-FR" smtClean="0"/>
              <a:t>‹N°›</a:t>
            </a:fld>
            <a:endParaRPr lang="fr-FR" dirty="0"/>
          </a:p>
        </p:txBody>
      </p:sp>
      <p:cxnSp>
        <p:nvCxnSpPr>
          <p:cNvPr id="16" name="Connecteur droit 15">
            <a:extLst>
              <a:ext uri="{FF2B5EF4-FFF2-40B4-BE49-F238E27FC236}">
                <a16:creationId xmlns:a16="http://schemas.microsoft.com/office/drawing/2014/main" id="{31753CB8-FC4C-461E-B8BE-3710F2D0A38E}"/>
              </a:ext>
            </a:extLst>
          </p:cNvPr>
          <p:cNvCxnSpPr>
            <a:cxnSpLocks/>
          </p:cNvCxnSpPr>
          <p:nvPr userDrawn="1"/>
        </p:nvCxnSpPr>
        <p:spPr>
          <a:xfrm>
            <a:off x="11156158" y="6374606"/>
            <a:ext cx="0" cy="302419"/>
          </a:xfrm>
          <a:prstGeom prst="line">
            <a:avLst/>
          </a:prstGeom>
          <a:ln w="12700">
            <a:solidFill>
              <a:srgbClr val="9EA2A5"/>
            </a:solidFill>
          </a:ln>
        </p:spPr>
        <p:style>
          <a:lnRef idx="1">
            <a:schemeClr val="accent1"/>
          </a:lnRef>
          <a:fillRef idx="0">
            <a:schemeClr val="accent1"/>
          </a:fillRef>
          <a:effectRef idx="0">
            <a:schemeClr val="accent1"/>
          </a:effectRef>
          <a:fontRef idx="minor">
            <a:schemeClr val="tx1"/>
          </a:fontRef>
        </p:style>
      </p:cxnSp>
      <p:grpSp>
        <p:nvGrpSpPr>
          <p:cNvPr id="17" name="Groupe 16">
            <a:extLst>
              <a:ext uri="{FF2B5EF4-FFF2-40B4-BE49-F238E27FC236}">
                <a16:creationId xmlns:a16="http://schemas.microsoft.com/office/drawing/2014/main" id="{C99CDC11-3947-44C2-B514-7181E718B0E0}"/>
              </a:ext>
            </a:extLst>
          </p:cNvPr>
          <p:cNvGrpSpPr/>
          <p:nvPr userDrawn="1"/>
        </p:nvGrpSpPr>
        <p:grpSpPr>
          <a:xfrm>
            <a:off x="11594100" y="6394655"/>
            <a:ext cx="281193" cy="282763"/>
            <a:chOff x="1009650" y="946150"/>
            <a:chExt cx="3979863" cy="4002088"/>
          </a:xfrm>
        </p:grpSpPr>
        <p:sp>
          <p:nvSpPr>
            <p:cNvPr id="18" name="Freeform 5">
              <a:extLst>
                <a:ext uri="{FF2B5EF4-FFF2-40B4-BE49-F238E27FC236}">
                  <a16:creationId xmlns:a16="http://schemas.microsoft.com/office/drawing/2014/main" id="{7584D018-B2AC-4426-8FC5-E47A25104480}"/>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adFill>
              <a:gsLst>
                <a:gs pos="3000">
                  <a:srgbClr val="C7015E"/>
                </a:gs>
                <a:gs pos="93000">
                  <a:srgbClr val="D80B36"/>
                </a:gs>
              </a:gsLst>
              <a:lin ang="17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9" name="Freeform 6">
              <a:extLst>
                <a:ext uri="{FF2B5EF4-FFF2-40B4-BE49-F238E27FC236}">
                  <a16:creationId xmlns:a16="http://schemas.microsoft.com/office/drawing/2014/main" id="{DBA7DA36-5FCF-4F83-88C5-88AC668C5477}"/>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solidFill>
              <a:srgbClr val="B4E0F9"/>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0" name="Freeform 7">
              <a:extLst>
                <a:ext uri="{FF2B5EF4-FFF2-40B4-BE49-F238E27FC236}">
                  <a16:creationId xmlns:a16="http://schemas.microsoft.com/office/drawing/2014/main" id="{AD777200-E69F-4B5B-A41B-3C934ADA21F3}"/>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adFill>
              <a:gsLst>
                <a:gs pos="3000">
                  <a:srgbClr val="07797A"/>
                </a:gs>
                <a:gs pos="84000">
                  <a:srgbClr val="8FCDCF"/>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1" name="Freeform 8">
              <a:extLst>
                <a:ext uri="{FF2B5EF4-FFF2-40B4-BE49-F238E27FC236}">
                  <a16:creationId xmlns:a16="http://schemas.microsoft.com/office/drawing/2014/main" id="{18180CA7-D9BF-41D4-8C0C-46ACF99E4189}"/>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adFill>
              <a:gsLst>
                <a:gs pos="33000">
                  <a:srgbClr val="F7A605"/>
                </a:gs>
                <a:gs pos="93000">
                  <a:srgbClr val="E8520F"/>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2" name="Freeform 9">
              <a:extLst>
                <a:ext uri="{FF2B5EF4-FFF2-40B4-BE49-F238E27FC236}">
                  <a16:creationId xmlns:a16="http://schemas.microsoft.com/office/drawing/2014/main" id="{37939A1C-2063-4E46-9549-F6B3C11CCADF}"/>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adFill>
              <a:gsLst>
                <a:gs pos="3000">
                  <a:srgbClr val="DCDA01"/>
                </a:gs>
                <a:gs pos="73000">
                  <a:srgbClr val="95C11E"/>
                </a:gs>
              </a:gsLst>
              <a:lin ang="12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3" name="Freeform 10">
              <a:extLst>
                <a:ext uri="{FF2B5EF4-FFF2-40B4-BE49-F238E27FC236}">
                  <a16:creationId xmlns:a16="http://schemas.microsoft.com/office/drawing/2014/main" id="{ED4247ED-1422-4AF3-9AD5-B9A8683259BB}"/>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adFill>
              <a:gsLst>
                <a:gs pos="3000">
                  <a:srgbClr val="FFDA00"/>
                </a:gs>
                <a:gs pos="84000">
                  <a:srgbClr val="F6A700"/>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4" name="Freeform 11">
              <a:extLst>
                <a:ext uri="{FF2B5EF4-FFF2-40B4-BE49-F238E27FC236}">
                  <a16:creationId xmlns:a16="http://schemas.microsoft.com/office/drawing/2014/main" id="{D9A19906-ADC8-4555-8339-C76AF48B19D2}"/>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adFill>
              <a:gsLst>
                <a:gs pos="0">
                  <a:srgbClr val="008283"/>
                </a:gs>
                <a:gs pos="83000">
                  <a:srgbClr val="009197"/>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5" name="Freeform 12">
              <a:extLst>
                <a:ext uri="{FF2B5EF4-FFF2-40B4-BE49-F238E27FC236}">
                  <a16:creationId xmlns:a16="http://schemas.microsoft.com/office/drawing/2014/main" id="{29B61404-2101-4A73-962F-9F7D399B5459}"/>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adFill>
              <a:gsLst>
                <a:gs pos="22000">
                  <a:srgbClr val="BFB803"/>
                </a:gs>
                <a:gs pos="83000">
                  <a:srgbClr val="C59118"/>
                </a:gs>
              </a:gsLst>
              <a:lin ang="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6" name="Freeform 13">
              <a:extLst>
                <a:ext uri="{FF2B5EF4-FFF2-40B4-BE49-F238E27FC236}">
                  <a16:creationId xmlns:a16="http://schemas.microsoft.com/office/drawing/2014/main" id="{CC8B60FF-6A36-4845-A67F-D94264C712EF}"/>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adFill>
              <a:gsLst>
                <a:gs pos="18000">
                  <a:srgbClr val="D20A18"/>
                </a:gs>
                <a:gs pos="85000">
                  <a:srgbClr val="C00E0E"/>
                </a:gs>
              </a:gsLst>
              <a:lin ang="10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7" name="Freeform 14">
              <a:extLst>
                <a:ext uri="{FF2B5EF4-FFF2-40B4-BE49-F238E27FC236}">
                  <a16:creationId xmlns:a16="http://schemas.microsoft.com/office/drawing/2014/main" id="{45E9B3DF-9EBE-417E-8FBB-71B7201212B0}"/>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adFill>
              <a:gsLst>
                <a:gs pos="31000">
                  <a:srgbClr val="9A151B"/>
                </a:gs>
                <a:gs pos="77000">
                  <a:srgbClr val="B8101C"/>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grpSp>
      <p:sp>
        <p:nvSpPr>
          <p:cNvPr id="28" name="ZoneTexte 27">
            <a:extLst>
              <a:ext uri="{FF2B5EF4-FFF2-40B4-BE49-F238E27FC236}">
                <a16:creationId xmlns:a16="http://schemas.microsoft.com/office/drawing/2014/main" id="{F33117C8-595B-4851-B968-75A74E7461FC}"/>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Titre de section PRUNE</a:t>
            </a:r>
          </a:p>
        </p:txBody>
      </p:sp>
    </p:spTree>
    <p:extLst>
      <p:ext uri="{BB962C8B-B14F-4D97-AF65-F5344CB8AC3E}">
        <p14:creationId xmlns:p14="http://schemas.microsoft.com/office/powerpoint/2010/main" val="40572881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u VERT/ORANGE">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5F718E4-5BC3-4401-A8C6-E621D9E2171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p>
            <a:fld id="{4F7C0F30-2BA6-4E2D-AFC7-62C5E77ECC9C}" type="slidenum">
              <a:rPr lang="fr-FR" smtClean="0"/>
              <a:t>‹N°›</a:t>
            </a:fld>
            <a:endParaRPr lang="fr-FR" dirty="0"/>
          </a:p>
        </p:txBody>
      </p:sp>
      <p:sp>
        <p:nvSpPr>
          <p:cNvPr id="13" name="Freeform 5">
            <a:extLst>
              <a:ext uri="{FF2B5EF4-FFF2-40B4-BE49-F238E27FC236}">
                <a16:creationId xmlns:a16="http://schemas.microsoft.com/office/drawing/2014/main" id="{7DD5DB01-A621-4BBA-A91A-14B2E7FCE0E2}"/>
              </a:ext>
            </a:extLst>
          </p:cNvPr>
          <p:cNvSpPr>
            <a:spLocks/>
          </p:cNvSpPr>
          <p:nvPr userDrawn="1"/>
        </p:nvSpPr>
        <p:spPr bwMode="auto">
          <a:xfrm>
            <a:off x="9875838" y="0"/>
            <a:ext cx="2314575" cy="1898650"/>
          </a:xfrm>
          <a:custGeom>
            <a:avLst/>
            <a:gdLst>
              <a:gd name="T0" fmla="*/ 26 w 1458"/>
              <a:gd name="T1" fmla="*/ 0 h 1196"/>
              <a:gd name="T2" fmla="*/ 55 w 1458"/>
              <a:gd name="T3" fmla="*/ 230 h 1196"/>
              <a:gd name="T4" fmla="*/ 1125 w 1458"/>
              <a:gd name="T5" fmla="*/ 886 h 1196"/>
              <a:gd name="T6" fmla="*/ 1458 w 1458"/>
              <a:gd name="T7" fmla="*/ 1196 h 1196"/>
              <a:gd name="T8" fmla="*/ 1458 w 1458"/>
              <a:gd name="T9" fmla="*/ 0 h 1196"/>
              <a:gd name="T10" fmla="*/ 26 w 1458"/>
              <a:gd name="T11" fmla="*/ 0 h 1196"/>
            </a:gdLst>
            <a:ahLst/>
            <a:cxnLst>
              <a:cxn ang="0">
                <a:pos x="T0" y="T1"/>
              </a:cxn>
              <a:cxn ang="0">
                <a:pos x="T2" y="T3"/>
              </a:cxn>
              <a:cxn ang="0">
                <a:pos x="T4" y="T5"/>
              </a:cxn>
              <a:cxn ang="0">
                <a:pos x="T6" y="T7"/>
              </a:cxn>
              <a:cxn ang="0">
                <a:pos x="T8" y="T9"/>
              </a:cxn>
              <a:cxn ang="0">
                <a:pos x="T10" y="T11"/>
              </a:cxn>
            </a:cxnLst>
            <a:rect l="0" t="0" r="r" b="b"/>
            <a:pathLst>
              <a:path w="1458" h="1196">
                <a:moveTo>
                  <a:pt x="26" y="0"/>
                </a:moveTo>
                <a:cubicBezTo>
                  <a:pt x="0" y="96"/>
                  <a:pt x="12" y="175"/>
                  <a:pt x="55" y="230"/>
                </a:cubicBezTo>
                <a:cubicBezTo>
                  <a:pt x="206" y="423"/>
                  <a:pt x="622" y="549"/>
                  <a:pt x="1125" y="886"/>
                </a:cubicBezTo>
                <a:cubicBezTo>
                  <a:pt x="1257" y="975"/>
                  <a:pt x="1365" y="1080"/>
                  <a:pt x="1458" y="1196"/>
                </a:cubicBezTo>
                <a:cubicBezTo>
                  <a:pt x="1458" y="0"/>
                  <a:pt x="1458" y="0"/>
                  <a:pt x="1458" y="0"/>
                </a:cubicBezTo>
                <a:lnTo>
                  <a:pt x="26" y="0"/>
                </a:lnTo>
                <a:close/>
              </a:path>
            </a:pathLst>
          </a:custGeom>
          <a:gradFill>
            <a:gsLst>
              <a:gs pos="13000">
                <a:srgbClr val="D87C19"/>
              </a:gs>
              <a:gs pos="94000">
                <a:srgbClr val="F3D013"/>
              </a:gs>
            </a:gsLst>
            <a:lin ang="15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6">
            <a:extLst>
              <a:ext uri="{FF2B5EF4-FFF2-40B4-BE49-F238E27FC236}">
                <a16:creationId xmlns:a16="http://schemas.microsoft.com/office/drawing/2014/main" id="{F979A49E-B57C-4378-94B3-DB3360792DD2}"/>
              </a:ext>
            </a:extLst>
          </p:cNvPr>
          <p:cNvSpPr>
            <a:spLocks/>
          </p:cNvSpPr>
          <p:nvPr userDrawn="1"/>
        </p:nvSpPr>
        <p:spPr bwMode="auto">
          <a:xfrm>
            <a:off x="10279063" y="0"/>
            <a:ext cx="1911350" cy="1647825"/>
          </a:xfrm>
          <a:custGeom>
            <a:avLst/>
            <a:gdLst>
              <a:gd name="T0" fmla="*/ 0 w 1204"/>
              <a:gd name="T1" fmla="*/ 0 h 1038"/>
              <a:gd name="T2" fmla="*/ 21 w 1204"/>
              <a:gd name="T3" fmla="*/ 48 h 1038"/>
              <a:gd name="T4" fmla="*/ 1008 w 1204"/>
              <a:gd name="T5" fmla="*/ 830 h 1038"/>
              <a:gd name="T6" fmla="*/ 1204 w 1204"/>
              <a:gd name="T7" fmla="*/ 1038 h 1038"/>
              <a:gd name="T8" fmla="*/ 1204 w 1204"/>
              <a:gd name="T9" fmla="*/ 0 h 1038"/>
              <a:gd name="T10" fmla="*/ 0 w 1204"/>
              <a:gd name="T11" fmla="*/ 0 h 1038"/>
            </a:gdLst>
            <a:ahLst/>
            <a:cxnLst>
              <a:cxn ang="0">
                <a:pos x="T0" y="T1"/>
              </a:cxn>
              <a:cxn ang="0">
                <a:pos x="T2" y="T3"/>
              </a:cxn>
              <a:cxn ang="0">
                <a:pos x="T4" y="T5"/>
              </a:cxn>
              <a:cxn ang="0">
                <a:pos x="T6" y="T7"/>
              </a:cxn>
              <a:cxn ang="0">
                <a:pos x="T8" y="T9"/>
              </a:cxn>
              <a:cxn ang="0">
                <a:pos x="T10" y="T11"/>
              </a:cxn>
            </a:cxnLst>
            <a:rect l="0" t="0" r="r" b="b"/>
            <a:pathLst>
              <a:path w="1204" h="1038">
                <a:moveTo>
                  <a:pt x="0" y="0"/>
                </a:moveTo>
                <a:cubicBezTo>
                  <a:pt x="5" y="17"/>
                  <a:pt x="12" y="33"/>
                  <a:pt x="21" y="48"/>
                </a:cubicBezTo>
                <a:cubicBezTo>
                  <a:pt x="148" y="258"/>
                  <a:pt x="547" y="433"/>
                  <a:pt x="1008" y="830"/>
                </a:cubicBezTo>
                <a:cubicBezTo>
                  <a:pt x="1082" y="895"/>
                  <a:pt x="1147" y="964"/>
                  <a:pt x="1204" y="1038"/>
                </a:cubicBezTo>
                <a:cubicBezTo>
                  <a:pt x="1204" y="0"/>
                  <a:pt x="1204" y="0"/>
                  <a:pt x="1204" y="0"/>
                </a:cubicBezTo>
                <a:lnTo>
                  <a:pt x="0" y="0"/>
                </a:lnTo>
                <a:close/>
              </a:path>
            </a:pathLst>
          </a:custGeom>
          <a:gradFill flip="none" rotWithShape="1">
            <a:gsLst>
              <a:gs pos="13000">
                <a:srgbClr val="D36A1B"/>
              </a:gs>
              <a:gs pos="88000">
                <a:srgbClr val="E09517"/>
              </a:gs>
            </a:gsLst>
            <a:lin ang="156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5" name="Freeform 7">
            <a:extLst>
              <a:ext uri="{FF2B5EF4-FFF2-40B4-BE49-F238E27FC236}">
                <a16:creationId xmlns:a16="http://schemas.microsoft.com/office/drawing/2014/main" id="{360CBB2C-4173-4B5D-BAD5-C0A9712EFE43}"/>
              </a:ext>
            </a:extLst>
          </p:cNvPr>
          <p:cNvSpPr>
            <a:spLocks/>
          </p:cNvSpPr>
          <p:nvPr userDrawn="1"/>
        </p:nvSpPr>
        <p:spPr bwMode="auto">
          <a:xfrm>
            <a:off x="1588" y="5248275"/>
            <a:ext cx="1465263" cy="1609725"/>
          </a:xfrm>
          <a:custGeom>
            <a:avLst/>
            <a:gdLst>
              <a:gd name="T0" fmla="*/ 0 w 923"/>
              <a:gd name="T1" fmla="*/ 1014 h 1014"/>
              <a:gd name="T2" fmla="*/ 923 w 923"/>
              <a:gd name="T3" fmla="*/ 1014 h 1014"/>
              <a:gd name="T4" fmla="*/ 464 w 923"/>
              <a:gd name="T5" fmla="*/ 370 h 1014"/>
              <a:gd name="T6" fmla="*/ 391 w 923"/>
              <a:gd name="T7" fmla="*/ 299 h 1014"/>
              <a:gd name="T8" fmla="*/ 0 w 923"/>
              <a:gd name="T9" fmla="*/ 0 h 1014"/>
              <a:gd name="T10" fmla="*/ 0 w 923"/>
              <a:gd name="T11" fmla="*/ 1014 h 1014"/>
            </a:gdLst>
            <a:ahLst/>
            <a:cxnLst>
              <a:cxn ang="0">
                <a:pos x="T0" y="T1"/>
              </a:cxn>
              <a:cxn ang="0">
                <a:pos x="T2" y="T3"/>
              </a:cxn>
              <a:cxn ang="0">
                <a:pos x="T4" y="T5"/>
              </a:cxn>
              <a:cxn ang="0">
                <a:pos x="T6" y="T7"/>
              </a:cxn>
              <a:cxn ang="0">
                <a:pos x="T8" y="T9"/>
              </a:cxn>
              <a:cxn ang="0">
                <a:pos x="T10" y="T11"/>
              </a:cxn>
            </a:cxnLst>
            <a:rect l="0" t="0" r="r" b="b"/>
            <a:pathLst>
              <a:path w="923" h="1014">
                <a:moveTo>
                  <a:pt x="0" y="1014"/>
                </a:moveTo>
                <a:cubicBezTo>
                  <a:pt x="923" y="1014"/>
                  <a:pt x="923" y="1014"/>
                  <a:pt x="923" y="1014"/>
                </a:cubicBezTo>
                <a:cubicBezTo>
                  <a:pt x="828" y="812"/>
                  <a:pt x="683" y="589"/>
                  <a:pt x="464" y="370"/>
                </a:cubicBezTo>
                <a:cubicBezTo>
                  <a:pt x="440" y="345"/>
                  <a:pt x="416" y="322"/>
                  <a:pt x="391" y="299"/>
                </a:cubicBezTo>
                <a:cubicBezTo>
                  <a:pt x="258" y="175"/>
                  <a:pt x="126" y="76"/>
                  <a:pt x="0" y="0"/>
                </a:cubicBezTo>
                <a:lnTo>
                  <a:pt x="0" y="1014"/>
                </a:lnTo>
                <a:close/>
              </a:path>
            </a:pathLst>
          </a:custGeom>
          <a:gradFill>
            <a:gsLst>
              <a:gs pos="0">
                <a:srgbClr val="C6D02A"/>
              </a:gs>
              <a:gs pos="62000">
                <a:srgbClr val="DAD923"/>
              </a:gs>
            </a:gsLst>
            <a:lin ang="18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6" name="Freeform 8">
            <a:extLst>
              <a:ext uri="{FF2B5EF4-FFF2-40B4-BE49-F238E27FC236}">
                <a16:creationId xmlns:a16="http://schemas.microsoft.com/office/drawing/2014/main" id="{02BACA92-FE2B-4C5E-B368-CF390F014D09}"/>
              </a:ext>
            </a:extLst>
          </p:cNvPr>
          <p:cNvSpPr>
            <a:spLocks/>
          </p:cNvSpPr>
          <p:nvPr userDrawn="1"/>
        </p:nvSpPr>
        <p:spPr bwMode="auto">
          <a:xfrm>
            <a:off x="1588" y="5235575"/>
            <a:ext cx="1243013" cy="1622425"/>
          </a:xfrm>
          <a:custGeom>
            <a:avLst/>
            <a:gdLst>
              <a:gd name="T0" fmla="*/ 0 w 783"/>
              <a:gd name="T1" fmla="*/ 1022 h 1022"/>
              <a:gd name="T2" fmla="*/ 783 w 783"/>
              <a:gd name="T3" fmla="*/ 1022 h 1022"/>
              <a:gd name="T4" fmla="*/ 449 w 783"/>
              <a:gd name="T5" fmla="*/ 449 h 1022"/>
              <a:gd name="T6" fmla="*/ 385 w 783"/>
              <a:gd name="T7" fmla="*/ 370 h 1022"/>
              <a:gd name="T8" fmla="*/ 0 w 783"/>
              <a:gd name="T9" fmla="*/ 0 h 1022"/>
              <a:gd name="T10" fmla="*/ 0 w 783"/>
              <a:gd name="T11" fmla="*/ 1022 h 1022"/>
            </a:gdLst>
            <a:ahLst/>
            <a:cxnLst>
              <a:cxn ang="0">
                <a:pos x="T0" y="T1"/>
              </a:cxn>
              <a:cxn ang="0">
                <a:pos x="T2" y="T3"/>
              </a:cxn>
              <a:cxn ang="0">
                <a:pos x="T4" y="T5"/>
              </a:cxn>
              <a:cxn ang="0">
                <a:pos x="T6" y="T7"/>
              </a:cxn>
              <a:cxn ang="0">
                <a:pos x="T8" y="T9"/>
              </a:cxn>
              <a:cxn ang="0">
                <a:pos x="T10" y="T11"/>
              </a:cxn>
            </a:cxnLst>
            <a:rect l="0" t="0" r="r" b="b"/>
            <a:pathLst>
              <a:path w="783" h="1022">
                <a:moveTo>
                  <a:pt x="0" y="1022"/>
                </a:moveTo>
                <a:cubicBezTo>
                  <a:pt x="783" y="1022"/>
                  <a:pt x="783" y="1022"/>
                  <a:pt x="783" y="1022"/>
                </a:cubicBezTo>
                <a:cubicBezTo>
                  <a:pt x="711" y="842"/>
                  <a:pt x="604" y="648"/>
                  <a:pt x="449" y="449"/>
                </a:cubicBezTo>
                <a:cubicBezTo>
                  <a:pt x="428" y="422"/>
                  <a:pt x="407" y="396"/>
                  <a:pt x="385" y="370"/>
                </a:cubicBezTo>
                <a:cubicBezTo>
                  <a:pt x="256" y="217"/>
                  <a:pt x="126" y="96"/>
                  <a:pt x="0" y="0"/>
                </a:cubicBezTo>
                <a:lnTo>
                  <a:pt x="0" y="1022"/>
                </a:lnTo>
                <a:close/>
              </a:path>
            </a:pathLst>
          </a:custGeom>
          <a:gradFill flip="none" rotWithShape="1">
            <a:gsLst>
              <a:gs pos="0">
                <a:srgbClr val="A7C236"/>
              </a:gs>
              <a:gs pos="77000">
                <a:srgbClr val="DADA22"/>
              </a:gs>
            </a:gsLst>
            <a:lin ang="156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3" name="ZoneTexte 22">
            <a:extLst>
              <a:ext uri="{FF2B5EF4-FFF2-40B4-BE49-F238E27FC236}">
                <a16:creationId xmlns:a16="http://schemas.microsoft.com/office/drawing/2014/main" id="{4E899582-9D0A-4A3A-8965-69F7D613FBF6}"/>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Contenu VERT/ORANGE</a:t>
            </a:r>
          </a:p>
        </p:txBody>
      </p:sp>
      <p:sp>
        <p:nvSpPr>
          <p:cNvPr id="24" name="Titre 23">
            <a:extLst>
              <a:ext uri="{FF2B5EF4-FFF2-40B4-BE49-F238E27FC236}">
                <a16:creationId xmlns:a16="http://schemas.microsoft.com/office/drawing/2014/main" id="{4D1A5ADF-9CD6-4F72-BA12-7E13FF5F45D3}"/>
              </a:ext>
            </a:extLst>
          </p:cNvPr>
          <p:cNvSpPr>
            <a:spLocks noGrp="1"/>
          </p:cNvSpPr>
          <p:nvPr>
            <p:ph type="title"/>
          </p:nvPr>
        </p:nvSpPr>
        <p:spPr/>
        <p:txBody>
          <a:bodyPr/>
          <a:lstStyle>
            <a:lvl1pPr>
              <a:defRPr>
                <a:solidFill>
                  <a:schemeClr val="tx1"/>
                </a:solidFill>
              </a:defRPr>
            </a:lvl1pPr>
          </a:lstStyle>
          <a:p>
            <a:r>
              <a:rPr lang="fr-FR"/>
              <a:t>Modifiez le style du titre</a:t>
            </a:r>
            <a:endParaRPr lang="fr-FR" dirty="0"/>
          </a:p>
        </p:txBody>
      </p:sp>
    </p:spTree>
    <p:extLst>
      <p:ext uri="{BB962C8B-B14F-4D97-AF65-F5344CB8AC3E}">
        <p14:creationId xmlns:p14="http://schemas.microsoft.com/office/powerpoint/2010/main" val="39491491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u ORANGE/FUSCHIA">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5F718E4-5BC3-4401-A8C6-E621D9E2171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p>
            <a:fld id="{4F7C0F30-2BA6-4E2D-AFC7-62C5E77ECC9C}" type="slidenum">
              <a:rPr lang="fr-FR" smtClean="0"/>
              <a:t>‹N°›</a:t>
            </a:fld>
            <a:endParaRPr lang="fr-FR" dirty="0"/>
          </a:p>
        </p:txBody>
      </p:sp>
      <p:sp>
        <p:nvSpPr>
          <p:cNvPr id="13" name="Freeform 5">
            <a:extLst>
              <a:ext uri="{FF2B5EF4-FFF2-40B4-BE49-F238E27FC236}">
                <a16:creationId xmlns:a16="http://schemas.microsoft.com/office/drawing/2014/main" id="{7DD5DB01-A621-4BBA-A91A-14B2E7FCE0E2}"/>
              </a:ext>
            </a:extLst>
          </p:cNvPr>
          <p:cNvSpPr>
            <a:spLocks/>
          </p:cNvSpPr>
          <p:nvPr userDrawn="1"/>
        </p:nvSpPr>
        <p:spPr bwMode="auto">
          <a:xfrm>
            <a:off x="9875838" y="0"/>
            <a:ext cx="2314575" cy="1898650"/>
          </a:xfrm>
          <a:custGeom>
            <a:avLst/>
            <a:gdLst>
              <a:gd name="T0" fmla="*/ 26 w 1458"/>
              <a:gd name="T1" fmla="*/ 0 h 1196"/>
              <a:gd name="T2" fmla="*/ 55 w 1458"/>
              <a:gd name="T3" fmla="*/ 230 h 1196"/>
              <a:gd name="T4" fmla="*/ 1125 w 1458"/>
              <a:gd name="T5" fmla="*/ 886 h 1196"/>
              <a:gd name="T6" fmla="*/ 1458 w 1458"/>
              <a:gd name="T7" fmla="*/ 1196 h 1196"/>
              <a:gd name="T8" fmla="*/ 1458 w 1458"/>
              <a:gd name="T9" fmla="*/ 0 h 1196"/>
              <a:gd name="T10" fmla="*/ 26 w 1458"/>
              <a:gd name="T11" fmla="*/ 0 h 1196"/>
            </a:gdLst>
            <a:ahLst/>
            <a:cxnLst>
              <a:cxn ang="0">
                <a:pos x="T0" y="T1"/>
              </a:cxn>
              <a:cxn ang="0">
                <a:pos x="T2" y="T3"/>
              </a:cxn>
              <a:cxn ang="0">
                <a:pos x="T4" y="T5"/>
              </a:cxn>
              <a:cxn ang="0">
                <a:pos x="T6" y="T7"/>
              </a:cxn>
              <a:cxn ang="0">
                <a:pos x="T8" y="T9"/>
              </a:cxn>
              <a:cxn ang="0">
                <a:pos x="T10" y="T11"/>
              </a:cxn>
            </a:cxnLst>
            <a:rect l="0" t="0" r="r" b="b"/>
            <a:pathLst>
              <a:path w="1458" h="1196">
                <a:moveTo>
                  <a:pt x="26" y="0"/>
                </a:moveTo>
                <a:cubicBezTo>
                  <a:pt x="0" y="96"/>
                  <a:pt x="12" y="175"/>
                  <a:pt x="55" y="230"/>
                </a:cubicBezTo>
                <a:cubicBezTo>
                  <a:pt x="206" y="423"/>
                  <a:pt x="622" y="549"/>
                  <a:pt x="1125" y="886"/>
                </a:cubicBezTo>
                <a:cubicBezTo>
                  <a:pt x="1257" y="975"/>
                  <a:pt x="1365" y="1080"/>
                  <a:pt x="1458" y="1196"/>
                </a:cubicBezTo>
                <a:cubicBezTo>
                  <a:pt x="1458" y="0"/>
                  <a:pt x="1458" y="0"/>
                  <a:pt x="1458" y="0"/>
                </a:cubicBezTo>
                <a:lnTo>
                  <a:pt x="26" y="0"/>
                </a:lnTo>
                <a:close/>
              </a:path>
            </a:pathLst>
          </a:custGeom>
          <a:gradFill>
            <a:gsLst>
              <a:gs pos="13000">
                <a:srgbClr val="AF054E"/>
              </a:gs>
              <a:gs pos="94000">
                <a:srgbClr val="C20E1A"/>
              </a:gs>
            </a:gsLst>
            <a:lin ang="15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6">
            <a:extLst>
              <a:ext uri="{FF2B5EF4-FFF2-40B4-BE49-F238E27FC236}">
                <a16:creationId xmlns:a16="http://schemas.microsoft.com/office/drawing/2014/main" id="{F979A49E-B57C-4378-94B3-DB3360792DD2}"/>
              </a:ext>
            </a:extLst>
          </p:cNvPr>
          <p:cNvSpPr>
            <a:spLocks/>
          </p:cNvSpPr>
          <p:nvPr userDrawn="1"/>
        </p:nvSpPr>
        <p:spPr bwMode="auto">
          <a:xfrm>
            <a:off x="10279063" y="0"/>
            <a:ext cx="1911350" cy="1647825"/>
          </a:xfrm>
          <a:custGeom>
            <a:avLst/>
            <a:gdLst>
              <a:gd name="T0" fmla="*/ 0 w 1204"/>
              <a:gd name="T1" fmla="*/ 0 h 1038"/>
              <a:gd name="T2" fmla="*/ 21 w 1204"/>
              <a:gd name="T3" fmla="*/ 48 h 1038"/>
              <a:gd name="T4" fmla="*/ 1008 w 1204"/>
              <a:gd name="T5" fmla="*/ 830 h 1038"/>
              <a:gd name="T6" fmla="*/ 1204 w 1204"/>
              <a:gd name="T7" fmla="*/ 1038 h 1038"/>
              <a:gd name="T8" fmla="*/ 1204 w 1204"/>
              <a:gd name="T9" fmla="*/ 0 h 1038"/>
              <a:gd name="T10" fmla="*/ 0 w 1204"/>
              <a:gd name="T11" fmla="*/ 0 h 1038"/>
            </a:gdLst>
            <a:ahLst/>
            <a:cxnLst>
              <a:cxn ang="0">
                <a:pos x="T0" y="T1"/>
              </a:cxn>
              <a:cxn ang="0">
                <a:pos x="T2" y="T3"/>
              </a:cxn>
              <a:cxn ang="0">
                <a:pos x="T4" y="T5"/>
              </a:cxn>
              <a:cxn ang="0">
                <a:pos x="T6" y="T7"/>
              </a:cxn>
              <a:cxn ang="0">
                <a:pos x="T8" y="T9"/>
              </a:cxn>
              <a:cxn ang="0">
                <a:pos x="T10" y="T11"/>
              </a:cxn>
            </a:cxnLst>
            <a:rect l="0" t="0" r="r" b="b"/>
            <a:pathLst>
              <a:path w="1204" h="1038">
                <a:moveTo>
                  <a:pt x="0" y="0"/>
                </a:moveTo>
                <a:cubicBezTo>
                  <a:pt x="5" y="17"/>
                  <a:pt x="12" y="33"/>
                  <a:pt x="21" y="48"/>
                </a:cubicBezTo>
                <a:cubicBezTo>
                  <a:pt x="148" y="258"/>
                  <a:pt x="547" y="433"/>
                  <a:pt x="1008" y="830"/>
                </a:cubicBezTo>
                <a:cubicBezTo>
                  <a:pt x="1082" y="895"/>
                  <a:pt x="1147" y="964"/>
                  <a:pt x="1204" y="1038"/>
                </a:cubicBezTo>
                <a:cubicBezTo>
                  <a:pt x="1204" y="0"/>
                  <a:pt x="1204" y="0"/>
                  <a:pt x="1204" y="0"/>
                </a:cubicBezTo>
                <a:lnTo>
                  <a:pt x="0" y="0"/>
                </a:lnTo>
                <a:close/>
              </a:path>
            </a:pathLst>
          </a:custGeom>
          <a:gradFill flip="none" rotWithShape="1">
            <a:gsLst>
              <a:gs pos="13000">
                <a:srgbClr val="A50069"/>
              </a:gs>
              <a:gs pos="94000">
                <a:srgbClr val="B4083D"/>
              </a:gs>
            </a:gsLst>
            <a:lin ang="156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5" name="Freeform 7">
            <a:extLst>
              <a:ext uri="{FF2B5EF4-FFF2-40B4-BE49-F238E27FC236}">
                <a16:creationId xmlns:a16="http://schemas.microsoft.com/office/drawing/2014/main" id="{360CBB2C-4173-4B5D-BAD5-C0A9712EFE43}"/>
              </a:ext>
            </a:extLst>
          </p:cNvPr>
          <p:cNvSpPr>
            <a:spLocks/>
          </p:cNvSpPr>
          <p:nvPr userDrawn="1"/>
        </p:nvSpPr>
        <p:spPr bwMode="auto">
          <a:xfrm>
            <a:off x="1588" y="5248275"/>
            <a:ext cx="1465263" cy="1609725"/>
          </a:xfrm>
          <a:custGeom>
            <a:avLst/>
            <a:gdLst>
              <a:gd name="T0" fmla="*/ 0 w 923"/>
              <a:gd name="T1" fmla="*/ 1014 h 1014"/>
              <a:gd name="T2" fmla="*/ 923 w 923"/>
              <a:gd name="T3" fmla="*/ 1014 h 1014"/>
              <a:gd name="T4" fmla="*/ 464 w 923"/>
              <a:gd name="T5" fmla="*/ 370 h 1014"/>
              <a:gd name="T6" fmla="*/ 391 w 923"/>
              <a:gd name="T7" fmla="*/ 299 h 1014"/>
              <a:gd name="T8" fmla="*/ 0 w 923"/>
              <a:gd name="T9" fmla="*/ 0 h 1014"/>
              <a:gd name="T10" fmla="*/ 0 w 923"/>
              <a:gd name="T11" fmla="*/ 1014 h 1014"/>
            </a:gdLst>
            <a:ahLst/>
            <a:cxnLst>
              <a:cxn ang="0">
                <a:pos x="T0" y="T1"/>
              </a:cxn>
              <a:cxn ang="0">
                <a:pos x="T2" y="T3"/>
              </a:cxn>
              <a:cxn ang="0">
                <a:pos x="T4" y="T5"/>
              </a:cxn>
              <a:cxn ang="0">
                <a:pos x="T6" y="T7"/>
              </a:cxn>
              <a:cxn ang="0">
                <a:pos x="T8" y="T9"/>
              </a:cxn>
              <a:cxn ang="0">
                <a:pos x="T10" y="T11"/>
              </a:cxn>
            </a:cxnLst>
            <a:rect l="0" t="0" r="r" b="b"/>
            <a:pathLst>
              <a:path w="923" h="1014">
                <a:moveTo>
                  <a:pt x="0" y="1014"/>
                </a:moveTo>
                <a:cubicBezTo>
                  <a:pt x="923" y="1014"/>
                  <a:pt x="923" y="1014"/>
                  <a:pt x="923" y="1014"/>
                </a:cubicBezTo>
                <a:cubicBezTo>
                  <a:pt x="828" y="812"/>
                  <a:pt x="683" y="589"/>
                  <a:pt x="464" y="370"/>
                </a:cubicBezTo>
                <a:cubicBezTo>
                  <a:pt x="440" y="345"/>
                  <a:pt x="416" y="322"/>
                  <a:pt x="391" y="299"/>
                </a:cubicBezTo>
                <a:cubicBezTo>
                  <a:pt x="258" y="175"/>
                  <a:pt x="126" y="76"/>
                  <a:pt x="0" y="0"/>
                </a:cubicBezTo>
                <a:lnTo>
                  <a:pt x="0" y="1014"/>
                </a:lnTo>
                <a:close/>
              </a:path>
            </a:pathLst>
          </a:custGeom>
          <a:gradFill>
            <a:gsLst>
              <a:gs pos="0">
                <a:srgbClr val="DE9216"/>
              </a:gs>
              <a:gs pos="62000">
                <a:srgbClr val="F1CD2F"/>
              </a:gs>
            </a:gsLst>
            <a:lin ang="162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6" name="Freeform 8">
            <a:extLst>
              <a:ext uri="{FF2B5EF4-FFF2-40B4-BE49-F238E27FC236}">
                <a16:creationId xmlns:a16="http://schemas.microsoft.com/office/drawing/2014/main" id="{02BACA92-FE2B-4C5E-B368-CF390F014D09}"/>
              </a:ext>
            </a:extLst>
          </p:cNvPr>
          <p:cNvSpPr>
            <a:spLocks/>
          </p:cNvSpPr>
          <p:nvPr userDrawn="1"/>
        </p:nvSpPr>
        <p:spPr bwMode="auto">
          <a:xfrm>
            <a:off x="1588" y="5235575"/>
            <a:ext cx="1243013" cy="1622425"/>
          </a:xfrm>
          <a:custGeom>
            <a:avLst/>
            <a:gdLst>
              <a:gd name="T0" fmla="*/ 0 w 783"/>
              <a:gd name="T1" fmla="*/ 1022 h 1022"/>
              <a:gd name="T2" fmla="*/ 783 w 783"/>
              <a:gd name="T3" fmla="*/ 1022 h 1022"/>
              <a:gd name="T4" fmla="*/ 449 w 783"/>
              <a:gd name="T5" fmla="*/ 449 h 1022"/>
              <a:gd name="T6" fmla="*/ 385 w 783"/>
              <a:gd name="T7" fmla="*/ 370 h 1022"/>
              <a:gd name="T8" fmla="*/ 0 w 783"/>
              <a:gd name="T9" fmla="*/ 0 h 1022"/>
              <a:gd name="T10" fmla="*/ 0 w 783"/>
              <a:gd name="T11" fmla="*/ 1022 h 1022"/>
            </a:gdLst>
            <a:ahLst/>
            <a:cxnLst>
              <a:cxn ang="0">
                <a:pos x="T0" y="T1"/>
              </a:cxn>
              <a:cxn ang="0">
                <a:pos x="T2" y="T3"/>
              </a:cxn>
              <a:cxn ang="0">
                <a:pos x="T4" y="T5"/>
              </a:cxn>
              <a:cxn ang="0">
                <a:pos x="T6" y="T7"/>
              </a:cxn>
              <a:cxn ang="0">
                <a:pos x="T8" y="T9"/>
              </a:cxn>
              <a:cxn ang="0">
                <a:pos x="T10" y="T11"/>
              </a:cxn>
            </a:cxnLst>
            <a:rect l="0" t="0" r="r" b="b"/>
            <a:pathLst>
              <a:path w="783" h="1022">
                <a:moveTo>
                  <a:pt x="0" y="1022"/>
                </a:moveTo>
                <a:cubicBezTo>
                  <a:pt x="783" y="1022"/>
                  <a:pt x="783" y="1022"/>
                  <a:pt x="783" y="1022"/>
                </a:cubicBezTo>
                <a:cubicBezTo>
                  <a:pt x="711" y="842"/>
                  <a:pt x="604" y="648"/>
                  <a:pt x="449" y="449"/>
                </a:cubicBezTo>
                <a:cubicBezTo>
                  <a:pt x="428" y="422"/>
                  <a:pt x="407" y="396"/>
                  <a:pt x="385" y="370"/>
                </a:cubicBezTo>
                <a:cubicBezTo>
                  <a:pt x="256" y="217"/>
                  <a:pt x="126" y="96"/>
                  <a:pt x="0" y="0"/>
                </a:cubicBezTo>
                <a:lnTo>
                  <a:pt x="0" y="1022"/>
                </a:lnTo>
                <a:close/>
              </a:path>
            </a:pathLst>
          </a:custGeom>
          <a:gradFill flip="none" rotWithShape="1">
            <a:gsLst>
              <a:gs pos="0">
                <a:srgbClr val="D36F1A"/>
              </a:gs>
              <a:gs pos="77000">
                <a:srgbClr val="F1CB12"/>
              </a:gs>
            </a:gsLst>
            <a:lin ang="156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3" name="ZoneTexte 22">
            <a:extLst>
              <a:ext uri="{FF2B5EF4-FFF2-40B4-BE49-F238E27FC236}">
                <a16:creationId xmlns:a16="http://schemas.microsoft.com/office/drawing/2014/main" id="{4E899582-9D0A-4A3A-8965-69F7D613FBF6}"/>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Contenu ORANGE/PRUNE</a:t>
            </a:r>
          </a:p>
        </p:txBody>
      </p:sp>
      <p:sp>
        <p:nvSpPr>
          <p:cNvPr id="24" name="Titre 23">
            <a:extLst>
              <a:ext uri="{FF2B5EF4-FFF2-40B4-BE49-F238E27FC236}">
                <a16:creationId xmlns:a16="http://schemas.microsoft.com/office/drawing/2014/main" id="{4D1A5ADF-9CD6-4F72-BA12-7E13FF5F45D3}"/>
              </a:ext>
            </a:extLst>
          </p:cNvPr>
          <p:cNvSpPr>
            <a:spLocks noGrp="1"/>
          </p:cNvSpPr>
          <p:nvPr>
            <p:ph type="title"/>
          </p:nvPr>
        </p:nvSpPr>
        <p:spPr/>
        <p:txBody>
          <a:bodyPr/>
          <a:lstStyle>
            <a:lvl1pPr>
              <a:defRPr>
                <a:solidFill>
                  <a:schemeClr val="tx1"/>
                </a:solidFill>
              </a:defRPr>
            </a:lvl1pPr>
          </a:lstStyle>
          <a:p>
            <a:r>
              <a:rPr lang="fr-FR"/>
              <a:t>Modifiez le style du titre</a:t>
            </a:r>
            <a:endParaRPr lang="fr-FR" dirty="0"/>
          </a:p>
        </p:txBody>
      </p:sp>
    </p:spTree>
    <p:extLst>
      <p:ext uri="{BB962C8B-B14F-4D97-AF65-F5344CB8AC3E}">
        <p14:creationId xmlns:p14="http://schemas.microsoft.com/office/powerpoint/2010/main" val="40800490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u BLE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5F718E4-5BC3-4401-A8C6-E621D9E2171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p>
            <a:fld id="{4F7C0F30-2BA6-4E2D-AFC7-62C5E77ECC9C}" type="slidenum">
              <a:rPr lang="fr-FR" smtClean="0"/>
              <a:t>‹N°›</a:t>
            </a:fld>
            <a:endParaRPr lang="fr-FR" dirty="0"/>
          </a:p>
        </p:txBody>
      </p:sp>
      <p:sp>
        <p:nvSpPr>
          <p:cNvPr id="12" name="Freeform 5">
            <a:extLst>
              <a:ext uri="{FF2B5EF4-FFF2-40B4-BE49-F238E27FC236}">
                <a16:creationId xmlns:a16="http://schemas.microsoft.com/office/drawing/2014/main" id="{2E3B4ECC-6CBF-48C0-BCED-63EB96179EBD}"/>
              </a:ext>
            </a:extLst>
          </p:cNvPr>
          <p:cNvSpPr>
            <a:spLocks/>
          </p:cNvSpPr>
          <p:nvPr userDrawn="1"/>
        </p:nvSpPr>
        <p:spPr bwMode="auto">
          <a:xfrm>
            <a:off x="10185400" y="0"/>
            <a:ext cx="2003425" cy="1763713"/>
          </a:xfrm>
          <a:custGeom>
            <a:avLst/>
            <a:gdLst>
              <a:gd name="T0" fmla="*/ 116 w 1263"/>
              <a:gd name="T1" fmla="*/ 0 h 1112"/>
              <a:gd name="T2" fmla="*/ 64 w 1263"/>
              <a:gd name="T3" fmla="*/ 371 h 1112"/>
              <a:gd name="T4" fmla="*/ 863 w 1263"/>
              <a:gd name="T5" fmla="*/ 749 h 1112"/>
              <a:gd name="T6" fmla="*/ 1164 w 1263"/>
              <a:gd name="T7" fmla="*/ 987 h 1112"/>
              <a:gd name="T8" fmla="*/ 1263 w 1263"/>
              <a:gd name="T9" fmla="*/ 1112 h 1112"/>
              <a:gd name="T10" fmla="*/ 1263 w 1263"/>
              <a:gd name="T11" fmla="*/ 0 h 1112"/>
              <a:gd name="T12" fmla="*/ 116 w 1263"/>
              <a:gd name="T13" fmla="*/ 0 h 1112"/>
            </a:gdLst>
            <a:ahLst/>
            <a:cxnLst>
              <a:cxn ang="0">
                <a:pos x="T0" y="T1"/>
              </a:cxn>
              <a:cxn ang="0">
                <a:pos x="T2" y="T3"/>
              </a:cxn>
              <a:cxn ang="0">
                <a:pos x="T4" y="T5"/>
              </a:cxn>
              <a:cxn ang="0">
                <a:pos x="T6" y="T7"/>
              </a:cxn>
              <a:cxn ang="0">
                <a:pos x="T8" y="T9"/>
              </a:cxn>
              <a:cxn ang="0">
                <a:pos x="T10" y="T11"/>
              </a:cxn>
              <a:cxn ang="0">
                <a:pos x="T12" y="T13"/>
              </a:cxn>
            </a:cxnLst>
            <a:rect l="0" t="0" r="r" b="b"/>
            <a:pathLst>
              <a:path w="1263" h="1112">
                <a:moveTo>
                  <a:pt x="116" y="0"/>
                </a:moveTo>
                <a:cubicBezTo>
                  <a:pt x="5" y="175"/>
                  <a:pt x="0" y="305"/>
                  <a:pt x="64" y="371"/>
                </a:cubicBezTo>
                <a:cubicBezTo>
                  <a:pt x="184" y="494"/>
                  <a:pt x="485" y="551"/>
                  <a:pt x="863" y="749"/>
                </a:cubicBezTo>
                <a:cubicBezTo>
                  <a:pt x="982" y="812"/>
                  <a:pt x="1080" y="894"/>
                  <a:pt x="1164" y="987"/>
                </a:cubicBezTo>
                <a:cubicBezTo>
                  <a:pt x="1200" y="1027"/>
                  <a:pt x="1232" y="1068"/>
                  <a:pt x="1263" y="1112"/>
                </a:cubicBezTo>
                <a:cubicBezTo>
                  <a:pt x="1263" y="0"/>
                  <a:pt x="1263" y="0"/>
                  <a:pt x="1263" y="0"/>
                </a:cubicBezTo>
                <a:lnTo>
                  <a:pt x="116" y="0"/>
                </a:lnTo>
                <a:close/>
              </a:path>
            </a:pathLst>
          </a:custGeom>
          <a:gradFill>
            <a:gsLst>
              <a:gs pos="11000">
                <a:srgbClr val="219EA4"/>
              </a:gs>
              <a:gs pos="84000">
                <a:srgbClr val="A8D0D2"/>
              </a:gs>
            </a:gsLst>
            <a:lin ang="15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7" name="Freeform 6">
            <a:extLst>
              <a:ext uri="{FF2B5EF4-FFF2-40B4-BE49-F238E27FC236}">
                <a16:creationId xmlns:a16="http://schemas.microsoft.com/office/drawing/2014/main" id="{0CF409DF-A8C4-45A2-B80F-221017F5CE0F}"/>
              </a:ext>
            </a:extLst>
          </p:cNvPr>
          <p:cNvSpPr>
            <a:spLocks/>
          </p:cNvSpPr>
          <p:nvPr userDrawn="1"/>
        </p:nvSpPr>
        <p:spPr bwMode="auto">
          <a:xfrm>
            <a:off x="10482263" y="0"/>
            <a:ext cx="1706563" cy="1519238"/>
          </a:xfrm>
          <a:custGeom>
            <a:avLst/>
            <a:gdLst>
              <a:gd name="T0" fmla="*/ 30 w 1076"/>
              <a:gd name="T1" fmla="*/ 0 h 958"/>
              <a:gd name="T2" fmla="*/ 39 w 1076"/>
              <a:gd name="T3" fmla="*/ 189 h 958"/>
              <a:gd name="T4" fmla="*/ 790 w 1076"/>
              <a:gd name="T5" fmla="*/ 662 h 958"/>
              <a:gd name="T6" fmla="*/ 1061 w 1076"/>
              <a:gd name="T7" fmla="*/ 936 h 958"/>
              <a:gd name="T8" fmla="*/ 1076 w 1076"/>
              <a:gd name="T9" fmla="*/ 958 h 958"/>
              <a:gd name="T10" fmla="*/ 1076 w 1076"/>
              <a:gd name="T11" fmla="*/ 0 h 958"/>
              <a:gd name="T12" fmla="*/ 30 w 1076"/>
              <a:gd name="T13" fmla="*/ 0 h 958"/>
            </a:gdLst>
            <a:ahLst/>
            <a:cxnLst>
              <a:cxn ang="0">
                <a:pos x="T0" y="T1"/>
              </a:cxn>
              <a:cxn ang="0">
                <a:pos x="T2" y="T3"/>
              </a:cxn>
              <a:cxn ang="0">
                <a:pos x="T4" y="T5"/>
              </a:cxn>
              <a:cxn ang="0">
                <a:pos x="T6" y="T7"/>
              </a:cxn>
              <a:cxn ang="0">
                <a:pos x="T8" y="T9"/>
              </a:cxn>
              <a:cxn ang="0">
                <a:pos x="T10" y="T11"/>
              </a:cxn>
              <a:cxn ang="0">
                <a:pos x="T12" y="T13"/>
              </a:cxn>
            </a:cxnLst>
            <a:rect l="0" t="0" r="r" b="b"/>
            <a:pathLst>
              <a:path w="1076" h="958">
                <a:moveTo>
                  <a:pt x="30" y="0"/>
                </a:moveTo>
                <a:cubicBezTo>
                  <a:pt x="0" y="80"/>
                  <a:pt x="5" y="144"/>
                  <a:pt x="39" y="189"/>
                </a:cubicBezTo>
                <a:cubicBezTo>
                  <a:pt x="144" y="327"/>
                  <a:pt x="437" y="419"/>
                  <a:pt x="790" y="662"/>
                </a:cubicBezTo>
                <a:cubicBezTo>
                  <a:pt x="901" y="739"/>
                  <a:pt x="989" y="833"/>
                  <a:pt x="1061" y="936"/>
                </a:cubicBezTo>
                <a:cubicBezTo>
                  <a:pt x="1066" y="943"/>
                  <a:pt x="1071" y="951"/>
                  <a:pt x="1076" y="958"/>
                </a:cubicBezTo>
                <a:cubicBezTo>
                  <a:pt x="1076" y="0"/>
                  <a:pt x="1076" y="0"/>
                  <a:pt x="1076" y="0"/>
                </a:cubicBezTo>
                <a:lnTo>
                  <a:pt x="30" y="0"/>
                </a:lnTo>
                <a:close/>
              </a:path>
            </a:pathLst>
          </a:custGeom>
          <a:gradFill flip="none" rotWithShape="1">
            <a:gsLst>
              <a:gs pos="0">
                <a:srgbClr val="189CA0"/>
              </a:gs>
              <a:gs pos="88000">
                <a:srgbClr val="81C2C4"/>
              </a:gs>
            </a:gsLst>
            <a:lin ang="138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3" name="ZoneTexte 22">
            <a:extLst>
              <a:ext uri="{FF2B5EF4-FFF2-40B4-BE49-F238E27FC236}">
                <a16:creationId xmlns:a16="http://schemas.microsoft.com/office/drawing/2014/main" id="{39A7C553-CECF-4DE1-866B-C40A0674BB9E}"/>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Contenu BLEU</a:t>
            </a:r>
          </a:p>
        </p:txBody>
      </p:sp>
      <p:sp>
        <p:nvSpPr>
          <p:cNvPr id="24" name="Titre 23">
            <a:extLst>
              <a:ext uri="{FF2B5EF4-FFF2-40B4-BE49-F238E27FC236}">
                <a16:creationId xmlns:a16="http://schemas.microsoft.com/office/drawing/2014/main" id="{8F1111B0-FF66-410A-B6DD-9E667BE9EB62}"/>
              </a:ext>
            </a:extLst>
          </p:cNvPr>
          <p:cNvSpPr>
            <a:spLocks noGrp="1"/>
          </p:cNvSpPr>
          <p:nvPr>
            <p:ph type="title"/>
          </p:nvPr>
        </p:nvSpPr>
        <p:spPr/>
        <p:txBody>
          <a:bodyPr/>
          <a:lstStyle>
            <a:lvl1pPr>
              <a:defRPr>
                <a:solidFill>
                  <a:schemeClr val="tx1"/>
                </a:solidFill>
              </a:defRPr>
            </a:lvl1pPr>
          </a:lstStyle>
          <a:p>
            <a:r>
              <a:rPr lang="fr-FR"/>
              <a:t>Modifiez le style du titre</a:t>
            </a:r>
            <a:endParaRPr lang="fr-FR" dirty="0"/>
          </a:p>
        </p:txBody>
      </p:sp>
    </p:spTree>
    <p:extLst>
      <p:ext uri="{BB962C8B-B14F-4D97-AF65-F5344CB8AC3E}">
        <p14:creationId xmlns:p14="http://schemas.microsoft.com/office/powerpoint/2010/main" val="13987646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u BLEU + image à gauch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403542-EFDA-457D-90AB-811663849E6F}"/>
              </a:ext>
            </a:extLst>
          </p:cNvPr>
          <p:cNvSpPr>
            <a:spLocks noGrp="1"/>
          </p:cNvSpPr>
          <p:nvPr>
            <p:ph type="title"/>
          </p:nvPr>
        </p:nvSpPr>
        <p:spPr/>
        <p:txBody>
          <a:bodyPr/>
          <a:lstStyle>
            <a:lvl1pPr>
              <a:defRPr>
                <a:solidFill>
                  <a:schemeClr val="tx1"/>
                </a:solidFill>
              </a:defRPr>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p:nvPr>
        </p:nvSpPr>
        <p:spPr>
          <a:xfrm>
            <a:off x="3743324" y="1371454"/>
            <a:ext cx="7716513" cy="480074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p>
            <a:fld id="{4F7C0F30-2BA6-4E2D-AFC7-62C5E77ECC9C}" type="slidenum">
              <a:rPr lang="fr-FR" smtClean="0"/>
              <a:t>‹N°›</a:t>
            </a:fld>
            <a:endParaRPr lang="fr-FR" dirty="0"/>
          </a:p>
        </p:txBody>
      </p:sp>
      <p:sp>
        <p:nvSpPr>
          <p:cNvPr id="14" name="Freeform 5">
            <a:extLst>
              <a:ext uri="{FF2B5EF4-FFF2-40B4-BE49-F238E27FC236}">
                <a16:creationId xmlns:a16="http://schemas.microsoft.com/office/drawing/2014/main" id="{EB2B3E8B-70AC-4D00-B428-295B213AD359}"/>
              </a:ext>
            </a:extLst>
          </p:cNvPr>
          <p:cNvSpPr>
            <a:spLocks noEditPoints="1"/>
          </p:cNvSpPr>
          <p:nvPr userDrawn="1"/>
        </p:nvSpPr>
        <p:spPr bwMode="auto">
          <a:xfrm>
            <a:off x="1588" y="2236788"/>
            <a:ext cx="3730625" cy="4416425"/>
          </a:xfrm>
          <a:custGeom>
            <a:avLst/>
            <a:gdLst>
              <a:gd name="T0" fmla="*/ 2190 w 2351"/>
              <a:gd name="T1" fmla="*/ 1538 h 2782"/>
              <a:gd name="T2" fmla="*/ 2191 w 2351"/>
              <a:gd name="T3" fmla="*/ 1540 h 2782"/>
              <a:gd name="T4" fmla="*/ 2190 w 2351"/>
              <a:gd name="T5" fmla="*/ 1538 h 2782"/>
              <a:gd name="T6" fmla="*/ 0 w 2351"/>
              <a:gd name="T7" fmla="*/ 2782 h 2782"/>
              <a:gd name="T8" fmla="*/ 583 w 2351"/>
              <a:gd name="T9" fmla="*/ 2491 h 2782"/>
              <a:gd name="T10" fmla="*/ 1060 w 2351"/>
              <a:gd name="T11" fmla="*/ 2431 h 2782"/>
              <a:gd name="T12" fmla="*/ 2161 w 2351"/>
              <a:gd name="T13" fmla="*/ 2543 h 2782"/>
              <a:gd name="T14" fmla="*/ 2345 w 2351"/>
              <a:gd name="T15" fmla="*/ 2109 h 2782"/>
              <a:gd name="T16" fmla="*/ 2191 w 2351"/>
              <a:gd name="T17" fmla="*/ 1540 h 2782"/>
              <a:gd name="T18" fmla="*/ 1569 w 2351"/>
              <a:gd name="T19" fmla="*/ 710 h 2782"/>
              <a:gd name="T20" fmla="*/ 1478 w 2351"/>
              <a:gd name="T21" fmla="*/ 629 h 2782"/>
              <a:gd name="T22" fmla="*/ 0 w 2351"/>
              <a:gd name="T23" fmla="*/ 0 h 2782"/>
              <a:gd name="T24" fmla="*/ 0 w 2351"/>
              <a:gd name="T25" fmla="*/ 2782 h 2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51" h="2782">
                <a:moveTo>
                  <a:pt x="2190" y="1538"/>
                </a:moveTo>
                <a:cubicBezTo>
                  <a:pt x="2190" y="1538"/>
                  <a:pt x="2191" y="1539"/>
                  <a:pt x="2191" y="1540"/>
                </a:cubicBezTo>
                <a:cubicBezTo>
                  <a:pt x="2191" y="1539"/>
                  <a:pt x="2190" y="1538"/>
                  <a:pt x="2190" y="1538"/>
                </a:cubicBezTo>
                <a:moveTo>
                  <a:pt x="0" y="2782"/>
                </a:moveTo>
                <a:cubicBezTo>
                  <a:pt x="180" y="2660"/>
                  <a:pt x="373" y="2554"/>
                  <a:pt x="583" y="2491"/>
                </a:cubicBezTo>
                <a:cubicBezTo>
                  <a:pt x="733" y="2446"/>
                  <a:pt x="891" y="2421"/>
                  <a:pt x="1060" y="2431"/>
                </a:cubicBezTo>
                <a:cubicBezTo>
                  <a:pt x="1593" y="2464"/>
                  <a:pt x="1952" y="2597"/>
                  <a:pt x="2161" y="2543"/>
                </a:cubicBezTo>
                <a:cubicBezTo>
                  <a:pt x="2273" y="2514"/>
                  <a:pt x="2351" y="2371"/>
                  <a:pt x="2345" y="2109"/>
                </a:cubicBezTo>
                <a:cubicBezTo>
                  <a:pt x="2343" y="1983"/>
                  <a:pt x="2303" y="1780"/>
                  <a:pt x="2191" y="1540"/>
                </a:cubicBezTo>
                <a:cubicBezTo>
                  <a:pt x="2076" y="1290"/>
                  <a:pt x="1882" y="1000"/>
                  <a:pt x="1569" y="710"/>
                </a:cubicBezTo>
                <a:cubicBezTo>
                  <a:pt x="1540" y="683"/>
                  <a:pt x="1509" y="656"/>
                  <a:pt x="1478" y="629"/>
                </a:cubicBezTo>
                <a:cubicBezTo>
                  <a:pt x="901" y="135"/>
                  <a:pt x="337" y="2"/>
                  <a:pt x="0" y="0"/>
                </a:cubicBezTo>
                <a:lnTo>
                  <a:pt x="0" y="2782"/>
                </a:lnTo>
                <a:close/>
              </a:path>
            </a:pathLst>
          </a:custGeom>
          <a:gradFill flip="none" rotWithShape="1">
            <a:gsLst>
              <a:gs pos="0">
                <a:srgbClr val="189AA2"/>
              </a:gs>
              <a:gs pos="62000">
                <a:srgbClr val="8DC5C8"/>
              </a:gs>
            </a:gsLst>
            <a:lin ang="1890000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9" name="ZoneTexte 18">
            <a:extLst>
              <a:ext uri="{FF2B5EF4-FFF2-40B4-BE49-F238E27FC236}">
                <a16:creationId xmlns:a16="http://schemas.microsoft.com/office/drawing/2014/main" id="{B4C4154D-C62F-4515-A658-AA0A48CF0B71}"/>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Contenu BLEU + image à gauche</a:t>
            </a:r>
          </a:p>
        </p:txBody>
      </p:sp>
      <p:sp>
        <p:nvSpPr>
          <p:cNvPr id="12" name="Espace réservé pour une image  11">
            <a:extLst>
              <a:ext uri="{FF2B5EF4-FFF2-40B4-BE49-F238E27FC236}">
                <a16:creationId xmlns:a16="http://schemas.microsoft.com/office/drawing/2014/main" id="{39C0918C-4099-47C3-9D66-F21F7D360DA8}"/>
              </a:ext>
            </a:extLst>
          </p:cNvPr>
          <p:cNvSpPr>
            <a:spLocks noGrp="1"/>
          </p:cNvSpPr>
          <p:nvPr>
            <p:ph type="pic" sz="quarter" idx="13" hasCustomPrompt="1"/>
          </p:nvPr>
        </p:nvSpPr>
        <p:spPr>
          <a:xfrm>
            <a:off x="1588" y="2147889"/>
            <a:ext cx="3592861" cy="4429125"/>
          </a:xfrm>
          <a:custGeom>
            <a:avLst/>
            <a:gdLst>
              <a:gd name="connsiteX0" fmla="*/ 0 w 3592861"/>
              <a:gd name="connsiteY0" fmla="*/ 0 h 4429125"/>
              <a:gd name="connsiteX1" fmla="*/ 1870846 w 3592861"/>
              <a:gd name="connsiteY1" fmla="*/ 727075 h 4429125"/>
              <a:gd name="connsiteX2" fmla="*/ 2035874 w 3592861"/>
              <a:gd name="connsiteY2" fmla="*/ 841375 h 4429125"/>
              <a:gd name="connsiteX3" fmla="*/ 3211698 w 3592861"/>
              <a:gd name="connsiteY3" fmla="*/ 2068513 h 4429125"/>
              <a:gd name="connsiteX4" fmla="*/ 3575076 w 3592861"/>
              <a:gd name="connsiteY4" fmla="*/ 2965450 h 4429125"/>
              <a:gd name="connsiteX5" fmla="*/ 3360858 w 3592861"/>
              <a:gd name="connsiteY5" fmla="*/ 3708400 h 4429125"/>
              <a:gd name="connsiteX6" fmla="*/ 2503982 w 3592861"/>
              <a:gd name="connsiteY6" fmla="*/ 3746500 h 4429125"/>
              <a:gd name="connsiteX7" fmla="*/ 1548724 w 3592861"/>
              <a:gd name="connsiteY7" fmla="*/ 3740150 h 4429125"/>
              <a:gd name="connsiteX8" fmla="*/ 783883 w 3592861"/>
              <a:gd name="connsiteY8" fmla="*/ 3932238 h 4429125"/>
              <a:gd name="connsiteX9" fmla="*/ 0 w 3592861"/>
              <a:gd name="connsiteY9" fmla="*/ 4429125 h 442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92861" h="4429125">
                <a:moveTo>
                  <a:pt x="0" y="0"/>
                </a:moveTo>
                <a:cubicBezTo>
                  <a:pt x="520473" y="61913"/>
                  <a:pt x="1175824" y="261938"/>
                  <a:pt x="1870846" y="727075"/>
                </a:cubicBezTo>
                <a:cubicBezTo>
                  <a:pt x="1927971" y="765175"/>
                  <a:pt x="1983509" y="803275"/>
                  <a:pt x="2035874" y="841375"/>
                </a:cubicBezTo>
                <a:cubicBezTo>
                  <a:pt x="2602364" y="1250950"/>
                  <a:pt x="2975263" y="1685925"/>
                  <a:pt x="3211698" y="2068513"/>
                </a:cubicBezTo>
                <a:cubicBezTo>
                  <a:pt x="3440198" y="2438400"/>
                  <a:pt x="3544927" y="2760663"/>
                  <a:pt x="3575076" y="2965450"/>
                </a:cubicBezTo>
                <a:cubicBezTo>
                  <a:pt x="3635375" y="3390900"/>
                  <a:pt x="3536993" y="3638550"/>
                  <a:pt x="3360858" y="3708400"/>
                </a:cubicBezTo>
                <a:cubicBezTo>
                  <a:pt x="3168854" y="3783013"/>
                  <a:pt x="2881642" y="3763963"/>
                  <a:pt x="2503982" y="3746500"/>
                </a:cubicBezTo>
                <a:cubicBezTo>
                  <a:pt x="2232638" y="3732213"/>
                  <a:pt x="1913689" y="3719513"/>
                  <a:pt x="1548724" y="3740150"/>
                </a:cubicBezTo>
                <a:cubicBezTo>
                  <a:pt x="1272619" y="3757613"/>
                  <a:pt x="1020317" y="3829050"/>
                  <a:pt x="783883" y="3932238"/>
                </a:cubicBezTo>
                <a:cubicBezTo>
                  <a:pt x="498257" y="4057650"/>
                  <a:pt x="239608" y="4232275"/>
                  <a:pt x="0" y="4429125"/>
                </a:cubicBezTo>
                <a:close/>
              </a:path>
            </a:pathLst>
          </a:custGeom>
          <a:gradFill>
            <a:gsLst>
              <a:gs pos="29000">
                <a:srgbClr val="019199"/>
              </a:gs>
              <a:gs pos="90000">
                <a:srgbClr val="9FCCCF"/>
              </a:gs>
            </a:gsLst>
            <a:lin ang="15600000" scaled="0"/>
          </a:gradFill>
        </p:spPr>
        <p:txBody>
          <a:bodyPr wrap="square" lIns="324000" tIns="1260000">
            <a:noAutofit/>
          </a:bodyPr>
          <a:lstStyle>
            <a:lvl1pPr>
              <a:spcBef>
                <a:spcPts val="0"/>
              </a:spcBef>
              <a:defRPr sz="1000" i="1" cap="none" baseline="0">
                <a:solidFill>
                  <a:schemeClr val="bg1"/>
                </a:solidFill>
              </a:defRPr>
            </a:lvl1pPr>
          </a:lstStyle>
          <a:p>
            <a:r>
              <a:rPr lang="fr-FR" dirty="0"/>
              <a:t>Si souhaité,</a:t>
            </a:r>
            <a:br>
              <a:rPr lang="fr-FR" dirty="0"/>
            </a:br>
            <a:r>
              <a:rPr lang="fr-FR" dirty="0"/>
              <a:t>glissez ou insérez votre image ici .</a:t>
            </a:r>
            <a:br>
              <a:rPr lang="fr-FR" dirty="0"/>
            </a:br>
            <a:r>
              <a:rPr lang="fr-FR" dirty="0"/>
              <a:t>Si non, laissez vide et ce texte sera </a:t>
            </a:r>
            <a:br>
              <a:rPr lang="fr-FR" dirty="0"/>
            </a:br>
            <a:r>
              <a:rPr lang="fr-FR" dirty="0"/>
              <a:t>invisible en projection/impression</a:t>
            </a:r>
          </a:p>
          <a:p>
            <a:endParaRPr lang="fr-FR" dirty="0"/>
          </a:p>
        </p:txBody>
      </p:sp>
      <p:sp>
        <p:nvSpPr>
          <p:cNvPr id="13" name="ZoneTexte 12">
            <a:extLst>
              <a:ext uri="{FF2B5EF4-FFF2-40B4-BE49-F238E27FC236}">
                <a16:creationId xmlns:a16="http://schemas.microsoft.com/office/drawing/2014/main" id="{0D2808C4-41DD-4FF2-9173-AC4D6CA1C315}"/>
              </a:ext>
            </a:extLst>
          </p:cNvPr>
          <p:cNvSpPr txBox="1"/>
          <p:nvPr userDrawn="1"/>
        </p:nvSpPr>
        <p:spPr>
          <a:xfrm>
            <a:off x="-76200" y="6858000"/>
            <a:ext cx="12268200" cy="430887"/>
          </a:xfrm>
          <a:prstGeom prst="rect">
            <a:avLst/>
          </a:prstGeom>
          <a:noFill/>
        </p:spPr>
        <p:txBody>
          <a:bodyPr wrap="square" rtlCol="0">
            <a:spAutoFit/>
          </a:bodyPr>
          <a:lstStyle/>
          <a:p>
            <a:r>
              <a:rPr lang="fr-FR" sz="1100" dirty="0">
                <a:solidFill>
                  <a:schemeClr val="bg1">
                    <a:lumMod val="65000"/>
                  </a:schemeClr>
                </a:solidFill>
              </a:rPr>
              <a:t>Astuce pour modifier une image déjà présente : Clic droit sur l'image + choisir "Changer d'image"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bg1">
                    <a:lumMod val="65000"/>
                  </a:schemeClr>
                </a:solidFill>
              </a:rPr>
              <a:t>Astuce pour modifier le cadrage d'une image : Clic droit sur l'image + choisir "Rogner"</a:t>
            </a:r>
          </a:p>
        </p:txBody>
      </p:sp>
    </p:spTree>
    <p:extLst>
      <p:ext uri="{BB962C8B-B14F-4D97-AF65-F5344CB8AC3E}">
        <p14:creationId xmlns:p14="http://schemas.microsoft.com/office/powerpoint/2010/main" val="30290189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u BLEU + image à droi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403542-EFDA-457D-90AB-811663849E6F}"/>
              </a:ext>
            </a:extLst>
          </p:cNvPr>
          <p:cNvSpPr>
            <a:spLocks noGrp="1"/>
          </p:cNvSpPr>
          <p:nvPr>
            <p:ph type="title"/>
          </p:nvPr>
        </p:nvSpPr>
        <p:spPr/>
        <p:txBody>
          <a:bodyPr/>
          <a:lstStyle>
            <a:lvl1pPr>
              <a:defRPr b="0">
                <a:solidFill>
                  <a:schemeClr val="tx1"/>
                </a:solidFill>
              </a:defRPr>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p>
            <a:fld id="{4F7C0F30-2BA6-4E2D-AFC7-62C5E77ECC9C}" type="slidenum">
              <a:rPr lang="fr-FR" smtClean="0"/>
              <a:t>‹N°›</a:t>
            </a:fld>
            <a:endParaRPr lang="fr-FR" dirty="0"/>
          </a:p>
        </p:txBody>
      </p:sp>
      <p:sp>
        <p:nvSpPr>
          <p:cNvPr id="11" name="Freeform 5">
            <a:extLst>
              <a:ext uri="{FF2B5EF4-FFF2-40B4-BE49-F238E27FC236}">
                <a16:creationId xmlns:a16="http://schemas.microsoft.com/office/drawing/2014/main" id="{9A5805DE-63BF-475E-AA4D-7B4B9A7AD1DA}"/>
              </a:ext>
            </a:extLst>
          </p:cNvPr>
          <p:cNvSpPr>
            <a:spLocks/>
          </p:cNvSpPr>
          <p:nvPr userDrawn="1"/>
        </p:nvSpPr>
        <p:spPr bwMode="auto">
          <a:xfrm>
            <a:off x="8040689" y="0"/>
            <a:ext cx="4148138" cy="3948113"/>
          </a:xfrm>
          <a:custGeom>
            <a:avLst/>
            <a:gdLst>
              <a:gd name="T0" fmla="*/ 1052 w 2615"/>
              <a:gd name="T1" fmla="*/ 0 h 2489"/>
              <a:gd name="T2" fmla="*/ 899 w 2615"/>
              <a:gd name="T3" fmla="*/ 124 h 2489"/>
              <a:gd name="T4" fmla="*/ 805 w 2615"/>
              <a:gd name="T5" fmla="*/ 208 h 2489"/>
              <a:gd name="T6" fmla="*/ 165 w 2615"/>
              <a:gd name="T7" fmla="*/ 1064 h 2489"/>
              <a:gd name="T8" fmla="*/ 165 w 2615"/>
              <a:gd name="T9" fmla="*/ 1064 h 2489"/>
              <a:gd name="T10" fmla="*/ 6 w 2615"/>
              <a:gd name="T11" fmla="*/ 1651 h 2489"/>
              <a:gd name="T12" fmla="*/ 196 w 2615"/>
              <a:gd name="T13" fmla="*/ 2099 h 2489"/>
              <a:gd name="T14" fmla="*/ 1328 w 2615"/>
              <a:gd name="T15" fmla="*/ 1983 h 2489"/>
              <a:gd name="T16" fmla="*/ 1819 w 2615"/>
              <a:gd name="T17" fmla="*/ 2045 h 2489"/>
              <a:gd name="T18" fmla="*/ 2615 w 2615"/>
              <a:gd name="T19" fmla="*/ 2489 h 2489"/>
              <a:gd name="T20" fmla="*/ 2615 w 2615"/>
              <a:gd name="T21" fmla="*/ 1798 h 2489"/>
              <a:gd name="T22" fmla="*/ 2590 w 2615"/>
              <a:gd name="T23" fmla="*/ 891 h 2489"/>
              <a:gd name="T24" fmla="*/ 2615 w 2615"/>
              <a:gd name="T25" fmla="*/ 802 h 2489"/>
              <a:gd name="T26" fmla="*/ 2615 w 2615"/>
              <a:gd name="T27" fmla="*/ 0 h 2489"/>
              <a:gd name="T28" fmla="*/ 1052 w 2615"/>
              <a:gd name="T29" fmla="*/ 0 h 2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5" h="2489">
                <a:moveTo>
                  <a:pt x="1052" y="0"/>
                </a:moveTo>
                <a:cubicBezTo>
                  <a:pt x="1001" y="39"/>
                  <a:pt x="950" y="80"/>
                  <a:pt x="899" y="124"/>
                </a:cubicBezTo>
                <a:cubicBezTo>
                  <a:pt x="866" y="152"/>
                  <a:pt x="835" y="180"/>
                  <a:pt x="805" y="208"/>
                </a:cubicBezTo>
                <a:cubicBezTo>
                  <a:pt x="482" y="506"/>
                  <a:pt x="284" y="806"/>
                  <a:pt x="165" y="1064"/>
                </a:cubicBezTo>
                <a:cubicBezTo>
                  <a:pt x="188" y="1030"/>
                  <a:pt x="188" y="1030"/>
                  <a:pt x="165" y="1064"/>
                </a:cubicBezTo>
                <a:cubicBezTo>
                  <a:pt x="50" y="1312"/>
                  <a:pt x="9" y="1521"/>
                  <a:pt x="6" y="1651"/>
                </a:cubicBezTo>
                <a:cubicBezTo>
                  <a:pt x="0" y="1922"/>
                  <a:pt x="81" y="2069"/>
                  <a:pt x="196" y="2099"/>
                </a:cubicBezTo>
                <a:cubicBezTo>
                  <a:pt x="411" y="2155"/>
                  <a:pt x="780" y="2017"/>
                  <a:pt x="1328" y="1983"/>
                </a:cubicBezTo>
                <a:cubicBezTo>
                  <a:pt x="1502" y="1973"/>
                  <a:pt x="1664" y="1998"/>
                  <a:pt x="1819" y="2045"/>
                </a:cubicBezTo>
                <a:cubicBezTo>
                  <a:pt x="2113" y="2134"/>
                  <a:pt x="2376" y="2305"/>
                  <a:pt x="2615" y="2489"/>
                </a:cubicBezTo>
                <a:cubicBezTo>
                  <a:pt x="2615" y="1798"/>
                  <a:pt x="2615" y="1798"/>
                  <a:pt x="2615" y="1798"/>
                </a:cubicBezTo>
                <a:cubicBezTo>
                  <a:pt x="2534" y="1513"/>
                  <a:pt x="2505" y="1209"/>
                  <a:pt x="2590" y="891"/>
                </a:cubicBezTo>
                <a:cubicBezTo>
                  <a:pt x="2598" y="861"/>
                  <a:pt x="2606" y="832"/>
                  <a:pt x="2615" y="802"/>
                </a:cubicBezTo>
                <a:cubicBezTo>
                  <a:pt x="2615" y="0"/>
                  <a:pt x="2615" y="0"/>
                  <a:pt x="2615" y="0"/>
                </a:cubicBezTo>
                <a:lnTo>
                  <a:pt x="1052" y="0"/>
                </a:lnTo>
                <a:close/>
              </a:path>
            </a:pathLst>
          </a:custGeom>
          <a:gradFill flip="none" rotWithShape="1">
            <a:gsLst>
              <a:gs pos="0">
                <a:srgbClr val="02939B"/>
              </a:gs>
              <a:gs pos="62000">
                <a:srgbClr val="93C8CB"/>
              </a:gs>
            </a:gsLst>
            <a:lin ang="1350000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7" name="ZoneTexte 16">
            <a:extLst>
              <a:ext uri="{FF2B5EF4-FFF2-40B4-BE49-F238E27FC236}">
                <a16:creationId xmlns:a16="http://schemas.microsoft.com/office/drawing/2014/main" id="{3608085E-5D5D-4C62-A2FC-9C7B59FF46B6}"/>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Contenu BLEU + image à droite</a:t>
            </a:r>
          </a:p>
        </p:txBody>
      </p:sp>
      <p:sp>
        <p:nvSpPr>
          <p:cNvPr id="13" name="Espace réservé pour une image  12">
            <a:extLst>
              <a:ext uri="{FF2B5EF4-FFF2-40B4-BE49-F238E27FC236}">
                <a16:creationId xmlns:a16="http://schemas.microsoft.com/office/drawing/2014/main" id="{251A9F95-5A5C-4534-85A2-A27E6766AF7D}"/>
              </a:ext>
            </a:extLst>
          </p:cNvPr>
          <p:cNvSpPr>
            <a:spLocks noGrp="1"/>
          </p:cNvSpPr>
          <p:nvPr>
            <p:ph type="pic" sz="quarter" idx="13" hasCustomPrompt="1"/>
          </p:nvPr>
        </p:nvSpPr>
        <p:spPr>
          <a:xfrm>
            <a:off x="8211163" y="0"/>
            <a:ext cx="3977664" cy="3956050"/>
          </a:xfrm>
          <a:custGeom>
            <a:avLst/>
            <a:gdLst>
              <a:gd name="connsiteX0" fmla="*/ 1564981 w 3977664"/>
              <a:gd name="connsiteY0" fmla="*/ 0 h 3956050"/>
              <a:gd name="connsiteX1" fmla="*/ 3977664 w 3977664"/>
              <a:gd name="connsiteY1" fmla="*/ 0 h 3956050"/>
              <a:gd name="connsiteX2" fmla="*/ 3977664 w 3977664"/>
              <a:gd name="connsiteY2" fmla="*/ 3956050 h 3956050"/>
              <a:gd name="connsiteX3" fmla="*/ 2808599 w 3977664"/>
              <a:gd name="connsiteY3" fmla="*/ 3104246 h 3956050"/>
              <a:gd name="connsiteX4" fmla="*/ 2044028 w 3977664"/>
              <a:gd name="connsiteY4" fmla="*/ 2912313 h 3956050"/>
              <a:gd name="connsiteX5" fmla="*/ 1087521 w 3977664"/>
              <a:gd name="connsiteY5" fmla="*/ 2918658 h 3956050"/>
              <a:gd name="connsiteX6" fmla="*/ 232533 w 3977664"/>
              <a:gd name="connsiteY6" fmla="*/ 2880588 h 3956050"/>
              <a:gd name="connsiteX7" fmla="*/ 18390 w 3977664"/>
              <a:gd name="connsiteY7" fmla="*/ 2135062 h 3956050"/>
              <a:gd name="connsiteX8" fmla="*/ 380054 w 3977664"/>
              <a:gd name="connsiteY8" fmla="*/ 1237257 h 3956050"/>
              <a:gd name="connsiteX9" fmla="*/ 1555464 w 3977664"/>
              <a:gd name="connsiteY9" fmla="*/ 6345 h 3956050"/>
              <a:gd name="connsiteX10" fmla="*/ 1564981 w 3977664"/>
              <a:gd name="connsiteY10" fmla="*/ 0 h 395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7664" h="3956050">
                <a:moveTo>
                  <a:pt x="1564981" y="0"/>
                </a:moveTo>
                <a:lnTo>
                  <a:pt x="3977664" y="0"/>
                </a:lnTo>
                <a:cubicBezTo>
                  <a:pt x="3977664" y="0"/>
                  <a:pt x="3977664" y="0"/>
                  <a:pt x="3977664" y="3956050"/>
                </a:cubicBezTo>
                <a:cubicBezTo>
                  <a:pt x="3636621" y="3619770"/>
                  <a:pt x="3254335" y="3300938"/>
                  <a:pt x="2808599" y="3104246"/>
                </a:cubicBezTo>
                <a:cubicBezTo>
                  <a:pt x="2572249" y="3001142"/>
                  <a:pt x="2320035" y="2929761"/>
                  <a:pt x="2044028" y="2912313"/>
                </a:cubicBezTo>
                <a:cubicBezTo>
                  <a:pt x="1679191" y="2891692"/>
                  <a:pt x="1360355" y="2904382"/>
                  <a:pt x="1087521" y="2918658"/>
                </a:cubicBezTo>
                <a:cubicBezTo>
                  <a:pt x="709994" y="2936106"/>
                  <a:pt x="424469" y="2955141"/>
                  <a:pt x="232533" y="2880588"/>
                </a:cubicBezTo>
                <a:cubicBezTo>
                  <a:pt x="56460" y="2810794"/>
                  <a:pt x="-43474" y="2561757"/>
                  <a:pt x="18390" y="2135062"/>
                </a:cubicBezTo>
                <a:cubicBezTo>
                  <a:pt x="46942" y="1930438"/>
                  <a:pt x="151635" y="1606848"/>
                  <a:pt x="380054" y="1237257"/>
                </a:cubicBezTo>
                <a:cubicBezTo>
                  <a:pt x="617991" y="853390"/>
                  <a:pt x="989173" y="417178"/>
                  <a:pt x="1555464" y="6345"/>
                </a:cubicBezTo>
                <a:cubicBezTo>
                  <a:pt x="1558636" y="4759"/>
                  <a:pt x="1561809" y="1586"/>
                  <a:pt x="1564981" y="0"/>
                </a:cubicBezTo>
                <a:close/>
              </a:path>
            </a:pathLst>
          </a:custGeom>
          <a:gradFill>
            <a:gsLst>
              <a:gs pos="27000">
                <a:srgbClr val="04939A"/>
              </a:gs>
              <a:gs pos="88000">
                <a:srgbClr val="8CC6C8"/>
              </a:gs>
            </a:gsLst>
            <a:lin ang="15600000" scaled="0"/>
          </a:gradFill>
        </p:spPr>
        <p:txBody>
          <a:bodyPr wrap="square" lIns="1152000" tIns="972000">
            <a:noAutofit/>
          </a:bodyPr>
          <a:lstStyle>
            <a:lvl1pPr algn="l">
              <a:spcBef>
                <a:spcPts val="0"/>
              </a:spcBef>
              <a:defRPr sz="1000" i="1" cap="none" baseline="0">
                <a:solidFill>
                  <a:schemeClr val="bg1"/>
                </a:solidFill>
              </a:defRPr>
            </a:lvl1pPr>
          </a:lstStyle>
          <a:p>
            <a:r>
              <a:rPr lang="fr-FR" dirty="0"/>
              <a:t>Si souhaité,</a:t>
            </a:r>
            <a:br>
              <a:rPr lang="fr-FR" dirty="0"/>
            </a:br>
            <a:r>
              <a:rPr lang="fr-FR" dirty="0"/>
              <a:t>glissez ou insérez votre image ici.</a:t>
            </a:r>
            <a:br>
              <a:rPr lang="fr-FR" dirty="0"/>
            </a:br>
            <a:r>
              <a:rPr lang="fr-FR" dirty="0"/>
              <a:t>Si non, laissez vide et ce texte sera invisible en projection/impression</a:t>
            </a:r>
          </a:p>
        </p:txBody>
      </p:sp>
      <p:sp>
        <p:nvSpPr>
          <p:cNvPr id="14" name="ZoneTexte 13">
            <a:extLst>
              <a:ext uri="{FF2B5EF4-FFF2-40B4-BE49-F238E27FC236}">
                <a16:creationId xmlns:a16="http://schemas.microsoft.com/office/drawing/2014/main" id="{F91FD682-C602-4E79-9F64-B525B909330B}"/>
              </a:ext>
            </a:extLst>
          </p:cNvPr>
          <p:cNvSpPr txBox="1"/>
          <p:nvPr userDrawn="1"/>
        </p:nvSpPr>
        <p:spPr>
          <a:xfrm>
            <a:off x="-76200" y="6858000"/>
            <a:ext cx="12268200" cy="430887"/>
          </a:xfrm>
          <a:prstGeom prst="rect">
            <a:avLst/>
          </a:prstGeom>
          <a:noFill/>
        </p:spPr>
        <p:txBody>
          <a:bodyPr wrap="square" rtlCol="0">
            <a:spAutoFit/>
          </a:bodyPr>
          <a:lstStyle/>
          <a:p>
            <a:r>
              <a:rPr lang="fr-FR" sz="1100" dirty="0">
                <a:solidFill>
                  <a:schemeClr val="bg1">
                    <a:lumMod val="65000"/>
                  </a:schemeClr>
                </a:solidFill>
              </a:rPr>
              <a:t>Astuce pour modifier une image déjà présente : Clic droit sur l'image + choisir "Changer d'image"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bg1">
                    <a:lumMod val="65000"/>
                  </a:schemeClr>
                </a:solidFill>
              </a:rPr>
              <a:t>Astuce pour modifier le cadrage d'une image : Clic droit sur l'image + choisir "Rogner"</a:t>
            </a:r>
          </a:p>
        </p:txBody>
      </p:sp>
    </p:spTree>
    <p:extLst>
      <p:ext uri="{BB962C8B-B14F-4D97-AF65-F5344CB8AC3E}">
        <p14:creationId xmlns:p14="http://schemas.microsoft.com/office/powerpoint/2010/main" val="31965260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Contenu + Exergue 1 Orang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4A9F225-6452-48CF-BCF4-B7F4B477595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Freeform 5">
            <a:extLst>
              <a:ext uri="{FF2B5EF4-FFF2-40B4-BE49-F238E27FC236}">
                <a16:creationId xmlns:a16="http://schemas.microsoft.com/office/drawing/2014/main" id="{9736EB99-581C-415D-BD2C-47AB4E353EE7}"/>
              </a:ext>
            </a:extLst>
          </p:cNvPr>
          <p:cNvSpPr>
            <a:spLocks/>
          </p:cNvSpPr>
          <p:nvPr userDrawn="1"/>
        </p:nvSpPr>
        <p:spPr bwMode="auto">
          <a:xfrm>
            <a:off x="0" y="0"/>
            <a:ext cx="8864600" cy="6858000"/>
          </a:xfrm>
          <a:custGeom>
            <a:avLst/>
            <a:gdLst>
              <a:gd name="T0" fmla="*/ 3714 w 5585"/>
              <a:gd name="T1" fmla="*/ 3841 h 4320"/>
              <a:gd name="T2" fmla="*/ 5113 w 5585"/>
              <a:gd name="T3" fmla="*/ 1756 h 4320"/>
              <a:gd name="T4" fmla="*/ 5585 w 5585"/>
              <a:gd name="T5" fmla="*/ 0 h 4320"/>
              <a:gd name="T6" fmla="*/ 0 w 5585"/>
              <a:gd name="T7" fmla="*/ 0 h 4320"/>
              <a:gd name="T8" fmla="*/ 0 w 5585"/>
              <a:gd name="T9" fmla="*/ 4320 h 4320"/>
              <a:gd name="T10" fmla="*/ 3907 w 5585"/>
              <a:gd name="T11" fmla="*/ 4320 h 4320"/>
              <a:gd name="T12" fmla="*/ 3714 w 5585"/>
              <a:gd name="T13" fmla="*/ 3841 h 4320"/>
            </a:gdLst>
            <a:ahLst/>
            <a:cxnLst>
              <a:cxn ang="0">
                <a:pos x="T0" y="T1"/>
              </a:cxn>
              <a:cxn ang="0">
                <a:pos x="T2" y="T3"/>
              </a:cxn>
              <a:cxn ang="0">
                <a:pos x="T4" y="T5"/>
              </a:cxn>
              <a:cxn ang="0">
                <a:pos x="T6" y="T7"/>
              </a:cxn>
              <a:cxn ang="0">
                <a:pos x="T8" y="T9"/>
              </a:cxn>
              <a:cxn ang="0">
                <a:pos x="T10" y="T11"/>
              </a:cxn>
              <a:cxn ang="0">
                <a:pos x="T12" y="T13"/>
              </a:cxn>
            </a:cxnLst>
            <a:rect l="0" t="0" r="r" b="b"/>
            <a:pathLst>
              <a:path w="5585" h="4320">
                <a:moveTo>
                  <a:pt x="3714" y="3841"/>
                </a:moveTo>
                <a:cubicBezTo>
                  <a:pt x="3834" y="3376"/>
                  <a:pt x="4483" y="2794"/>
                  <a:pt x="5113" y="1756"/>
                </a:cubicBezTo>
                <a:cubicBezTo>
                  <a:pt x="5452" y="1193"/>
                  <a:pt x="5573" y="594"/>
                  <a:pt x="5585" y="0"/>
                </a:cubicBezTo>
                <a:cubicBezTo>
                  <a:pt x="0" y="0"/>
                  <a:pt x="0" y="0"/>
                  <a:pt x="0" y="0"/>
                </a:cubicBezTo>
                <a:cubicBezTo>
                  <a:pt x="0" y="4320"/>
                  <a:pt x="0" y="4320"/>
                  <a:pt x="0" y="4320"/>
                </a:cubicBezTo>
                <a:cubicBezTo>
                  <a:pt x="3907" y="4320"/>
                  <a:pt x="3907" y="4320"/>
                  <a:pt x="3907" y="4320"/>
                </a:cubicBezTo>
                <a:cubicBezTo>
                  <a:pt x="3734" y="4166"/>
                  <a:pt x="3673" y="3998"/>
                  <a:pt x="3714" y="3841"/>
                </a:cubicBezTo>
                <a:close/>
              </a:path>
            </a:pathLst>
          </a:custGeom>
          <a:gradFill flip="none" rotWithShape="1">
            <a:gsLst>
              <a:gs pos="5000">
                <a:srgbClr val="D97D1A"/>
              </a:gs>
              <a:gs pos="89000">
                <a:srgbClr val="F2CF12"/>
              </a:gs>
            </a:gsLst>
            <a:lin ang="54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6">
            <a:extLst>
              <a:ext uri="{FF2B5EF4-FFF2-40B4-BE49-F238E27FC236}">
                <a16:creationId xmlns:a16="http://schemas.microsoft.com/office/drawing/2014/main" id="{128E9861-59EB-4B55-9980-26371E9A6F93}"/>
              </a:ext>
            </a:extLst>
          </p:cNvPr>
          <p:cNvSpPr>
            <a:spLocks/>
          </p:cNvSpPr>
          <p:nvPr userDrawn="1"/>
        </p:nvSpPr>
        <p:spPr bwMode="auto">
          <a:xfrm>
            <a:off x="0" y="0"/>
            <a:ext cx="8786813" cy="6858000"/>
          </a:xfrm>
          <a:custGeom>
            <a:avLst/>
            <a:gdLst>
              <a:gd name="T0" fmla="*/ 3289 w 5536"/>
              <a:gd name="T1" fmla="*/ 3651 h 4320"/>
              <a:gd name="T2" fmla="*/ 4904 w 5536"/>
              <a:gd name="T3" fmla="*/ 1659 h 4320"/>
              <a:gd name="T4" fmla="*/ 5536 w 5536"/>
              <a:gd name="T5" fmla="*/ 0 h 4320"/>
              <a:gd name="T6" fmla="*/ 0 w 5536"/>
              <a:gd name="T7" fmla="*/ 0 h 4320"/>
              <a:gd name="T8" fmla="*/ 0 w 5536"/>
              <a:gd name="T9" fmla="*/ 4320 h 4320"/>
              <a:gd name="T10" fmla="*/ 3633 w 5536"/>
              <a:gd name="T11" fmla="*/ 4320 h 4320"/>
              <a:gd name="T12" fmla="*/ 3289 w 5536"/>
              <a:gd name="T13" fmla="*/ 3651 h 4320"/>
            </a:gdLst>
            <a:ahLst/>
            <a:cxnLst>
              <a:cxn ang="0">
                <a:pos x="T0" y="T1"/>
              </a:cxn>
              <a:cxn ang="0">
                <a:pos x="T2" y="T3"/>
              </a:cxn>
              <a:cxn ang="0">
                <a:pos x="T4" y="T5"/>
              </a:cxn>
              <a:cxn ang="0">
                <a:pos x="T6" y="T7"/>
              </a:cxn>
              <a:cxn ang="0">
                <a:pos x="T8" y="T9"/>
              </a:cxn>
              <a:cxn ang="0">
                <a:pos x="T10" y="T11"/>
              </a:cxn>
              <a:cxn ang="0">
                <a:pos x="T12" y="T13"/>
              </a:cxn>
            </a:cxnLst>
            <a:rect l="0" t="0" r="r" b="b"/>
            <a:pathLst>
              <a:path w="5536" h="4320">
                <a:moveTo>
                  <a:pt x="3289" y="3651"/>
                </a:moveTo>
                <a:cubicBezTo>
                  <a:pt x="3455" y="3189"/>
                  <a:pt x="4169" y="2657"/>
                  <a:pt x="4904" y="1659"/>
                </a:cubicBezTo>
                <a:cubicBezTo>
                  <a:pt x="5283" y="1143"/>
                  <a:pt x="5462" y="575"/>
                  <a:pt x="5536" y="0"/>
                </a:cubicBezTo>
                <a:cubicBezTo>
                  <a:pt x="0" y="0"/>
                  <a:pt x="0" y="0"/>
                  <a:pt x="0" y="0"/>
                </a:cubicBezTo>
                <a:cubicBezTo>
                  <a:pt x="0" y="4320"/>
                  <a:pt x="0" y="4320"/>
                  <a:pt x="0" y="4320"/>
                </a:cubicBezTo>
                <a:cubicBezTo>
                  <a:pt x="3633" y="4320"/>
                  <a:pt x="3633" y="4320"/>
                  <a:pt x="3633" y="4320"/>
                </a:cubicBezTo>
                <a:cubicBezTo>
                  <a:pt x="3321" y="4099"/>
                  <a:pt x="3216" y="3858"/>
                  <a:pt x="3289" y="3651"/>
                </a:cubicBezTo>
                <a:close/>
              </a:path>
            </a:pathLst>
          </a:custGeom>
          <a:gradFill flip="none" rotWithShape="1">
            <a:gsLst>
              <a:gs pos="27000">
                <a:srgbClr val="CF631B"/>
              </a:gs>
              <a:gs pos="87000">
                <a:srgbClr val="F2CC12"/>
              </a:gs>
            </a:gsLst>
            <a:lin ang="132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 name="Titre 1">
            <a:extLst>
              <a:ext uri="{FF2B5EF4-FFF2-40B4-BE49-F238E27FC236}">
                <a16:creationId xmlns:a16="http://schemas.microsoft.com/office/drawing/2014/main" id="{B2403542-EFDA-457D-90AB-811663849E6F}"/>
              </a:ext>
            </a:extLst>
          </p:cNvPr>
          <p:cNvSpPr>
            <a:spLocks noGrp="1"/>
          </p:cNvSpPr>
          <p:nvPr>
            <p:ph type="title"/>
          </p:nvPr>
        </p:nvSpPr>
        <p:spPr>
          <a:xfrm>
            <a:off x="731838" y="882000"/>
            <a:ext cx="5845943" cy="1260835"/>
          </a:xfrm>
        </p:spPr>
        <p:txBody>
          <a:bodyPr anchor="b">
            <a:normAutofit/>
          </a:bodyPr>
          <a:lstStyle>
            <a:lvl1pPr>
              <a:defRPr sz="2000">
                <a:solidFill>
                  <a:schemeClr val="bg1"/>
                </a:solidFill>
              </a:defRPr>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hasCustomPrompt="1"/>
          </p:nvPr>
        </p:nvSpPr>
        <p:spPr>
          <a:xfrm>
            <a:off x="731838" y="2476501"/>
            <a:ext cx="5336453" cy="3689350"/>
          </a:xfrm>
        </p:spPr>
        <p:txBody>
          <a:bodyPr vert="horz" lIns="91440" tIns="45720" rIns="91440" bIns="45720" rtlCol="0">
            <a:normAutofit/>
          </a:bodyPr>
          <a:lstStyle>
            <a:lvl1pPr>
              <a:defRPr lang="fr-FR" dirty="0">
                <a:solidFill>
                  <a:schemeClr val="bg1"/>
                </a:solidFill>
              </a:defRPr>
            </a:lvl1pPr>
            <a:lvl2pPr>
              <a:defRPr lang="fr-FR" dirty="0">
                <a:solidFill>
                  <a:schemeClr val="bg1"/>
                </a:solidFill>
              </a:defRPr>
            </a:lvl2pPr>
            <a:lvl3pPr>
              <a:defRPr lang="fr-FR" dirty="0">
                <a:solidFill>
                  <a:schemeClr val="bg1"/>
                </a:solidFill>
              </a:defRPr>
            </a:lvl3pPr>
            <a:lvl4pPr>
              <a:defRPr lang="fr-FR" dirty="0">
                <a:solidFill>
                  <a:schemeClr val="bg1"/>
                </a:solidFill>
              </a:defRPr>
            </a:lvl4pPr>
            <a:lvl5pPr>
              <a:defRPr lang="fr-FR" dirty="0">
                <a:solidFill>
                  <a:schemeClr val="bg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p>
            <a:fld id="{4F7C0F30-2BA6-4E2D-AFC7-62C5E77ECC9C}" type="slidenum">
              <a:rPr lang="fr-FR" smtClean="0"/>
              <a:t>‹N°›</a:t>
            </a:fld>
            <a:endParaRPr lang="fr-FR" dirty="0"/>
          </a:p>
        </p:txBody>
      </p:sp>
      <p:sp>
        <p:nvSpPr>
          <p:cNvPr id="19" name="Espace réservé du contenu 2">
            <a:extLst>
              <a:ext uri="{FF2B5EF4-FFF2-40B4-BE49-F238E27FC236}">
                <a16:creationId xmlns:a16="http://schemas.microsoft.com/office/drawing/2014/main" id="{33AD7AC0-220E-4F62-A332-C415726467E5}"/>
              </a:ext>
            </a:extLst>
          </p:cNvPr>
          <p:cNvSpPr>
            <a:spLocks noGrp="1"/>
          </p:cNvSpPr>
          <p:nvPr>
            <p:ph idx="13" hasCustomPrompt="1"/>
          </p:nvPr>
        </p:nvSpPr>
        <p:spPr>
          <a:xfrm>
            <a:off x="9084253" y="358125"/>
            <a:ext cx="2854037" cy="5807725"/>
          </a:xfrm>
        </p:spPr>
        <p:txBody>
          <a:bodyPr>
            <a:normAutofit/>
          </a:bodyPr>
          <a:lstStyle>
            <a:lvl1pPr>
              <a:defRPr sz="1500" cap="none" baseline="0">
                <a:solidFill>
                  <a:schemeClr val="tx1"/>
                </a:solidFill>
                <a:latin typeface="+mj-lt"/>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20" name="Connecteur droit 19">
            <a:extLst>
              <a:ext uri="{FF2B5EF4-FFF2-40B4-BE49-F238E27FC236}">
                <a16:creationId xmlns:a16="http://schemas.microsoft.com/office/drawing/2014/main" id="{2EABA08B-07FB-41C1-8C2C-CB117F93179D}"/>
              </a:ext>
            </a:extLst>
          </p:cNvPr>
          <p:cNvCxnSpPr>
            <a:cxnSpLocks/>
          </p:cNvCxnSpPr>
          <p:nvPr userDrawn="1"/>
        </p:nvCxnSpPr>
        <p:spPr>
          <a:xfrm>
            <a:off x="11156158" y="6374606"/>
            <a:ext cx="0" cy="302419"/>
          </a:xfrm>
          <a:prstGeom prst="line">
            <a:avLst/>
          </a:prstGeom>
          <a:ln w="12700">
            <a:solidFill>
              <a:srgbClr val="9EA2A5"/>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73FC3E2-4E99-4F43-B465-CDF1978705C7}"/>
              </a:ext>
            </a:extLst>
          </p:cNvPr>
          <p:cNvGrpSpPr/>
          <p:nvPr userDrawn="1"/>
        </p:nvGrpSpPr>
        <p:grpSpPr>
          <a:xfrm>
            <a:off x="11594100" y="6394655"/>
            <a:ext cx="281193" cy="282763"/>
            <a:chOff x="1009650" y="946150"/>
            <a:chExt cx="3979863" cy="4002088"/>
          </a:xfrm>
        </p:grpSpPr>
        <p:sp>
          <p:nvSpPr>
            <p:cNvPr id="22" name="Freeform 5">
              <a:extLst>
                <a:ext uri="{FF2B5EF4-FFF2-40B4-BE49-F238E27FC236}">
                  <a16:creationId xmlns:a16="http://schemas.microsoft.com/office/drawing/2014/main" id="{8E7E80FD-1BE2-4FE2-B48A-C0F5F19D2F95}"/>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adFill>
              <a:gsLst>
                <a:gs pos="3000">
                  <a:srgbClr val="C7015E"/>
                </a:gs>
                <a:gs pos="93000">
                  <a:srgbClr val="D80B36"/>
                </a:gs>
              </a:gsLst>
              <a:lin ang="17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3" name="Freeform 6">
              <a:extLst>
                <a:ext uri="{FF2B5EF4-FFF2-40B4-BE49-F238E27FC236}">
                  <a16:creationId xmlns:a16="http://schemas.microsoft.com/office/drawing/2014/main" id="{0F2FDC6E-CF68-43B2-9859-39812ACB1768}"/>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solidFill>
              <a:srgbClr val="B4E0F9"/>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4" name="Freeform 7">
              <a:extLst>
                <a:ext uri="{FF2B5EF4-FFF2-40B4-BE49-F238E27FC236}">
                  <a16:creationId xmlns:a16="http://schemas.microsoft.com/office/drawing/2014/main" id="{37D43A7B-A4FF-4A4D-89C5-5D173B07F097}"/>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adFill>
              <a:gsLst>
                <a:gs pos="3000">
                  <a:srgbClr val="07797A"/>
                </a:gs>
                <a:gs pos="84000">
                  <a:srgbClr val="8FCDCF"/>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5" name="Freeform 8">
              <a:extLst>
                <a:ext uri="{FF2B5EF4-FFF2-40B4-BE49-F238E27FC236}">
                  <a16:creationId xmlns:a16="http://schemas.microsoft.com/office/drawing/2014/main" id="{60E1FAC0-F79B-494A-8FA3-476497698C2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adFill>
              <a:gsLst>
                <a:gs pos="33000">
                  <a:srgbClr val="F7A605"/>
                </a:gs>
                <a:gs pos="93000">
                  <a:srgbClr val="E8520F"/>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6" name="Freeform 9">
              <a:extLst>
                <a:ext uri="{FF2B5EF4-FFF2-40B4-BE49-F238E27FC236}">
                  <a16:creationId xmlns:a16="http://schemas.microsoft.com/office/drawing/2014/main" id="{EA73D5DB-827B-47E3-9F08-97121585128D}"/>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adFill>
              <a:gsLst>
                <a:gs pos="3000">
                  <a:srgbClr val="DCDA01"/>
                </a:gs>
                <a:gs pos="73000">
                  <a:srgbClr val="95C11E"/>
                </a:gs>
              </a:gsLst>
              <a:lin ang="12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7" name="Freeform 10">
              <a:extLst>
                <a:ext uri="{FF2B5EF4-FFF2-40B4-BE49-F238E27FC236}">
                  <a16:creationId xmlns:a16="http://schemas.microsoft.com/office/drawing/2014/main" id="{6355C8C2-A847-4FF4-BA59-8112B4D86550}"/>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adFill>
              <a:gsLst>
                <a:gs pos="3000">
                  <a:srgbClr val="FFDA00"/>
                </a:gs>
                <a:gs pos="84000">
                  <a:srgbClr val="F6A700"/>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8" name="Freeform 11">
              <a:extLst>
                <a:ext uri="{FF2B5EF4-FFF2-40B4-BE49-F238E27FC236}">
                  <a16:creationId xmlns:a16="http://schemas.microsoft.com/office/drawing/2014/main" id="{B387FBFF-E840-492C-BABC-EF02516DD17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adFill>
              <a:gsLst>
                <a:gs pos="0">
                  <a:srgbClr val="008283"/>
                </a:gs>
                <a:gs pos="83000">
                  <a:srgbClr val="009197"/>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9" name="Freeform 12">
              <a:extLst>
                <a:ext uri="{FF2B5EF4-FFF2-40B4-BE49-F238E27FC236}">
                  <a16:creationId xmlns:a16="http://schemas.microsoft.com/office/drawing/2014/main" id="{36C72842-7809-4232-8A69-988AD51DEE0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adFill>
              <a:gsLst>
                <a:gs pos="22000">
                  <a:srgbClr val="BFB803"/>
                </a:gs>
                <a:gs pos="83000">
                  <a:srgbClr val="C59118"/>
                </a:gs>
              </a:gsLst>
              <a:lin ang="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0" name="Freeform 13">
              <a:extLst>
                <a:ext uri="{FF2B5EF4-FFF2-40B4-BE49-F238E27FC236}">
                  <a16:creationId xmlns:a16="http://schemas.microsoft.com/office/drawing/2014/main" id="{D7498989-3BCE-4EEC-AFEB-2ED1527D4593}"/>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adFill>
              <a:gsLst>
                <a:gs pos="18000">
                  <a:srgbClr val="D20A18"/>
                </a:gs>
                <a:gs pos="85000">
                  <a:srgbClr val="C00E0E"/>
                </a:gs>
              </a:gsLst>
              <a:lin ang="10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1" name="Freeform 14">
              <a:extLst>
                <a:ext uri="{FF2B5EF4-FFF2-40B4-BE49-F238E27FC236}">
                  <a16:creationId xmlns:a16="http://schemas.microsoft.com/office/drawing/2014/main" id="{12071E0C-0E15-413B-84A1-874DC9323C9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adFill>
              <a:gsLst>
                <a:gs pos="31000">
                  <a:srgbClr val="9A151B"/>
                </a:gs>
                <a:gs pos="77000">
                  <a:srgbClr val="B8101C"/>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grpSp>
      <p:sp>
        <p:nvSpPr>
          <p:cNvPr id="32" name="ZoneTexte 31">
            <a:extLst>
              <a:ext uri="{FF2B5EF4-FFF2-40B4-BE49-F238E27FC236}">
                <a16:creationId xmlns:a16="http://schemas.microsoft.com/office/drawing/2014/main" id="{B77F466F-0CAF-4CD2-BA87-9152E2F9C21E}"/>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Contenu + Exergue 1 Orange</a:t>
            </a:r>
          </a:p>
        </p:txBody>
      </p:sp>
    </p:spTree>
    <p:extLst>
      <p:ext uri="{BB962C8B-B14F-4D97-AF65-F5344CB8AC3E}">
        <p14:creationId xmlns:p14="http://schemas.microsoft.com/office/powerpoint/2010/main" val="951236544"/>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Contenu + Exergue 1 VER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4A9F225-6452-48CF-BCF4-B7F4B477595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Freeform 5">
            <a:extLst>
              <a:ext uri="{FF2B5EF4-FFF2-40B4-BE49-F238E27FC236}">
                <a16:creationId xmlns:a16="http://schemas.microsoft.com/office/drawing/2014/main" id="{9736EB99-581C-415D-BD2C-47AB4E353EE7}"/>
              </a:ext>
            </a:extLst>
          </p:cNvPr>
          <p:cNvSpPr>
            <a:spLocks/>
          </p:cNvSpPr>
          <p:nvPr userDrawn="1"/>
        </p:nvSpPr>
        <p:spPr bwMode="auto">
          <a:xfrm>
            <a:off x="0" y="0"/>
            <a:ext cx="8864600" cy="6858000"/>
          </a:xfrm>
          <a:custGeom>
            <a:avLst/>
            <a:gdLst>
              <a:gd name="T0" fmla="*/ 3714 w 5585"/>
              <a:gd name="T1" fmla="*/ 3841 h 4320"/>
              <a:gd name="T2" fmla="*/ 5113 w 5585"/>
              <a:gd name="T3" fmla="*/ 1756 h 4320"/>
              <a:gd name="T4" fmla="*/ 5585 w 5585"/>
              <a:gd name="T5" fmla="*/ 0 h 4320"/>
              <a:gd name="T6" fmla="*/ 0 w 5585"/>
              <a:gd name="T7" fmla="*/ 0 h 4320"/>
              <a:gd name="T8" fmla="*/ 0 w 5585"/>
              <a:gd name="T9" fmla="*/ 4320 h 4320"/>
              <a:gd name="T10" fmla="*/ 3907 w 5585"/>
              <a:gd name="T11" fmla="*/ 4320 h 4320"/>
              <a:gd name="T12" fmla="*/ 3714 w 5585"/>
              <a:gd name="T13" fmla="*/ 3841 h 4320"/>
            </a:gdLst>
            <a:ahLst/>
            <a:cxnLst>
              <a:cxn ang="0">
                <a:pos x="T0" y="T1"/>
              </a:cxn>
              <a:cxn ang="0">
                <a:pos x="T2" y="T3"/>
              </a:cxn>
              <a:cxn ang="0">
                <a:pos x="T4" y="T5"/>
              </a:cxn>
              <a:cxn ang="0">
                <a:pos x="T6" y="T7"/>
              </a:cxn>
              <a:cxn ang="0">
                <a:pos x="T8" y="T9"/>
              </a:cxn>
              <a:cxn ang="0">
                <a:pos x="T10" y="T11"/>
              </a:cxn>
              <a:cxn ang="0">
                <a:pos x="T12" y="T13"/>
              </a:cxn>
            </a:cxnLst>
            <a:rect l="0" t="0" r="r" b="b"/>
            <a:pathLst>
              <a:path w="5585" h="4320">
                <a:moveTo>
                  <a:pt x="3714" y="3841"/>
                </a:moveTo>
                <a:cubicBezTo>
                  <a:pt x="3834" y="3376"/>
                  <a:pt x="4483" y="2794"/>
                  <a:pt x="5113" y="1756"/>
                </a:cubicBezTo>
                <a:cubicBezTo>
                  <a:pt x="5452" y="1193"/>
                  <a:pt x="5573" y="594"/>
                  <a:pt x="5585" y="0"/>
                </a:cubicBezTo>
                <a:cubicBezTo>
                  <a:pt x="0" y="0"/>
                  <a:pt x="0" y="0"/>
                  <a:pt x="0" y="0"/>
                </a:cubicBezTo>
                <a:cubicBezTo>
                  <a:pt x="0" y="4320"/>
                  <a:pt x="0" y="4320"/>
                  <a:pt x="0" y="4320"/>
                </a:cubicBezTo>
                <a:cubicBezTo>
                  <a:pt x="3907" y="4320"/>
                  <a:pt x="3907" y="4320"/>
                  <a:pt x="3907" y="4320"/>
                </a:cubicBezTo>
                <a:cubicBezTo>
                  <a:pt x="3734" y="4166"/>
                  <a:pt x="3673" y="3998"/>
                  <a:pt x="3714" y="3841"/>
                </a:cubicBezTo>
                <a:close/>
              </a:path>
            </a:pathLst>
          </a:custGeom>
          <a:gradFill flip="none" rotWithShape="1">
            <a:gsLst>
              <a:gs pos="5000">
                <a:srgbClr val="B9CA2E"/>
              </a:gs>
              <a:gs pos="89000">
                <a:srgbClr val="DADA22"/>
              </a:gs>
            </a:gsLst>
            <a:lin ang="54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6">
            <a:extLst>
              <a:ext uri="{FF2B5EF4-FFF2-40B4-BE49-F238E27FC236}">
                <a16:creationId xmlns:a16="http://schemas.microsoft.com/office/drawing/2014/main" id="{128E9861-59EB-4B55-9980-26371E9A6F93}"/>
              </a:ext>
            </a:extLst>
          </p:cNvPr>
          <p:cNvSpPr>
            <a:spLocks/>
          </p:cNvSpPr>
          <p:nvPr userDrawn="1"/>
        </p:nvSpPr>
        <p:spPr bwMode="auto">
          <a:xfrm>
            <a:off x="0" y="0"/>
            <a:ext cx="8786813" cy="6858000"/>
          </a:xfrm>
          <a:custGeom>
            <a:avLst/>
            <a:gdLst>
              <a:gd name="T0" fmla="*/ 3289 w 5536"/>
              <a:gd name="T1" fmla="*/ 3651 h 4320"/>
              <a:gd name="T2" fmla="*/ 4904 w 5536"/>
              <a:gd name="T3" fmla="*/ 1659 h 4320"/>
              <a:gd name="T4" fmla="*/ 5536 w 5536"/>
              <a:gd name="T5" fmla="*/ 0 h 4320"/>
              <a:gd name="T6" fmla="*/ 0 w 5536"/>
              <a:gd name="T7" fmla="*/ 0 h 4320"/>
              <a:gd name="T8" fmla="*/ 0 w 5536"/>
              <a:gd name="T9" fmla="*/ 4320 h 4320"/>
              <a:gd name="T10" fmla="*/ 3633 w 5536"/>
              <a:gd name="T11" fmla="*/ 4320 h 4320"/>
              <a:gd name="T12" fmla="*/ 3289 w 5536"/>
              <a:gd name="T13" fmla="*/ 3651 h 4320"/>
            </a:gdLst>
            <a:ahLst/>
            <a:cxnLst>
              <a:cxn ang="0">
                <a:pos x="T0" y="T1"/>
              </a:cxn>
              <a:cxn ang="0">
                <a:pos x="T2" y="T3"/>
              </a:cxn>
              <a:cxn ang="0">
                <a:pos x="T4" y="T5"/>
              </a:cxn>
              <a:cxn ang="0">
                <a:pos x="T6" y="T7"/>
              </a:cxn>
              <a:cxn ang="0">
                <a:pos x="T8" y="T9"/>
              </a:cxn>
              <a:cxn ang="0">
                <a:pos x="T10" y="T11"/>
              </a:cxn>
              <a:cxn ang="0">
                <a:pos x="T12" y="T13"/>
              </a:cxn>
            </a:cxnLst>
            <a:rect l="0" t="0" r="r" b="b"/>
            <a:pathLst>
              <a:path w="5536" h="4320">
                <a:moveTo>
                  <a:pt x="3289" y="3651"/>
                </a:moveTo>
                <a:cubicBezTo>
                  <a:pt x="3455" y="3189"/>
                  <a:pt x="4169" y="2657"/>
                  <a:pt x="4904" y="1659"/>
                </a:cubicBezTo>
                <a:cubicBezTo>
                  <a:pt x="5283" y="1143"/>
                  <a:pt x="5462" y="575"/>
                  <a:pt x="5536" y="0"/>
                </a:cubicBezTo>
                <a:cubicBezTo>
                  <a:pt x="0" y="0"/>
                  <a:pt x="0" y="0"/>
                  <a:pt x="0" y="0"/>
                </a:cubicBezTo>
                <a:cubicBezTo>
                  <a:pt x="0" y="4320"/>
                  <a:pt x="0" y="4320"/>
                  <a:pt x="0" y="4320"/>
                </a:cubicBezTo>
                <a:cubicBezTo>
                  <a:pt x="3633" y="4320"/>
                  <a:pt x="3633" y="4320"/>
                  <a:pt x="3633" y="4320"/>
                </a:cubicBezTo>
                <a:cubicBezTo>
                  <a:pt x="3321" y="4099"/>
                  <a:pt x="3216" y="3858"/>
                  <a:pt x="3289" y="3651"/>
                </a:cubicBezTo>
                <a:close/>
              </a:path>
            </a:pathLst>
          </a:custGeom>
          <a:gradFill flip="none" rotWithShape="1">
            <a:gsLst>
              <a:gs pos="27000">
                <a:srgbClr val="A5C236"/>
              </a:gs>
              <a:gs pos="89000">
                <a:srgbClr val="DADA22"/>
              </a:gs>
            </a:gsLst>
            <a:lin ang="132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 name="Titre 1">
            <a:extLst>
              <a:ext uri="{FF2B5EF4-FFF2-40B4-BE49-F238E27FC236}">
                <a16:creationId xmlns:a16="http://schemas.microsoft.com/office/drawing/2014/main" id="{B2403542-EFDA-457D-90AB-811663849E6F}"/>
              </a:ext>
            </a:extLst>
          </p:cNvPr>
          <p:cNvSpPr>
            <a:spLocks noGrp="1"/>
          </p:cNvSpPr>
          <p:nvPr>
            <p:ph type="title"/>
          </p:nvPr>
        </p:nvSpPr>
        <p:spPr>
          <a:xfrm>
            <a:off x="731838" y="882000"/>
            <a:ext cx="5845943" cy="1260835"/>
          </a:xfrm>
        </p:spPr>
        <p:txBody>
          <a:bodyPr anchor="b">
            <a:normAutofit/>
          </a:bodyPr>
          <a:lstStyle>
            <a:lvl1pPr>
              <a:defRPr sz="2000">
                <a:solidFill>
                  <a:schemeClr val="bg1"/>
                </a:solidFill>
              </a:defRPr>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hasCustomPrompt="1"/>
          </p:nvPr>
        </p:nvSpPr>
        <p:spPr>
          <a:xfrm>
            <a:off x="731838" y="2476501"/>
            <a:ext cx="5336453" cy="3689350"/>
          </a:xfrm>
        </p:spPr>
        <p:txBody>
          <a:bodyPr vert="horz" lIns="91440" tIns="45720" rIns="91440" bIns="45720" rtlCol="0">
            <a:normAutofit/>
          </a:bodyPr>
          <a:lstStyle>
            <a:lvl1pPr>
              <a:defRPr lang="fr-FR" dirty="0">
                <a:solidFill>
                  <a:schemeClr val="bg1"/>
                </a:solidFill>
              </a:defRPr>
            </a:lvl1pPr>
            <a:lvl2pPr>
              <a:defRPr lang="fr-FR" dirty="0">
                <a:solidFill>
                  <a:schemeClr val="bg1"/>
                </a:solidFill>
              </a:defRPr>
            </a:lvl2pPr>
            <a:lvl3pPr>
              <a:defRPr lang="fr-FR" dirty="0">
                <a:solidFill>
                  <a:schemeClr val="bg1"/>
                </a:solidFill>
              </a:defRPr>
            </a:lvl3pPr>
            <a:lvl4pPr>
              <a:defRPr lang="fr-FR" dirty="0">
                <a:solidFill>
                  <a:schemeClr val="bg1"/>
                </a:solidFill>
              </a:defRPr>
            </a:lvl4pPr>
            <a:lvl5pPr>
              <a:defRPr lang="fr-FR" dirty="0">
                <a:solidFill>
                  <a:schemeClr val="bg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p>
            <a:fld id="{4F7C0F30-2BA6-4E2D-AFC7-62C5E77ECC9C}" type="slidenum">
              <a:rPr lang="fr-FR" smtClean="0"/>
              <a:t>‹N°›</a:t>
            </a:fld>
            <a:endParaRPr lang="fr-FR" dirty="0"/>
          </a:p>
        </p:txBody>
      </p:sp>
      <p:sp>
        <p:nvSpPr>
          <p:cNvPr id="19" name="Espace réservé du contenu 2">
            <a:extLst>
              <a:ext uri="{FF2B5EF4-FFF2-40B4-BE49-F238E27FC236}">
                <a16:creationId xmlns:a16="http://schemas.microsoft.com/office/drawing/2014/main" id="{33AD7AC0-220E-4F62-A332-C415726467E5}"/>
              </a:ext>
            </a:extLst>
          </p:cNvPr>
          <p:cNvSpPr>
            <a:spLocks noGrp="1"/>
          </p:cNvSpPr>
          <p:nvPr>
            <p:ph idx="13" hasCustomPrompt="1"/>
          </p:nvPr>
        </p:nvSpPr>
        <p:spPr>
          <a:xfrm>
            <a:off x="9084253" y="358125"/>
            <a:ext cx="2854037" cy="5807725"/>
          </a:xfrm>
        </p:spPr>
        <p:txBody>
          <a:bodyPr>
            <a:normAutofit/>
          </a:bodyPr>
          <a:lstStyle>
            <a:lvl1pPr>
              <a:defRPr sz="1500" cap="none" baseline="0">
                <a:solidFill>
                  <a:schemeClr val="tx1"/>
                </a:solidFill>
                <a:latin typeface="+mj-lt"/>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20" name="Connecteur droit 19">
            <a:extLst>
              <a:ext uri="{FF2B5EF4-FFF2-40B4-BE49-F238E27FC236}">
                <a16:creationId xmlns:a16="http://schemas.microsoft.com/office/drawing/2014/main" id="{2EABA08B-07FB-41C1-8C2C-CB117F93179D}"/>
              </a:ext>
            </a:extLst>
          </p:cNvPr>
          <p:cNvCxnSpPr>
            <a:cxnSpLocks/>
          </p:cNvCxnSpPr>
          <p:nvPr userDrawn="1"/>
        </p:nvCxnSpPr>
        <p:spPr>
          <a:xfrm>
            <a:off x="11156158" y="6374606"/>
            <a:ext cx="0" cy="302419"/>
          </a:xfrm>
          <a:prstGeom prst="line">
            <a:avLst/>
          </a:prstGeom>
          <a:ln w="12700">
            <a:solidFill>
              <a:srgbClr val="9EA2A5"/>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73FC3E2-4E99-4F43-B465-CDF1978705C7}"/>
              </a:ext>
            </a:extLst>
          </p:cNvPr>
          <p:cNvGrpSpPr/>
          <p:nvPr userDrawn="1"/>
        </p:nvGrpSpPr>
        <p:grpSpPr>
          <a:xfrm>
            <a:off x="11594100" y="6394655"/>
            <a:ext cx="281193" cy="282763"/>
            <a:chOff x="1009650" y="946150"/>
            <a:chExt cx="3979863" cy="4002088"/>
          </a:xfrm>
        </p:grpSpPr>
        <p:sp>
          <p:nvSpPr>
            <p:cNvPr id="22" name="Freeform 5">
              <a:extLst>
                <a:ext uri="{FF2B5EF4-FFF2-40B4-BE49-F238E27FC236}">
                  <a16:creationId xmlns:a16="http://schemas.microsoft.com/office/drawing/2014/main" id="{8E7E80FD-1BE2-4FE2-B48A-C0F5F19D2F95}"/>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adFill>
              <a:gsLst>
                <a:gs pos="3000">
                  <a:srgbClr val="C7015E"/>
                </a:gs>
                <a:gs pos="93000">
                  <a:srgbClr val="D80B36"/>
                </a:gs>
              </a:gsLst>
              <a:lin ang="17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3" name="Freeform 6">
              <a:extLst>
                <a:ext uri="{FF2B5EF4-FFF2-40B4-BE49-F238E27FC236}">
                  <a16:creationId xmlns:a16="http://schemas.microsoft.com/office/drawing/2014/main" id="{0F2FDC6E-CF68-43B2-9859-39812ACB1768}"/>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solidFill>
              <a:srgbClr val="B4E0F9"/>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4" name="Freeform 7">
              <a:extLst>
                <a:ext uri="{FF2B5EF4-FFF2-40B4-BE49-F238E27FC236}">
                  <a16:creationId xmlns:a16="http://schemas.microsoft.com/office/drawing/2014/main" id="{37D43A7B-A4FF-4A4D-89C5-5D173B07F097}"/>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adFill>
              <a:gsLst>
                <a:gs pos="3000">
                  <a:srgbClr val="07797A"/>
                </a:gs>
                <a:gs pos="84000">
                  <a:srgbClr val="8FCDCF"/>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5" name="Freeform 8">
              <a:extLst>
                <a:ext uri="{FF2B5EF4-FFF2-40B4-BE49-F238E27FC236}">
                  <a16:creationId xmlns:a16="http://schemas.microsoft.com/office/drawing/2014/main" id="{60E1FAC0-F79B-494A-8FA3-476497698C2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adFill>
              <a:gsLst>
                <a:gs pos="33000">
                  <a:srgbClr val="F7A605"/>
                </a:gs>
                <a:gs pos="93000">
                  <a:srgbClr val="E8520F"/>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6" name="Freeform 9">
              <a:extLst>
                <a:ext uri="{FF2B5EF4-FFF2-40B4-BE49-F238E27FC236}">
                  <a16:creationId xmlns:a16="http://schemas.microsoft.com/office/drawing/2014/main" id="{EA73D5DB-827B-47E3-9F08-97121585128D}"/>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adFill>
              <a:gsLst>
                <a:gs pos="3000">
                  <a:srgbClr val="DCDA01"/>
                </a:gs>
                <a:gs pos="73000">
                  <a:srgbClr val="95C11E"/>
                </a:gs>
              </a:gsLst>
              <a:lin ang="12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7" name="Freeform 10">
              <a:extLst>
                <a:ext uri="{FF2B5EF4-FFF2-40B4-BE49-F238E27FC236}">
                  <a16:creationId xmlns:a16="http://schemas.microsoft.com/office/drawing/2014/main" id="{6355C8C2-A847-4FF4-BA59-8112B4D86550}"/>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adFill>
              <a:gsLst>
                <a:gs pos="3000">
                  <a:srgbClr val="FFDA00"/>
                </a:gs>
                <a:gs pos="84000">
                  <a:srgbClr val="F6A700"/>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8" name="Freeform 11">
              <a:extLst>
                <a:ext uri="{FF2B5EF4-FFF2-40B4-BE49-F238E27FC236}">
                  <a16:creationId xmlns:a16="http://schemas.microsoft.com/office/drawing/2014/main" id="{B387FBFF-E840-492C-BABC-EF02516DD17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adFill>
              <a:gsLst>
                <a:gs pos="0">
                  <a:srgbClr val="008283"/>
                </a:gs>
                <a:gs pos="83000">
                  <a:srgbClr val="009197"/>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9" name="Freeform 12">
              <a:extLst>
                <a:ext uri="{FF2B5EF4-FFF2-40B4-BE49-F238E27FC236}">
                  <a16:creationId xmlns:a16="http://schemas.microsoft.com/office/drawing/2014/main" id="{36C72842-7809-4232-8A69-988AD51DEE0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adFill>
              <a:gsLst>
                <a:gs pos="22000">
                  <a:srgbClr val="BFB803"/>
                </a:gs>
                <a:gs pos="83000">
                  <a:srgbClr val="C59118"/>
                </a:gs>
              </a:gsLst>
              <a:lin ang="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0" name="Freeform 13">
              <a:extLst>
                <a:ext uri="{FF2B5EF4-FFF2-40B4-BE49-F238E27FC236}">
                  <a16:creationId xmlns:a16="http://schemas.microsoft.com/office/drawing/2014/main" id="{D7498989-3BCE-4EEC-AFEB-2ED1527D4593}"/>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adFill>
              <a:gsLst>
                <a:gs pos="18000">
                  <a:srgbClr val="D20A18"/>
                </a:gs>
                <a:gs pos="85000">
                  <a:srgbClr val="C00E0E"/>
                </a:gs>
              </a:gsLst>
              <a:lin ang="10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1" name="Freeform 14">
              <a:extLst>
                <a:ext uri="{FF2B5EF4-FFF2-40B4-BE49-F238E27FC236}">
                  <a16:creationId xmlns:a16="http://schemas.microsoft.com/office/drawing/2014/main" id="{12071E0C-0E15-413B-84A1-874DC9323C9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adFill>
              <a:gsLst>
                <a:gs pos="31000">
                  <a:srgbClr val="9A151B"/>
                </a:gs>
                <a:gs pos="77000">
                  <a:srgbClr val="B8101C"/>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grpSp>
      <p:sp>
        <p:nvSpPr>
          <p:cNvPr id="32" name="ZoneTexte 31">
            <a:extLst>
              <a:ext uri="{FF2B5EF4-FFF2-40B4-BE49-F238E27FC236}">
                <a16:creationId xmlns:a16="http://schemas.microsoft.com/office/drawing/2014/main" id="{B77F466F-0CAF-4CD2-BA87-9152E2F9C21E}"/>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Contenu + Exergue 1 VERT</a:t>
            </a:r>
          </a:p>
        </p:txBody>
      </p:sp>
    </p:spTree>
    <p:extLst>
      <p:ext uri="{BB962C8B-B14F-4D97-AF65-F5344CB8AC3E}">
        <p14:creationId xmlns:p14="http://schemas.microsoft.com/office/powerpoint/2010/main" val="21740473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Contenu + Exergue 1 BLEU">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4A9F225-6452-48CF-BCF4-B7F4B477595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Freeform 5">
            <a:extLst>
              <a:ext uri="{FF2B5EF4-FFF2-40B4-BE49-F238E27FC236}">
                <a16:creationId xmlns:a16="http://schemas.microsoft.com/office/drawing/2014/main" id="{9736EB99-581C-415D-BD2C-47AB4E353EE7}"/>
              </a:ext>
            </a:extLst>
          </p:cNvPr>
          <p:cNvSpPr>
            <a:spLocks/>
          </p:cNvSpPr>
          <p:nvPr userDrawn="1"/>
        </p:nvSpPr>
        <p:spPr bwMode="auto">
          <a:xfrm>
            <a:off x="0" y="0"/>
            <a:ext cx="8864600" cy="6858000"/>
          </a:xfrm>
          <a:custGeom>
            <a:avLst/>
            <a:gdLst>
              <a:gd name="T0" fmla="*/ 3714 w 5585"/>
              <a:gd name="T1" fmla="*/ 3841 h 4320"/>
              <a:gd name="T2" fmla="*/ 5113 w 5585"/>
              <a:gd name="T3" fmla="*/ 1756 h 4320"/>
              <a:gd name="T4" fmla="*/ 5585 w 5585"/>
              <a:gd name="T5" fmla="*/ 0 h 4320"/>
              <a:gd name="T6" fmla="*/ 0 w 5585"/>
              <a:gd name="T7" fmla="*/ 0 h 4320"/>
              <a:gd name="T8" fmla="*/ 0 w 5585"/>
              <a:gd name="T9" fmla="*/ 4320 h 4320"/>
              <a:gd name="T10" fmla="*/ 3907 w 5585"/>
              <a:gd name="T11" fmla="*/ 4320 h 4320"/>
              <a:gd name="T12" fmla="*/ 3714 w 5585"/>
              <a:gd name="T13" fmla="*/ 3841 h 4320"/>
            </a:gdLst>
            <a:ahLst/>
            <a:cxnLst>
              <a:cxn ang="0">
                <a:pos x="T0" y="T1"/>
              </a:cxn>
              <a:cxn ang="0">
                <a:pos x="T2" y="T3"/>
              </a:cxn>
              <a:cxn ang="0">
                <a:pos x="T4" y="T5"/>
              </a:cxn>
              <a:cxn ang="0">
                <a:pos x="T6" y="T7"/>
              </a:cxn>
              <a:cxn ang="0">
                <a:pos x="T8" y="T9"/>
              </a:cxn>
              <a:cxn ang="0">
                <a:pos x="T10" y="T11"/>
              </a:cxn>
              <a:cxn ang="0">
                <a:pos x="T12" y="T13"/>
              </a:cxn>
            </a:cxnLst>
            <a:rect l="0" t="0" r="r" b="b"/>
            <a:pathLst>
              <a:path w="5585" h="4320">
                <a:moveTo>
                  <a:pt x="3714" y="3841"/>
                </a:moveTo>
                <a:cubicBezTo>
                  <a:pt x="3834" y="3376"/>
                  <a:pt x="4483" y="2794"/>
                  <a:pt x="5113" y="1756"/>
                </a:cubicBezTo>
                <a:cubicBezTo>
                  <a:pt x="5452" y="1193"/>
                  <a:pt x="5573" y="594"/>
                  <a:pt x="5585" y="0"/>
                </a:cubicBezTo>
                <a:cubicBezTo>
                  <a:pt x="0" y="0"/>
                  <a:pt x="0" y="0"/>
                  <a:pt x="0" y="0"/>
                </a:cubicBezTo>
                <a:cubicBezTo>
                  <a:pt x="0" y="4320"/>
                  <a:pt x="0" y="4320"/>
                  <a:pt x="0" y="4320"/>
                </a:cubicBezTo>
                <a:cubicBezTo>
                  <a:pt x="3907" y="4320"/>
                  <a:pt x="3907" y="4320"/>
                  <a:pt x="3907" y="4320"/>
                </a:cubicBezTo>
                <a:cubicBezTo>
                  <a:pt x="3734" y="4166"/>
                  <a:pt x="3673" y="3998"/>
                  <a:pt x="3714" y="3841"/>
                </a:cubicBezTo>
                <a:close/>
              </a:path>
            </a:pathLst>
          </a:custGeom>
          <a:gradFill flip="none" rotWithShape="1">
            <a:gsLst>
              <a:gs pos="5000">
                <a:srgbClr val="07959C"/>
              </a:gs>
              <a:gs pos="89000">
                <a:srgbClr val="BAE2E3"/>
              </a:gs>
            </a:gsLst>
            <a:lin ang="54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6">
            <a:extLst>
              <a:ext uri="{FF2B5EF4-FFF2-40B4-BE49-F238E27FC236}">
                <a16:creationId xmlns:a16="http://schemas.microsoft.com/office/drawing/2014/main" id="{128E9861-59EB-4B55-9980-26371E9A6F93}"/>
              </a:ext>
            </a:extLst>
          </p:cNvPr>
          <p:cNvSpPr>
            <a:spLocks/>
          </p:cNvSpPr>
          <p:nvPr userDrawn="1"/>
        </p:nvSpPr>
        <p:spPr bwMode="auto">
          <a:xfrm>
            <a:off x="0" y="0"/>
            <a:ext cx="8786813" cy="6858000"/>
          </a:xfrm>
          <a:custGeom>
            <a:avLst/>
            <a:gdLst>
              <a:gd name="T0" fmla="*/ 3289 w 5536"/>
              <a:gd name="T1" fmla="*/ 3651 h 4320"/>
              <a:gd name="T2" fmla="*/ 4904 w 5536"/>
              <a:gd name="T3" fmla="*/ 1659 h 4320"/>
              <a:gd name="T4" fmla="*/ 5536 w 5536"/>
              <a:gd name="T5" fmla="*/ 0 h 4320"/>
              <a:gd name="T6" fmla="*/ 0 w 5536"/>
              <a:gd name="T7" fmla="*/ 0 h 4320"/>
              <a:gd name="T8" fmla="*/ 0 w 5536"/>
              <a:gd name="T9" fmla="*/ 4320 h 4320"/>
              <a:gd name="T10" fmla="*/ 3633 w 5536"/>
              <a:gd name="T11" fmla="*/ 4320 h 4320"/>
              <a:gd name="T12" fmla="*/ 3289 w 5536"/>
              <a:gd name="T13" fmla="*/ 3651 h 4320"/>
            </a:gdLst>
            <a:ahLst/>
            <a:cxnLst>
              <a:cxn ang="0">
                <a:pos x="T0" y="T1"/>
              </a:cxn>
              <a:cxn ang="0">
                <a:pos x="T2" y="T3"/>
              </a:cxn>
              <a:cxn ang="0">
                <a:pos x="T4" y="T5"/>
              </a:cxn>
              <a:cxn ang="0">
                <a:pos x="T6" y="T7"/>
              </a:cxn>
              <a:cxn ang="0">
                <a:pos x="T8" y="T9"/>
              </a:cxn>
              <a:cxn ang="0">
                <a:pos x="T10" y="T11"/>
              </a:cxn>
              <a:cxn ang="0">
                <a:pos x="T12" y="T13"/>
              </a:cxn>
            </a:cxnLst>
            <a:rect l="0" t="0" r="r" b="b"/>
            <a:pathLst>
              <a:path w="5536" h="4320">
                <a:moveTo>
                  <a:pt x="3289" y="3651"/>
                </a:moveTo>
                <a:cubicBezTo>
                  <a:pt x="3455" y="3189"/>
                  <a:pt x="4169" y="2657"/>
                  <a:pt x="4904" y="1659"/>
                </a:cubicBezTo>
                <a:cubicBezTo>
                  <a:pt x="5283" y="1143"/>
                  <a:pt x="5462" y="575"/>
                  <a:pt x="5536" y="0"/>
                </a:cubicBezTo>
                <a:cubicBezTo>
                  <a:pt x="0" y="0"/>
                  <a:pt x="0" y="0"/>
                  <a:pt x="0" y="0"/>
                </a:cubicBezTo>
                <a:cubicBezTo>
                  <a:pt x="0" y="4320"/>
                  <a:pt x="0" y="4320"/>
                  <a:pt x="0" y="4320"/>
                </a:cubicBezTo>
                <a:cubicBezTo>
                  <a:pt x="3633" y="4320"/>
                  <a:pt x="3633" y="4320"/>
                  <a:pt x="3633" y="4320"/>
                </a:cubicBezTo>
                <a:cubicBezTo>
                  <a:pt x="3321" y="4099"/>
                  <a:pt x="3216" y="3858"/>
                  <a:pt x="3289" y="3651"/>
                </a:cubicBezTo>
                <a:close/>
              </a:path>
            </a:pathLst>
          </a:custGeom>
          <a:gradFill flip="none" rotWithShape="1">
            <a:gsLst>
              <a:gs pos="29000">
                <a:srgbClr val="019199"/>
              </a:gs>
              <a:gs pos="89000">
                <a:srgbClr val="7EC8CC"/>
              </a:gs>
            </a:gsLst>
            <a:lin ang="132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 name="Titre 1">
            <a:extLst>
              <a:ext uri="{FF2B5EF4-FFF2-40B4-BE49-F238E27FC236}">
                <a16:creationId xmlns:a16="http://schemas.microsoft.com/office/drawing/2014/main" id="{B2403542-EFDA-457D-90AB-811663849E6F}"/>
              </a:ext>
            </a:extLst>
          </p:cNvPr>
          <p:cNvSpPr>
            <a:spLocks noGrp="1"/>
          </p:cNvSpPr>
          <p:nvPr>
            <p:ph type="title"/>
          </p:nvPr>
        </p:nvSpPr>
        <p:spPr>
          <a:xfrm>
            <a:off x="731838" y="882000"/>
            <a:ext cx="5845943" cy="1260835"/>
          </a:xfrm>
        </p:spPr>
        <p:txBody>
          <a:bodyPr anchor="b">
            <a:normAutofit/>
          </a:bodyPr>
          <a:lstStyle>
            <a:lvl1pPr>
              <a:defRPr sz="2000">
                <a:solidFill>
                  <a:schemeClr val="bg1"/>
                </a:solidFill>
              </a:defRPr>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hasCustomPrompt="1"/>
          </p:nvPr>
        </p:nvSpPr>
        <p:spPr>
          <a:xfrm>
            <a:off x="731838" y="2476501"/>
            <a:ext cx="5336453" cy="3689350"/>
          </a:xfrm>
        </p:spPr>
        <p:txBody>
          <a:bodyPr vert="horz" lIns="91440" tIns="45720" rIns="91440" bIns="45720" rtlCol="0">
            <a:normAutofit/>
          </a:bodyPr>
          <a:lstStyle>
            <a:lvl1pPr>
              <a:defRPr lang="fr-FR" dirty="0">
                <a:solidFill>
                  <a:schemeClr val="bg1"/>
                </a:solidFill>
              </a:defRPr>
            </a:lvl1pPr>
            <a:lvl2pPr>
              <a:defRPr lang="fr-FR" dirty="0">
                <a:solidFill>
                  <a:schemeClr val="bg1"/>
                </a:solidFill>
              </a:defRPr>
            </a:lvl2pPr>
            <a:lvl3pPr>
              <a:defRPr lang="fr-FR" dirty="0">
                <a:solidFill>
                  <a:schemeClr val="bg1"/>
                </a:solidFill>
              </a:defRPr>
            </a:lvl3pPr>
            <a:lvl4pPr>
              <a:defRPr lang="fr-FR" dirty="0">
                <a:solidFill>
                  <a:schemeClr val="bg1"/>
                </a:solidFill>
              </a:defRPr>
            </a:lvl4pPr>
            <a:lvl5pPr>
              <a:defRPr lang="fr-FR" dirty="0">
                <a:solidFill>
                  <a:schemeClr val="bg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p>
            <a:fld id="{4F7C0F30-2BA6-4E2D-AFC7-62C5E77ECC9C}" type="slidenum">
              <a:rPr lang="fr-FR" smtClean="0"/>
              <a:t>‹N°›</a:t>
            </a:fld>
            <a:endParaRPr lang="fr-FR" dirty="0"/>
          </a:p>
        </p:txBody>
      </p:sp>
      <p:sp>
        <p:nvSpPr>
          <p:cNvPr id="19" name="Espace réservé du contenu 2">
            <a:extLst>
              <a:ext uri="{FF2B5EF4-FFF2-40B4-BE49-F238E27FC236}">
                <a16:creationId xmlns:a16="http://schemas.microsoft.com/office/drawing/2014/main" id="{33AD7AC0-220E-4F62-A332-C415726467E5}"/>
              </a:ext>
            </a:extLst>
          </p:cNvPr>
          <p:cNvSpPr>
            <a:spLocks noGrp="1"/>
          </p:cNvSpPr>
          <p:nvPr>
            <p:ph idx="13" hasCustomPrompt="1"/>
          </p:nvPr>
        </p:nvSpPr>
        <p:spPr>
          <a:xfrm>
            <a:off x="9084253" y="358125"/>
            <a:ext cx="2854037" cy="5807725"/>
          </a:xfrm>
        </p:spPr>
        <p:txBody>
          <a:bodyPr>
            <a:normAutofit/>
          </a:bodyPr>
          <a:lstStyle>
            <a:lvl1pPr>
              <a:defRPr sz="1500" cap="none" baseline="0">
                <a:solidFill>
                  <a:schemeClr val="tx1"/>
                </a:solidFill>
                <a:latin typeface="+mj-lt"/>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20" name="Connecteur droit 19">
            <a:extLst>
              <a:ext uri="{FF2B5EF4-FFF2-40B4-BE49-F238E27FC236}">
                <a16:creationId xmlns:a16="http://schemas.microsoft.com/office/drawing/2014/main" id="{2EABA08B-07FB-41C1-8C2C-CB117F93179D}"/>
              </a:ext>
            </a:extLst>
          </p:cNvPr>
          <p:cNvCxnSpPr>
            <a:cxnSpLocks/>
          </p:cNvCxnSpPr>
          <p:nvPr userDrawn="1"/>
        </p:nvCxnSpPr>
        <p:spPr>
          <a:xfrm>
            <a:off x="11156158" y="6374606"/>
            <a:ext cx="0" cy="302419"/>
          </a:xfrm>
          <a:prstGeom prst="line">
            <a:avLst/>
          </a:prstGeom>
          <a:ln w="12700">
            <a:solidFill>
              <a:srgbClr val="9EA2A5"/>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73FC3E2-4E99-4F43-B465-CDF1978705C7}"/>
              </a:ext>
            </a:extLst>
          </p:cNvPr>
          <p:cNvGrpSpPr/>
          <p:nvPr userDrawn="1"/>
        </p:nvGrpSpPr>
        <p:grpSpPr>
          <a:xfrm>
            <a:off x="11594100" y="6394655"/>
            <a:ext cx="281193" cy="282763"/>
            <a:chOff x="1009650" y="946150"/>
            <a:chExt cx="3979863" cy="4002088"/>
          </a:xfrm>
        </p:grpSpPr>
        <p:sp>
          <p:nvSpPr>
            <p:cNvPr id="22" name="Freeform 5">
              <a:extLst>
                <a:ext uri="{FF2B5EF4-FFF2-40B4-BE49-F238E27FC236}">
                  <a16:creationId xmlns:a16="http://schemas.microsoft.com/office/drawing/2014/main" id="{8E7E80FD-1BE2-4FE2-B48A-C0F5F19D2F95}"/>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adFill>
              <a:gsLst>
                <a:gs pos="3000">
                  <a:srgbClr val="C7015E"/>
                </a:gs>
                <a:gs pos="93000">
                  <a:srgbClr val="D80B36"/>
                </a:gs>
              </a:gsLst>
              <a:lin ang="17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3" name="Freeform 6">
              <a:extLst>
                <a:ext uri="{FF2B5EF4-FFF2-40B4-BE49-F238E27FC236}">
                  <a16:creationId xmlns:a16="http://schemas.microsoft.com/office/drawing/2014/main" id="{0F2FDC6E-CF68-43B2-9859-39812ACB1768}"/>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solidFill>
              <a:srgbClr val="B4E0F9"/>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4" name="Freeform 7">
              <a:extLst>
                <a:ext uri="{FF2B5EF4-FFF2-40B4-BE49-F238E27FC236}">
                  <a16:creationId xmlns:a16="http://schemas.microsoft.com/office/drawing/2014/main" id="{37D43A7B-A4FF-4A4D-89C5-5D173B07F097}"/>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adFill>
              <a:gsLst>
                <a:gs pos="3000">
                  <a:srgbClr val="07797A"/>
                </a:gs>
                <a:gs pos="84000">
                  <a:srgbClr val="8FCDCF"/>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5" name="Freeform 8">
              <a:extLst>
                <a:ext uri="{FF2B5EF4-FFF2-40B4-BE49-F238E27FC236}">
                  <a16:creationId xmlns:a16="http://schemas.microsoft.com/office/drawing/2014/main" id="{60E1FAC0-F79B-494A-8FA3-476497698C2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adFill>
              <a:gsLst>
                <a:gs pos="33000">
                  <a:srgbClr val="F7A605"/>
                </a:gs>
                <a:gs pos="93000">
                  <a:srgbClr val="E8520F"/>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6" name="Freeform 9">
              <a:extLst>
                <a:ext uri="{FF2B5EF4-FFF2-40B4-BE49-F238E27FC236}">
                  <a16:creationId xmlns:a16="http://schemas.microsoft.com/office/drawing/2014/main" id="{EA73D5DB-827B-47E3-9F08-97121585128D}"/>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adFill>
              <a:gsLst>
                <a:gs pos="3000">
                  <a:srgbClr val="DCDA01"/>
                </a:gs>
                <a:gs pos="73000">
                  <a:srgbClr val="95C11E"/>
                </a:gs>
              </a:gsLst>
              <a:lin ang="12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7" name="Freeform 10">
              <a:extLst>
                <a:ext uri="{FF2B5EF4-FFF2-40B4-BE49-F238E27FC236}">
                  <a16:creationId xmlns:a16="http://schemas.microsoft.com/office/drawing/2014/main" id="{6355C8C2-A847-4FF4-BA59-8112B4D86550}"/>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adFill>
              <a:gsLst>
                <a:gs pos="3000">
                  <a:srgbClr val="FFDA00"/>
                </a:gs>
                <a:gs pos="84000">
                  <a:srgbClr val="F6A700"/>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8" name="Freeform 11">
              <a:extLst>
                <a:ext uri="{FF2B5EF4-FFF2-40B4-BE49-F238E27FC236}">
                  <a16:creationId xmlns:a16="http://schemas.microsoft.com/office/drawing/2014/main" id="{B387FBFF-E840-492C-BABC-EF02516DD17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adFill>
              <a:gsLst>
                <a:gs pos="0">
                  <a:srgbClr val="008283"/>
                </a:gs>
                <a:gs pos="83000">
                  <a:srgbClr val="009197"/>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9" name="Freeform 12">
              <a:extLst>
                <a:ext uri="{FF2B5EF4-FFF2-40B4-BE49-F238E27FC236}">
                  <a16:creationId xmlns:a16="http://schemas.microsoft.com/office/drawing/2014/main" id="{36C72842-7809-4232-8A69-988AD51DEE0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adFill>
              <a:gsLst>
                <a:gs pos="22000">
                  <a:srgbClr val="BFB803"/>
                </a:gs>
                <a:gs pos="83000">
                  <a:srgbClr val="C59118"/>
                </a:gs>
              </a:gsLst>
              <a:lin ang="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0" name="Freeform 13">
              <a:extLst>
                <a:ext uri="{FF2B5EF4-FFF2-40B4-BE49-F238E27FC236}">
                  <a16:creationId xmlns:a16="http://schemas.microsoft.com/office/drawing/2014/main" id="{D7498989-3BCE-4EEC-AFEB-2ED1527D4593}"/>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adFill>
              <a:gsLst>
                <a:gs pos="18000">
                  <a:srgbClr val="D20A18"/>
                </a:gs>
                <a:gs pos="85000">
                  <a:srgbClr val="C00E0E"/>
                </a:gs>
              </a:gsLst>
              <a:lin ang="10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1" name="Freeform 14">
              <a:extLst>
                <a:ext uri="{FF2B5EF4-FFF2-40B4-BE49-F238E27FC236}">
                  <a16:creationId xmlns:a16="http://schemas.microsoft.com/office/drawing/2014/main" id="{12071E0C-0E15-413B-84A1-874DC9323C9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adFill>
              <a:gsLst>
                <a:gs pos="31000">
                  <a:srgbClr val="9A151B"/>
                </a:gs>
                <a:gs pos="77000">
                  <a:srgbClr val="B8101C"/>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grpSp>
      <p:sp>
        <p:nvSpPr>
          <p:cNvPr id="32" name="ZoneTexte 31">
            <a:extLst>
              <a:ext uri="{FF2B5EF4-FFF2-40B4-BE49-F238E27FC236}">
                <a16:creationId xmlns:a16="http://schemas.microsoft.com/office/drawing/2014/main" id="{B77F466F-0CAF-4CD2-BA87-9152E2F9C21E}"/>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Contenu + Exergue 1 BLEU</a:t>
            </a:r>
          </a:p>
        </p:txBody>
      </p:sp>
    </p:spTree>
    <p:extLst>
      <p:ext uri="{BB962C8B-B14F-4D97-AF65-F5344CB8AC3E}">
        <p14:creationId xmlns:p14="http://schemas.microsoft.com/office/powerpoint/2010/main" val="4065977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 BLE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5F718E4-5BC3-4401-A8C6-E621D9E2171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p>
            <a:fld id="{4F7C0F30-2BA6-4E2D-AFC7-62C5E77ECC9C}" type="slidenum">
              <a:rPr lang="fr-FR" smtClean="0"/>
              <a:t>‹N°›</a:t>
            </a:fld>
            <a:endParaRPr lang="fr-FR" dirty="0"/>
          </a:p>
        </p:txBody>
      </p:sp>
      <p:sp>
        <p:nvSpPr>
          <p:cNvPr id="12" name="Freeform 5">
            <a:extLst>
              <a:ext uri="{FF2B5EF4-FFF2-40B4-BE49-F238E27FC236}">
                <a16:creationId xmlns:a16="http://schemas.microsoft.com/office/drawing/2014/main" id="{2E3B4ECC-6CBF-48C0-BCED-63EB96179EBD}"/>
              </a:ext>
            </a:extLst>
          </p:cNvPr>
          <p:cNvSpPr>
            <a:spLocks/>
          </p:cNvSpPr>
          <p:nvPr userDrawn="1"/>
        </p:nvSpPr>
        <p:spPr bwMode="auto">
          <a:xfrm>
            <a:off x="10185400" y="0"/>
            <a:ext cx="2003425" cy="1763713"/>
          </a:xfrm>
          <a:custGeom>
            <a:avLst/>
            <a:gdLst>
              <a:gd name="T0" fmla="*/ 116 w 1263"/>
              <a:gd name="T1" fmla="*/ 0 h 1112"/>
              <a:gd name="T2" fmla="*/ 64 w 1263"/>
              <a:gd name="T3" fmla="*/ 371 h 1112"/>
              <a:gd name="T4" fmla="*/ 863 w 1263"/>
              <a:gd name="T5" fmla="*/ 749 h 1112"/>
              <a:gd name="T6" fmla="*/ 1164 w 1263"/>
              <a:gd name="T7" fmla="*/ 987 h 1112"/>
              <a:gd name="T8" fmla="*/ 1263 w 1263"/>
              <a:gd name="T9" fmla="*/ 1112 h 1112"/>
              <a:gd name="T10" fmla="*/ 1263 w 1263"/>
              <a:gd name="T11" fmla="*/ 0 h 1112"/>
              <a:gd name="T12" fmla="*/ 116 w 1263"/>
              <a:gd name="T13" fmla="*/ 0 h 1112"/>
            </a:gdLst>
            <a:ahLst/>
            <a:cxnLst>
              <a:cxn ang="0">
                <a:pos x="T0" y="T1"/>
              </a:cxn>
              <a:cxn ang="0">
                <a:pos x="T2" y="T3"/>
              </a:cxn>
              <a:cxn ang="0">
                <a:pos x="T4" y="T5"/>
              </a:cxn>
              <a:cxn ang="0">
                <a:pos x="T6" y="T7"/>
              </a:cxn>
              <a:cxn ang="0">
                <a:pos x="T8" y="T9"/>
              </a:cxn>
              <a:cxn ang="0">
                <a:pos x="T10" y="T11"/>
              </a:cxn>
              <a:cxn ang="0">
                <a:pos x="T12" y="T13"/>
              </a:cxn>
            </a:cxnLst>
            <a:rect l="0" t="0" r="r" b="b"/>
            <a:pathLst>
              <a:path w="1263" h="1112">
                <a:moveTo>
                  <a:pt x="116" y="0"/>
                </a:moveTo>
                <a:cubicBezTo>
                  <a:pt x="5" y="175"/>
                  <a:pt x="0" y="305"/>
                  <a:pt x="64" y="371"/>
                </a:cubicBezTo>
                <a:cubicBezTo>
                  <a:pt x="184" y="494"/>
                  <a:pt x="485" y="551"/>
                  <a:pt x="863" y="749"/>
                </a:cubicBezTo>
                <a:cubicBezTo>
                  <a:pt x="982" y="812"/>
                  <a:pt x="1080" y="894"/>
                  <a:pt x="1164" y="987"/>
                </a:cubicBezTo>
                <a:cubicBezTo>
                  <a:pt x="1200" y="1027"/>
                  <a:pt x="1232" y="1068"/>
                  <a:pt x="1263" y="1112"/>
                </a:cubicBezTo>
                <a:cubicBezTo>
                  <a:pt x="1263" y="0"/>
                  <a:pt x="1263" y="0"/>
                  <a:pt x="1263" y="0"/>
                </a:cubicBezTo>
                <a:lnTo>
                  <a:pt x="116" y="0"/>
                </a:lnTo>
                <a:close/>
              </a:path>
            </a:pathLst>
          </a:custGeom>
          <a:gradFill>
            <a:gsLst>
              <a:gs pos="11000">
                <a:srgbClr val="219EA4"/>
              </a:gs>
              <a:gs pos="84000">
                <a:srgbClr val="A8D0D2"/>
              </a:gs>
            </a:gsLst>
            <a:lin ang="15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7" name="Freeform 6">
            <a:extLst>
              <a:ext uri="{FF2B5EF4-FFF2-40B4-BE49-F238E27FC236}">
                <a16:creationId xmlns:a16="http://schemas.microsoft.com/office/drawing/2014/main" id="{0CF409DF-A8C4-45A2-B80F-221017F5CE0F}"/>
              </a:ext>
            </a:extLst>
          </p:cNvPr>
          <p:cNvSpPr>
            <a:spLocks/>
          </p:cNvSpPr>
          <p:nvPr userDrawn="1"/>
        </p:nvSpPr>
        <p:spPr bwMode="auto">
          <a:xfrm>
            <a:off x="10482263" y="0"/>
            <a:ext cx="1706563" cy="1519238"/>
          </a:xfrm>
          <a:custGeom>
            <a:avLst/>
            <a:gdLst>
              <a:gd name="T0" fmla="*/ 30 w 1076"/>
              <a:gd name="T1" fmla="*/ 0 h 958"/>
              <a:gd name="T2" fmla="*/ 39 w 1076"/>
              <a:gd name="T3" fmla="*/ 189 h 958"/>
              <a:gd name="T4" fmla="*/ 790 w 1076"/>
              <a:gd name="T5" fmla="*/ 662 h 958"/>
              <a:gd name="T6" fmla="*/ 1061 w 1076"/>
              <a:gd name="T7" fmla="*/ 936 h 958"/>
              <a:gd name="T8" fmla="*/ 1076 w 1076"/>
              <a:gd name="T9" fmla="*/ 958 h 958"/>
              <a:gd name="T10" fmla="*/ 1076 w 1076"/>
              <a:gd name="T11" fmla="*/ 0 h 958"/>
              <a:gd name="T12" fmla="*/ 30 w 1076"/>
              <a:gd name="T13" fmla="*/ 0 h 958"/>
            </a:gdLst>
            <a:ahLst/>
            <a:cxnLst>
              <a:cxn ang="0">
                <a:pos x="T0" y="T1"/>
              </a:cxn>
              <a:cxn ang="0">
                <a:pos x="T2" y="T3"/>
              </a:cxn>
              <a:cxn ang="0">
                <a:pos x="T4" y="T5"/>
              </a:cxn>
              <a:cxn ang="0">
                <a:pos x="T6" y="T7"/>
              </a:cxn>
              <a:cxn ang="0">
                <a:pos x="T8" y="T9"/>
              </a:cxn>
              <a:cxn ang="0">
                <a:pos x="T10" y="T11"/>
              </a:cxn>
              <a:cxn ang="0">
                <a:pos x="T12" y="T13"/>
              </a:cxn>
            </a:cxnLst>
            <a:rect l="0" t="0" r="r" b="b"/>
            <a:pathLst>
              <a:path w="1076" h="958">
                <a:moveTo>
                  <a:pt x="30" y="0"/>
                </a:moveTo>
                <a:cubicBezTo>
                  <a:pt x="0" y="80"/>
                  <a:pt x="5" y="144"/>
                  <a:pt x="39" y="189"/>
                </a:cubicBezTo>
                <a:cubicBezTo>
                  <a:pt x="144" y="327"/>
                  <a:pt x="437" y="419"/>
                  <a:pt x="790" y="662"/>
                </a:cubicBezTo>
                <a:cubicBezTo>
                  <a:pt x="901" y="739"/>
                  <a:pt x="989" y="833"/>
                  <a:pt x="1061" y="936"/>
                </a:cubicBezTo>
                <a:cubicBezTo>
                  <a:pt x="1066" y="943"/>
                  <a:pt x="1071" y="951"/>
                  <a:pt x="1076" y="958"/>
                </a:cubicBezTo>
                <a:cubicBezTo>
                  <a:pt x="1076" y="0"/>
                  <a:pt x="1076" y="0"/>
                  <a:pt x="1076" y="0"/>
                </a:cubicBezTo>
                <a:lnTo>
                  <a:pt x="30" y="0"/>
                </a:lnTo>
                <a:close/>
              </a:path>
            </a:pathLst>
          </a:custGeom>
          <a:gradFill flip="none" rotWithShape="1">
            <a:gsLst>
              <a:gs pos="0">
                <a:srgbClr val="189CA0"/>
              </a:gs>
              <a:gs pos="88000">
                <a:srgbClr val="81C2C4"/>
              </a:gs>
            </a:gsLst>
            <a:lin ang="138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3" name="ZoneTexte 22">
            <a:extLst>
              <a:ext uri="{FF2B5EF4-FFF2-40B4-BE49-F238E27FC236}">
                <a16:creationId xmlns:a16="http://schemas.microsoft.com/office/drawing/2014/main" id="{39A7C553-CECF-4DE1-866B-C40A0674BB9E}"/>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Contenu BLEU</a:t>
            </a:r>
          </a:p>
        </p:txBody>
      </p:sp>
      <p:sp>
        <p:nvSpPr>
          <p:cNvPr id="24" name="Titre 23">
            <a:extLst>
              <a:ext uri="{FF2B5EF4-FFF2-40B4-BE49-F238E27FC236}">
                <a16:creationId xmlns:a16="http://schemas.microsoft.com/office/drawing/2014/main" id="{8F1111B0-FF66-410A-B6DD-9E667BE9EB62}"/>
              </a:ext>
            </a:extLst>
          </p:cNvPr>
          <p:cNvSpPr>
            <a:spLocks noGrp="1"/>
          </p:cNvSpPr>
          <p:nvPr>
            <p:ph type="title"/>
          </p:nvPr>
        </p:nvSpPr>
        <p:spPr/>
        <p:txBody>
          <a:bodyPr/>
          <a:lstStyle>
            <a:lvl1pPr>
              <a:defRPr>
                <a:solidFill>
                  <a:schemeClr val="tx1"/>
                </a:solidFill>
              </a:defRPr>
            </a:lvl1pPr>
          </a:lstStyle>
          <a:p>
            <a:r>
              <a:rPr lang="fr-FR"/>
              <a:t>Modifiez le style du titre</a:t>
            </a:r>
            <a:endParaRPr lang="fr-FR" dirty="0"/>
          </a:p>
        </p:txBody>
      </p:sp>
    </p:spTree>
    <p:extLst>
      <p:ext uri="{BB962C8B-B14F-4D97-AF65-F5344CB8AC3E}">
        <p14:creationId xmlns:p14="http://schemas.microsoft.com/office/powerpoint/2010/main" val="409521872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Contenu + Exergue 1 FUSCHIA">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4A9F225-6452-48CF-BCF4-B7F4B477595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Freeform 5">
            <a:extLst>
              <a:ext uri="{FF2B5EF4-FFF2-40B4-BE49-F238E27FC236}">
                <a16:creationId xmlns:a16="http://schemas.microsoft.com/office/drawing/2014/main" id="{9736EB99-581C-415D-BD2C-47AB4E353EE7}"/>
              </a:ext>
            </a:extLst>
          </p:cNvPr>
          <p:cNvSpPr>
            <a:spLocks/>
          </p:cNvSpPr>
          <p:nvPr userDrawn="1"/>
        </p:nvSpPr>
        <p:spPr bwMode="auto">
          <a:xfrm>
            <a:off x="0" y="0"/>
            <a:ext cx="8864600" cy="6858000"/>
          </a:xfrm>
          <a:custGeom>
            <a:avLst/>
            <a:gdLst>
              <a:gd name="T0" fmla="*/ 3714 w 5585"/>
              <a:gd name="T1" fmla="*/ 3841 h 4320"/>
              <a:gd name="T2" fmla="*/ 5113 w 5585"/>
              <a:gd name="T3" fmla="*/ 1756 h 4320"/>
              <a:gd name="T4" fmla="*/ 5585 w 5585"/>
              <a:gd name="T5" fmla="*/ 0 h 4320"/>
              <a:gd name="T6" fmla="*/ 0 w 5585"/>
              <a:gd name="T7" fmla="*/ 0 h 4320"/>
              <a:gd name="T8" fmla="*/ 0 w 5585"/>
              <a:gd name="T9" fmla="*/ 4320 h 4320"/>
              <a:gd name="T10" fmla="*/ 3907 w 5585"/>
              <a:gd name="T11" fmla="*/ 4320 h 4320"/>
              <a:gd name="T12" fmla="*/ 3714 w 5585"/>
              <a:gd name="T13" fmla="*/ 3841 h 4320"/>
            </a:gdLst>
            <a:ahLst/>
            <a:cxnLst>
              <a:cxn ang="0">
                <a:pos x="T0" y="T1"/>
              </a:cxn>
              <a:cxn ang="0">
                <a:pos x="T2" y="T3"/>
              </a:cxn>
              <a:cxn ang="0">
                <a:pos x="T4" y="T5"/>
              </a:cxn>
              <a:cxn ang="0">
                <a:pos x="T6" y="T7"/>
              </a:cxn>
              <a:cxn ang="0">
                <a:pos x="T8" y="T9"/>
              </a:cxn>
              <a:cxn ang="0">
                <a:pos x="T10" y="T11"/>
              </a:cxn>
              <a:cxn ang="0">
                <a:pos x="T12" y="T13"/>
              </a:cxn>
            </a:cxnLst>
            <a:rect l="0" t="0" r="r" b="b"/>
            <a:pathLst>
              <a:path w="5585" h="4320">
                <a:moveTo>
                  <a:pt x="3714" y="3841"/>
                </a:moveTo>
                <a:cubicBezTo>
                  <a:pt x="3834" y="3376"/>
                  <a:pt x="4483" y="2794"/>
                  <a:pt x="5113" y="1756"/>
                </a:cubicBezTo>
                <a:cubicBezTo>
                  <a:pt x="5452" y="1193"/>
                  <a:pt x="5573" y="594"/>
                  <a:pt x="5585" y="0"/>
                </a:cubicBezTo>
                <a:cubicBezTo>
                  <a:pt x="0" y="0"/>
                  <a:pt x="0" y="0"/>
                  <a:pt x="0" y="0"/>
                </a:cubicBezTo>
                <a:cubicBezTo>
                  <a:pt x="0" y="4320"/>
                  <a:pt x="0" y="4320"/>
                  <a:pt x="0" y="4320"/>
                </a:cubicBezTo>
                <a:cubicBezTo>
                  <a:pt x="3907" y="4320"/>
                  <a:pt x="3907" y="4320"/>
                  <a:pt x="3907" y="4320"/>
                </a:cubicBezTo>
                <a:cubicBezTo>
                  <a:pt x="3734" y="4166"/>
                  <a:pt x="3673" y="3998"/>
                  <a:pt x="3714" y="3841"/>
                </a:cubicBezTo>
                <a:close/>
              </a:path>
            </a:pathLst>
          </a:custGeom>
          <a:gradFill flip="none" rotWithShape="1">
            <a:gsLst>
              <a:gs pos="5000">
                <a:srgbClr val="AD0455"/>
              </a:gs>
              <a:gs pos="89000">
                <a:srgbClr val="C20E1A"/>
              </a:gs>
            </a:gsLst>
            <a:lin ang="54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6">
            <a:extLst>
              <a:ext uri="{FF2B5EF4-FFF2-40B4-BE49-F238E27FC236}">
                <a16:creationId xmlns:a16="http://schemas.microsoft.com/office/drawing/2014/main" id="{128E9861-59EB-4B55-9980-26371E9A6F93}"/>
              </a:ext>
            </a:extLst>
          </p:cNvPr>
          <p:cNvSpPr>
            <a:spLocks/>
          </p:cNvSpPr>
          <p:nvPr userDrawn="1"/>
        </p:nvSpPr>
        <p:spPr bwMode="auto">
          <a:xfrm>
            <a:off x="0" y="0"/>
            <a:ext cx="8786813" cy="6858000"/>
          </a:xfrm>
          <a:custGeom>
            <a:avLst/>
            <a:gdLst>
              <a:gd name="T0" fmla="*/ 3289 w 5536"/>
              <a:gd name="T1" fmla="*/ 3651 h 4320"/>
              <a:gd name="T2" fmla="*/ 4904 w 5536"/>
              <a:gd name="T3" fmla="*/ 1659 h 4320"/>
              <a:gd name="T4" fmla="*/ 5536 w 5536"/>
              <a:gd name="T5" fmla="*/ 0 h 4320"/>
              <a:gd name="T6" fmla="*/ 0 w 5536"/>
              <a:gd name="T7" fmla="*/ 0 h 4320"/>
              <a:gd name="T8" fmla="*/ 0 w 5536"/>
              <a:gd name="T9" fmla="*/ 4320 h 4320"/>
              <a:gd name="T10" fmla="*/ 3633 w 5536"/>
              <a:gd name="T11" fmla="*/ 4320 h 4320"/>
              <a:gd name="T12" fmla="*/ 3289 w 5536"/>
              <a:gd name="T13" fmla="*/ 3651 h 4320"/>
            </a:gdLst>
            <a:ahLst/>
            <a:cxnLst>
              <a:cxn ang="0">
                <a:pos x="T0" y="T1"/>
              </a:cxn>
              <a:cxn ang="0">
                <a:pos x="T2" y="T3"/>
              </a:cxn>
              <a:cxn ang="0">
                <a:pos x="T4" y="T5"/>
              </a:cxn>
              <a:cxn ang="0">
                <a:pos x="T6" y="T7"/>
              </a:cxn>
              <a:cxn ang="0">
                <a:pos x="T8" y="T9"/>
              </a:cxn>
              <a:cxn ang="0">
                <a:pos x="T10" y="T11"/>
              </a:cxn>
              <a:cxn ang="0">
                <a:pos x="T12" y="T13"/>
              </a:cxn>
            </a:cxnLst>
            <a:rect l="0" t="0" r="r" b="b"/>
            <a:pathLst>
              <a:path w="5536" h="4320">
                <a:moveTo>
                  <a:pt x="3289" y="3651"/>
                </a:moveTo>
                <a:cubicBezTo>
                  <a:pt x="3455" y="3189"/>
                  <a:pt x="4169" y="2657"/>
                  <a:pt x="4904" y="1659"/>
                </a:cubicBezTo>
                <a:cubicBezTo>
                  <a:pt x="5283" y="1143"/>
                  <a:pt x="5462" y="575"/>
                  <a:pt x="5536" y="0"/>
                </a:cubicBezTo>
                <a:cubicBezTo>
                  <a:pt x="0" y="0"/>
                  <a:pt x="0" y="0"/>
                  <a:pt x="0" y="0"/>
                </a:cubicBezTo>
                <a:cubicBezTo>
                  <a:pt x="0" y="4320"/>
                  <a:pt x="0" y="4320"/>
                  <a:pt x="0" y="4320"/>
                </a:cubicBezTo>
                <a:cubicBezTo>
                  <a:pt x="3633" y="4320"/>
                  <a:pt x="3633" y="4320"/>
                  <a:pt x="3633" y="4320"/>
                </a:cubicBezTo>
                <a:cubicBezTo>
                  <a:pt x="3321" y="4099"/>
                  <a:pt x="3216" y="3858"/>
                  <a:pt x="3289" y="3651"/>
                </a:cubicBezTo>
                <a:close/>
              </a:path>
            </a:pathLst>
          </a:custGeom>
          <a:gradFill flip="none" rotWithShape="1">
            <a:gsLst>
              <a:gs pos="27000">
                <a:srgbClr val="A9035F"/>
              </a:gs>
              <a:gs pos="89000">
                <a:srgbClr val="C00E1C"/>
              </a:gs>
            </a:gsLst>
            <a:lin ang="132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 name="Titre 1">
            <a:extLst>
              <a:ext uri="{FF2B5EF4-FFF2-40B4-BE49-F238E27FC236}">
                <a16:creationId xmlns:a16="http://schemas.microsoft.com/office/drawing/2014/main" id="{B2403542-EFDA-457D-90AB-811663849E6F}"/>
              </a:ext>
            </a:extLst>
          </p:cNvPr>
          <p:cNvSpPr>
            <a:spLocks noGrp="1"/>
          </p:cNvSpPr>
          <p:nvPr>
            <p:ph type="title"/>
          </p:nvPr>
        </p:nvSpPr>
        <p:spPr>
          <a:xfrm>
            <a:off x="731838" y="882000"/>
            <a:ext cx="5845943" cy="1260835"/>
          </a:xfrm>
        </p:spPr>
        <p:txBody>
          <a:bodyPr anchor="b">
            <a:normAutofit/>
          </a:bodyPr>
          <a:lstStyle>
            <a:lvl1pPr>
              <a:defRPr sz="2000">
                <a:solidFill>
                  <a:schemeClr val="bg1"/>
                </a:solidFill>
              </a:defRPr>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hasCustomPrompt="1"/>
          </p:nvPr>
        </p:nvSpPr>
        <p:spPr>
          <a:xfrm>
            <a:off x="731838" y="2476501"/>
            <a:ext cx="5336453" cy="3689350"/>
          </a:xfrm>
        </p:spPr>
        <p:txBody>
          <a:bodyPr>
            <a:normAutofit/>
          </a:bodyPr>
          <a:lstStyle>
            <a:lvl1pPr>
              <a:defRPr sz="13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p>
            <a:fld id="{4F7C0F30-2BA6-4E2D-AFC7-62C5E77ECC9C}" type="slidenum">
              <a:rPr lang="fr-FR" smtClean="0"/>
              <a:t>‹N°›</a:t>
            </a:fld>
            <a:endParaRPr lang="fr-FR" dirty="0"/>
          </a:p>
        </p:txBody>
      </p:sp>
      <p:sp>
        <p:nvSpPr>
          <p:cNvPr id="19" name="Espace réservé du contenu 2">
            <a:extLst>
              <a:ext uri="{FF2B5EF4-FFF2-40B4-BE49-F238E27FC236}">
                <a16:creationId xmlns:a16="http://schemas.microsoft.com/office/drawing/2014/main" id="{33AD7AC0-220E-4F62-A332-C415726467E5}"/>
              </a:ext>
            </a:extLst>
          </p:cNvPr>
          <p:cNvSpPr>
            <a:spLocks noGrp="1"/>
          </p:cNvSpPr>
          <p:nvPr>
            <p:ph idx="13" hasCustomPrompt="1"/>
          </p:nvPr>
        </p:nvSpPr>
        <p:spPr>
          <a:xfrm>
            <a:off x="9084253" y="358125"/>
            <a:ext cx="2854037" cy="5807725"/>
          </a:xfrm>
        </p:spPr>
        <p:txBody>
          <a:bodyPr>
            <a:normAutofit/>
          </a:bodyPr>
          <a:lstStyle>
            <a:lvl1pPr>
              <a:defRPr sz="1500" cap="none" baseline="0">
                <a:solidFill>
                  <a:schemeClr val="tx1"/>
                </a:solidFill>
                <a:latin typeface="+mj-lt"/>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20" name="Connecteur droit 19">
            <a:extLst>
              <a:ext uri="{FF2B5EF4-FFF2-40B4-BE49-F238E27FC236}">
                <a16:creationId xmlns:a16="http://schemas.microsoft.com/office/drawing/2014/main" id="{2EABA08B-07FB-41C1-8C2C-CB117F93179D}"/>
              </a:ext>
            </a:extLst>
          </p:cNvPr>
          <p:cNvCxnSpPr>
            <a:cxnSpLocks/>
          </p:cNvCxnSpPr>
          <p:nvPr userDrawn="1"/>
        </p:nvCxnSpPr>
        <p:spPr>
          <a:xfrm>
            <a:off x="11156158" y="6374606"/>
            <a:ext cx="0" cy="302419"/>
          </a:xfrm>
          <a:prstGeom prst="line">
            <a:avLst/>
          </a:prstGeom>
          <a:ln w="12700">
            <a:solidFill>
              <a:srgbClr val="9EA2A5"/>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73FC3E2-4E99-4F43-B465-CDF1978705C7}"/>
              </a:ext>
            </a:extLst>
          </p:cNvPr>
          <p:cNvGrpSpPr/>
          <p:nvPr userDrawn="1"/>
        </p:nvGrpSpPr>
        <p:grpSpPr>
          <a:xfrm>
            <a:off x="11594100" y="6394655"/>
            <a:ext cx="281193" cy="282763"/>
            <a:chOff x="1009650" y="946150"/>
            <a:chExt cx="3979863" cy="4002088"/>
          </a:xfrm>
        </p:grpSpPr>
        <p:sp>
          <p:nvSpPr>
            <p:cNvPr id="22" name="Freeform 5">
              <a:extLst>
                <a:ext uri="{FF2B5EF4-FFF2-40B4-BE49-F238E27FC236}">
                  <a16:creationId xmlns:a16="http://schemas.microsoft.com/office/drawing/2014/main" id="{8E7E80FD-1BE2-4FE2-B48A-C0F5F19D2F95}"/>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adFill>
              <a:gsLst>
                <a:gs pos="3000">
                  <a:srgbClr val="C7015E"/>
                </a:gs>
                <a:gs pos="93000">
                  <a:srgbClr val="D80B36"/>
                </a:gs>
              </a:gsLst>
              <a:lin ang="17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3" name="Freeform 6">
              <a:extLst>
                <a:ext uri="{FF2B5EF4-FFF2-40B4-BE49-F238E27FC236}">
                  <a16:creationId xmlns:a16="http://schemas.microsoft.com/office/drawing/2014/main" id="{0F2FDC6E-CF68-43B2-9859-39812ACB1768}"/>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solidFill>
              <a:srgbClr val="B4E0F9"/>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4" name="Freeform 7">
              <a:extLst>
                <a:ext uri="{FF2B5EF4-FFF2-40B4-BE49-F238E27FC236}">
                  <a16:creationId xmlns:a16="http://schemas.microsoft.com/office/drawing/2014/main" id="{37D43A7B-A4FF-4A4D-89C5-5D173B07F097}"/>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adFill>
              <a:gsLst>
                <a:gs pos="3000">
                  <a:srgbClr val="07797A"/>
                </a:gs>
                <a:gs pos="84000">
                  <a:srgbClr val="8FCDCF"/>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5" name="Freeform 8">
              <a:extLst>
                <a:ext uri="{FF2B5EF4-FFF2-40B4-BE49-F238E27FC236}">
                  <a16:creationId xmlns:a16="http://schemas.microsoft.com/office/drawing/2014/main" id="{60E1FAC0-F79B-494A-8FA3-476497698C2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adFill>
              <a:gsLst>
                <a:gs pos="33000">
                  <a:srgbClr val="F7A605"/>
                </a:gs>
                <a:gs pos="93000">
                  <a:srgbClr val="E8520F"/>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6" name="Freeform 9">
              <a:extLst>
                <a:ext uri="{FF2B5EF4-FFF2-40B4-BE49-F238E27FC236}">
                  <a16:creationId xmlns:a16="http://schemas.microsoft.com/office/drawing/2014/main" id="{EA73D5DB-827B-47E3-9F08-97121585128D}"/>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adFill>
              <a:gsLst>
                <a:gs pos="3000">
                  <a:srgbClr val="DCDA01"/>
                </a:gs>
                <a:gs pos="73000">
                  <a:srgbClr val="95C11E"/>
                </a:gs>
              </a:gsLst>
              <a:lin ang="12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7" name="Freeform 10">
              <a:extLst>
                <a:ext uri="{FF2B5EF4-FFF2-40B4-BE49-F238E27FC236}">
                  <a16:creationId xmlns:a16="http://schemas.microsoft.com/office/drawing/2014/main" id="{6355C8C2-A847-4FF4-BA59-8112B4D86550}"/>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adFill>
              <a:gsLst>
                <a:gs pos="3000">
                  <a:srgbClr val="FFDA00"/>
                </a:gs>
                <a:gs pos="84000">
                  <a:srgbClr val="F6A700"/>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8" name="Freeform 11">
              <a:extLst>
                <a:ext uri="{FF2B5EF4-FFF2-40B4-BE49-F238E27FC236}">
                  <a16:creationId xmlns:a16="http://schemas.microsoft.com/office/drawing/2014/main" id="{B387FBFF-E840-492C-BABC-EF02516DD17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adFill>
              <a:gsLst>
                <a:gs pos="0">
                  <a:srgbClr val="008283"/>
                </a:gs>
                <a:gs pos="83000">
                  <a:srgbClr val="009197"/>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9" name="Freeform 12">
              <a:extLst>
                <a:ext uri="{FF2B5EF4-FFF2-40B4-BE49-F238E27FC236}">
                  <a16:creationId xmlns:a16="http://schemas.microsoft.com/office/drawing/2014/main" id="{36C72842-7809-4232-8A69-988AD51DEE0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adFill>
              <a:gsLst>
                <a:gs pos="22000">
                  <a:srgbClr val="BFB803"/>
                </a:gs>
                <a:gs pos="83000">
                  <a:srgbClr val="C59118"/>
                </a:gs>
              </a:gsLst>
              <a:lin ang="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0" name="Freeform 13">
              <a:extLst>
                <a:ext uri="{FF2B5EF4-FFF2-40B4-BE49-F238E27FC236}">
                  <a16:creationId xmlns:a16="http://schemas.microsoft.com/office/drawing/2014/main" id="{D7498989-3BCE-4EEC-AFEB-2ED1527D4593}"/>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adFill>
              <a:gsLst>
                <a:gs pos="18000">
                  <a:srgbClr val="D20A18"/>
                </a:gs>
                <a:gs pos="85000">
                  <a:srgbClr val="C00E0E"/>
                </a:gs>
              </a:gsLst>
              <a:lin ang="10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1" name="Freeform 14">
              <a:extLst>
                <a:ext uri="{FF2B5EF4-FFF2-40B4-BE49-F238E27FC236}">
                  <a16:creationId xmlns:a16="http://schemas.microsoft.com/office/drawing/2014/main" id="{12071E0C-0E15-413B-84A1-874DC9323C9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adFill>
              <a:gsLst>
                <a:gs pos="31000">
                  <a:srgbClr val="9A151B"/>
                </a:gs>
                <a:gs pos="77000">
                  <a:srgbClr val="B8101C"/>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grpSp>
      <p:sp>
        <p:nvSpPr>
          <p:cNvPr id="32" name="ZoneTexte 31">
            <a:extLst>
              <a:ext uri="{FF2B5EF4-FFF2-40B4-BE49-F238E27FC236}">
                <a16:creationId xmlns:a16="http://schemas.microsoft.com/office/drawing/2014/main" id="{B77F466F-0CAF-4CD2-BA87-9152E2F9C21E}"/>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Contenu + Exergue 1 PARME</a:t>
            </a:r>
          </a:p>
        </p:txBody>
      </p:sp>
    </p:spTree>
    <p:extLst>
      <p:ext uri="{BB962C8B-B14F-4D97-AF65-F5344CB8AC3E}">
        <p14:creationId xmlns:p14="http://schemas.microsoft.com/office/powerpoint/2010/main" val="236530119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u + Exergue 2 ORANGE">
    <p:spTree>
      <p:nvGrpSpPr>
        <p:cNvPr id="1" name=""/>
        <p:cNvGrpSpPr/>
        <p:nvPr/>
      </p:nvGrpSpPr>
      <p:grpSpPr>
        <a:xfrm>
          <a:off x="0" y="0"/>
          <a:ext cx="0" cy="0"/>
          <a:chOff x="0" y="0"/>
          <a:chExt cx="0" cy="0"/>
        </a:xfrm>
      </p:grpSpPr>
      <p:sp>
        <p:nvSpPr>
          <p:cNvPr id="11268" name="Rectangle 11267">
            <a:extLst>
              <a:ext uri="{FF2B5EF4-FFF2-40B4-BE49-F238E27FC236}">
                <a16:creationId xmlns:a16="http://schemas.microsoft.com/office/drawing/2014/main" id="{1AA44CC1-5EB1-4FEE-85E7-A61D13D57B80}"/>
              </a:ext>
            </a:extLst>
          </p:cNvPr>
          <p:cNvSpPr/>
          <p:nvPr userDrawn="1"/>
        </p:nvSpPr>
        <p:spPr>
          <a:xfrm>
            <a:off x="0" y="5924550"/>
            <a:ext cx="12192000" cy="93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265" name="Freeform 10">
            <a:extLst>
              <a:ext uri="{FF2B5EF4-FFF2-40B4-BE49-F238E27FC236}">
                <a16:creationId xmlns:a16="http://schemas.microsoft.com/office/drawing/2014/main" id="{5DF052FE-6199-49D1-B02D-36AD39DBF52E}"/>
              </a:ext>
            </a:extLst>
          </p:cNvPr>
          <p:cNvSpPr>
            <a:spLocks/>
          </p:cNvSpPr>
          <p:nvPr userDrawn="1"/>
        </p:nvSpPr>
        <p:spPr bwMode="auto">
          <a:xfrm>
            <a:off x="2465388" y="0"/>
            <a:ext cx="9726613" cy="6858000"/>
          </a:xfrm>
          <a:custGeom>
            <a:avLst/>
            <a:gdLst>
              <a:gd name="T0" fmla="*/ 2213 w 6128"/>
              <a:gd name="T1" fmla="*/ 0 h 4320"/>
              <a:gd name="T2" fmla="*/ 3085 w 6128"/>
              <a:gd name="T3" fmla="*/ 837 h 4320"/>
              <a:gd name="T4" fmla="*/ 3792 w 6128"/>
              <a:gd name="T5" fmla="*/ 2049 h 4320"/>
              <a:gd name="T6" fmla="*/ 3676 w 6128"/>
              <a:gd name="T7" fmla="*/ 3182 h 4320"/>
              <a:gd name="T8" fmla="*/ 1217 w 6128"/>
              <a:gd name="T9" fmla="*/ 3682 h 4320"/>
              <a:gd name="T10" fmla="*/ 221 w 6128"/>
              <a:gd name="T11" fmla="*/ 4151 h 4320"/>
              <a:gd name="T12" fmla="*/ 0 w 6128"/>
              <a:gd name="T13" fmla="*/ 4320 h 4320"/>
              <a:gd name="T14" fmla="*/ 6128 w 6128"/>
              <a:gd name="T15" fmla="*/ 4320 h 4320"/>
              <a:gd name="T16" fmla="*/ 6128 w 6128"/>
              <a:gd name="T17" fmla="*/ 0 h 4320"/>
              <a:gd name="T18" fmla="*/ 2213 w 6128"/>
              <a:gd name="T19"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28" h="4320">
                <a:moveTo>
                  <a:pt x="2213" y="0"/>
                </a:moveTo>
                <a:cubicBezTo>
                  <a:pt x="2570" y="278"/>
                  <a:pt x="2857" y="564"/>
                  <a:pt x="3085" y="837"/>
                </a:cubicBezTo>
                <a:cubicBezTo>
                  <a:pt x="3485" y="1317"/>
                  <a:pt x="3703" y="1759"/>
                  <a:pt x="3792" y="2049"/>
                </a:cubicBezTo>
                <a:cubicBezTo>
                  <a:pt x="3976" y="2651"/>
                  <a:pt x="3900" y="3036"/>
                  <a:pt x="3676" y="3182"/>
                </a:cubicBezTo>
                <a:cubicBezTo>
                  <a:pt x="3259" y="3451"/>
                  <a:pt x="2394" y="3389"/>
                  <a:pt x="1217" y="3682"/>
                </a:cubicBezTo>
                <a:cubicBezTo>
                  <a:pt x="844" y="3775"/>
                  <a:pt x="518" y="3942"/>
                  <a:pt x="221" y="4151"/>
                </a:cubicBezTo>
                <a:cubicBezTo>
                  <a:pt x="145" y="4205"/>
                  <a:pt x="72" y="4261"/>
                  <a:pt x="0" y="4320"/>
                </a:cubicBezTo>
                <a:cubicBezTo>
                  <a:pt x="6128" y="4320"/>
                  <a:pt x="6128" y="4320"/>
                  <a:pt x="6128" y="4320"/>
                </a:cubicBezTo>
                <a:cubicBezTo>
                  <a:pt x="6128" y="0"/>
                  <a:pt x="6128" y="0"/>
                  <a:pt x="6128" y="0"/>
                </a:cubicBezTo>
                <a:lnTo>
                  <a:pt x="2213" y="0"/>
                </a:lnTo>
                <a:close/>
              </a:path>
            </a:pathLst>
          </a:custGeom>
          <a:gradFill flip="none" rotWithShape="1">
            <a:gsLst>
              <a:gs pos="2000">
                <a:srgbClr val="DC8818"/>
              </a:gs>
              <a:gs pos="53000">
                <a:srgbClr val="F3D012"/>
              </a:gs>
            </a:gsLst>
            <a:lin ang="192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1266" name="Freeform 11">
            <a:extLst>
              <a:ext uri="{FF2B5EF4-FFF2-40B4-BE49-F238E27FC236}">
                <a16:creationId xmlns:a16="http://schemas.microsoft.com/office/drawing/2014/main" id="{4CCE8A42-ABBA-438A-91CF-9E007F02A167}"/>
              </a:ext>
            </a:extLst>
          </p:cNvPr>
          <p:cNvSpPr>
            <a:spLocks/>
          </p:cNvSpPr>
          <p:nvPr userDrawn="1"/>
        </p:nvSpPr>
        <p:spPr bwMode="auto">
          <a:xfrm>
            <a:off x="2841626" y="0"/>
            <a:ext cx="9350375" cy="6858000"/>
          </a:xfrm>
          <a:custGeom>
            <a:avLst/>
            <a:gdLst>
              <a:gd name="T0" fmla="*/ 1996 w 5891"/>
              <a:gd name="T1" fmla="*/ 0 h 4320"/>
              <a:gd name="T2" fmla="*/ 3154 w 5891"/>
              <a:gd name="T3" fmla="*/ 1205 h 4320"/>
              <a:gd name="T4" fmla="*/ 3765 w 5891"/>
              <a:gd name="T5" fmla="*/ 2479 h 4320"/>
              <a:gd name="T6" fmla="*/ 3553 w 5891"/>
              <a:gd name="T7" fmla="*/ 3611 h 4320"/>
              <a:gd name="T8" fmla="*/ 1031 w 5891"/>
              <a:gd name="T9" fmla="*/ 3930 h 4320"/>
              <a:gd name="T10" fmla="*/ 0 w 5891"/>
              <a:gd name="T11" fmla="*/ 4320 h 4320"/>
              <a:gd name="T12" fmla="*/ 5891 w 5891"/>
              <a:gd name="T13" fmla="*/ 4320 h 4320"/>
              <a:gd name="T14" fmla="*/ 5891 w 5891"/>
              <a:gd name="T15" fmla="*/ 0 h 4320"/>
              <a:gd name="T16" fmla="*/ 1996 w 5891"/>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1" h="4320">
                <a:moveTo>
                  <a:pt x="1996" y="0"/>
                </a:moveTo>
                <a:cubicBezTo>
                  <a:pt x="2504" y="400"/>
                  <a:pt x="2880" y="817"/>
                  <a:pt x="3154" y="1205"/>
                </a:cubicBezTo>
                <a:cubicBezTo>
                  <a:pt x="3517" y="1718"/>
                  <a:pt x="3700" y="2180"/>
                  <a:pt x="3765" y="2479"/>
                </a:cubicBezTo>
                <a:cubicBezTo>
                  <a:pt x="3900" y="3099"/>
                  <a:pt x="3791" y="3481"/>
                  <a:pt x="3553" y="3611"/>
                </a:cubicBezTo>
                <a:cubicBezTo>
                  <a:pt x="3109" y="3851"/>
                  <a:pt x="2243" y="3724"/>
                  <a:pt x="1031" y="3930"/>
                </a:cubicBezTo>
                <a:cubicBezTo>
                  <a:pt x="652" y="3995"/>
                  <a:pt x="313" y="4136"/>
                  <a:pt x="0" y="4320"/>
                </a:cubicBezTo>
                <a:cubicBezTo>
                  <a:pt x="5891" y="4320"/>
                  <a:pt x="5891" y="4320"/>
                  <a:pt x="5891" y="4320"/>
                </a:cubicBezTo>
                <a:cubicBezTo>
                  <a:pt x="5891" y="0"/>
                  <a:pt x="5891" y="0"/>
                  <a:pt x="5891" y="0"/>
                </a:cubicBezTo>
                <a:lnTo>
                  <a:pt x="1996" y="0"/>
                </a:lnTo>
                <a:close/>
              </a:path>
            </a:pathLst>
          </a:custGeom>
          <a:gradFill flip="none" rotWithShape="1">
            <a:gsLst>
              <a:gs pos="37000">
                <a:srgbClr val="C9501D"/>
              </a:gs>
              <a:gs pos="93000">
                <a:srgbClr val="F2CA13"/>
              </a:gs>
            </a:gsLst>
            <a:lin ang="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hasCustomPrompt="1"/>
          </p:nvPr>
        </p:nvSpPr>
        <p:spPr>
          <a:xfrm>
            <a:off x="731838" y="1895476"/>
            <a:ext cx="6773862" cy="4270374"/>
          </a:xfrm>
        </p:spPr>
        <p:txBody>
          <a:bodyPr vert="horz" lIns="91440" tIns="45720" rIns="91440" bIns="45720" rtlCol="0">
            <a:normAutofit/>
          </a:bodyPr>
          <a:lstStyle>
            <a:lvl1pPr>
              <a:defRPr lang="fr-FR" dirty="0"/>
            </a:lvl1pPr>
            <a:lvl2pPr>
              <a:defRPr lang="fr-FR" dirty="0"/>
            </a:lvl2pPr>
            <a:lvl3pPr>
              <a:defRPr lang="fr-FR" dirty="0"/>
            </a:lvl3pPr>
            <a:lvl4pPr>
              <a:defRPr lang="fr-FR" dirty="0"/>
            </a:lvl4pPr>
            <a:lvl5pPr>
              <a:defRPr lang="fr-FR" dirty="0"/>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lvl1pPr>
              <a:defRPr>
                <a:solidFill>
                  <a:schemeClr val="bg1"/>
                </a:solidFill>
              </a:defRPr>
            </a:lvl1p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lvl1pPr>
              <a:defRPr>
                <a:solidFill>
                  <a:schemeClr val="bg1"/>
                </a:solidFill>
              </a:defRPr>
            </a:lvl1p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lvl1pPr>
              <a:defRPr>
                <a:solidFill>
                  <a:schemeClr val="bg1"/>
                </a:solidFill>
              </a:defRPr>
            </a:lvl1pPr>
          </a:lstStyle>
          <a:p>
            <a:fld id="{4F7C0F30-2BA6-4E2D-AFC7-62C5E77ECC9C}" type="slidenum">
              <a:rPr lang="fr-FR" smtClean="0"/>
              <a:pPr/>
              <a:t>‹N°›</a:t>
            </a:fld>
            <a:endParaRPr lang="fr-FR" dirty="0"/>
          </a:p>
        </p:txBody>
      </p:sp>
      <p:sp>
        <p:nvSpPr>
          <p:cNvPr id="19" name="Espace réservé du contenu 2">
            <a:extLst>
              <a:ext uri="{FF2B5EF4-FFF2-40B4-BE49-F238E27FC236}">
                <a16:creationId xmlns:a16="http://schemas.microsoft.com/office/drawing/2014/main" id="{33AD7AC0-220E-4F62-A332-C415726467E5}"/>
              </a:ext>
            </a:extLst>
          </p:cNvPr>
          <p:cNvSpPr>
            <a:spLocks noGrp="1"/>
          </p:cNvSpPr>
          <p:nvPr>
            <p:ph idx="13" hasCustomPrompt="1"/>
          </p:nvPr>
        </p:nvSpPr>
        <p:spPr>
          <a:xfrm>
            <a:off x="9084253" y="358125"/>
            <a:ext cx="2854037" cy="5807725"/>
          </a:xfrm>
        </p:spPr>
        <p:txBody>
          <a:bodyPr>
            <a:normAutofit/>
          </a:bodyPr>
          <a:lstStyle>
            <a:lvl1pPr>
              <a:defRPr sz="1500" cap="none" baseline="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20" name="Connecteur droit 19">
            <a:extLst>
              <a:ext uri="{FF2B5EF4-FFF2-40B4-BE49-F238E27FC236}">
                <a16:creationId xmlns:a16="http://schemas.microsoft.com/office/drawing/2014/main" id="{2EABA08B-07FB-41C1-8C2C-CB117F93179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73FC3E2-4E99-4F43-B465-CDF1978705C7}"/>
              </a:ext>
            </a:extLst>
          </p:cNvPr>
          <p:cNvGrpSpPr/>
          <p:nvPr userDrawn="1"/>
        </p:nvGrpSpPr>
        <p:grpSpPr>
          <a:xfrm>
            <a:off x="11594100" y="6394655"/>
            <a:ext cx="281193" cy="282763"/>
            <a:chOff x="1009650" y="946150"/>
            <a:chExt cx="3979863" cy="4002088"/>
          </a:xfrm>
          <a:noFill/>
        </p:grpSpPr>
        <p:sp>
          <p:nvSpPr>
            <p:cNvPr id="22" name="Freeform 5">
              <a:extLst>
                <a:ext uri="{FF2B5EF4-FFF2-40B4-BE49-F238E27FC236}">
                  <a16:creationId xmlns:a16="http://schemas.microsoft.com/office/drawing/2014/main" id="{8E7E80FD-1BE2-4FE2-B48A-C0F5F19D2F95}"/>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3" name="Freeform 6">
              <a:extLst>
                <a:ext uri="{FF2B5EF4-FFF2-40B4-BE49-F238E27FC236}">
                  <a16:creationId xmlns:a16="http://schemas.microsoft.com/office/drawing/2014/main" id="{0F2FDC6E-CF68-43B2-9859-39812ACB1768}"/>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4" name="Freeform 7">
              <a:extLst>
                <a:ext uri="{FF2B5EF4-FFF2-40B4-BE49-F238E27FC236}">
                  <a16:creationId xmlns:a16="http://schemas.microsoft.com/office/drawing/2014/main" id="{37D43A7B-A4FF-4A4D-89C5-5D173B07F097}"/>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5" name="Freeform 8">
              <a:extLst>
                <a:ext uri="{FF2B5EF4-FFF2-40B4-BE49-F238E27FC236}">
                  <a16:creationId xmlns:a16="http://schemas.microsoft.com/office/drawing/2014/main" id="{60E1FAC0-F79B-494A-8FA3-476497698C2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6" name="Freeform 9">
              <a:extLst>
                <a:ext uri="{FF2B5EF4-FFF2-40B4-BE49-F238E27FC236}">
                  <a16:creationId xmlns:a16="http://schemas.microsoft.com/office/drawing/2014/main" id="{EA73D5DB-827B-47E3-9F08-97121585128D}"/>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7" name="Freeform 10">
              <a:extLst>
                <a:ext uri="{FF2B5EF4-FFF2-40B4-BE49-F238E27FC236}">
                  <a16:creationId xmlns:a16="http://schemas.microsoft.com/office/drawing/2014/main" id="{6355C8C2-A847-4FF4-BA59-8112B4D86550}"/>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8" name="Freeform 11">
              <a:extLst>
                <a:ext uri="{FF2B5EF4-FFF2-40B4-BE49-F238E27FC236}">
                  <a16:creationId xmlns:a16="http://schemas.microsoft.com/office/drawing/2014/main" id="{B387FBFF-E840-492C-BABC-EF02516DD17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9" name="Freeform 12">
              <a:extLst>
                <a:ext uri="{FF2B5EF4-FFF2-40B4-BE49-F238E27FC236}">
                  <a16:creationId xmlns:a16="http://schemas.microsoft.com/office/drawing/2014/main" id="{36C72842-7809-4232-8A69-988AD51DEE0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0" name="Freeform 13">
              <a:extLst>
                <a:ext uri="{FF2B5EF4-FFF2-40B4-BE49-F238E27FC236}">
                  <a16:creationId xmlns:a16="http://schemas.microsoft.com/office/drawing/2014/main" id="{D7498989-3BCE-4EEC-AFEB-2ED1527D4593}"/>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1" name="Freeform 14">
              <a:extLst>
                <a:ext uri="{FF2B5EF4-FFF2-40B4-BE49-F238E27FC236}">
                  <a16:creationId xmlns:a16="http://schemas.microsoft.com/office/drawing/2014/main" id="{12071E0C-0E15-413B-84A1-874DC9323C9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grpSp>
      <p:sp>
        <p:nvSpPr>
          <p:cNvPr id="11267" name="Titre 11266">
            <a:extLst>
              <a:ext uri="{FF2B5EF4-FFF2-40B4-BE49-F238E27FC236}">
                <a16:creationId xmlns:a16="http://schemas.microsoft.com/office/drawing/2014/main" id="{26B0D6EC-4D7D-4CD9-992A-262AA3AA9144}"/>
              </a:ext>
            </a:extLst>
          </p:cNvPr>
          <p:cNvSpPr>
            <a:spLocks noGrp="1"/>
          </p:cNvSpPr>
          <p:nvPr>
            <p:ph type="title"/>
          </p:nvPr>
        </p:nvSpPr>
        <p:spPr>
          <a:xfrm>
            <a:off x="731838" y="327820"/>
            <a:ext cx="5459412" cy="865692"/>
          </a:xfrm>
        </p:spPr>
        <p:txBody>
          <a:bodyPr>
            <a:normAutofit/>
          </a:bodyPr>
          <a:lstStyle>
            <a:lvl1pPr>
              <a:defRPr sz="2000" b="0">
                <a:solidFill>
                  <a:schemeClr val="tx1"/>
                </a:solidFill>
              </a:defRPr>
            </a:lvl1pPr>
          </a:lstStyle>
          <a:p>
            <a:r>
              <a:rPr lang="fr-FR"/>
              <a:t>Modifiez le style du titre</a:t>
            </a:r>
            <a:endParaRPr lang="fr-FR" dirty="0"/>
          </a:p>
        </p:txBody>
      </p:sp>
      <p:cxnSp>
        <p:nvCxnSpPr>
          <p:cNvPr id="41" name="Connecteur droit 40">
            <a:extLst>
              <a:ext uri="{FF2B5EF4-FFF2-40B4-BE49-F238E27FC236}">
                <a16:creationId xmlns:a16="http://schemas.microsoft.com/office/drawing/2014/main" id="{D9D88CF6-3A3B-410A-A3DF-40417FAFC63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ZoneTexte 43">
            <a:extLst>
              <a:ext uri="{FF2B5EF4-FFF2-40B4-BE49-F238E27FC236}">
                <a16:creationId xmlns:a16="http://schemas.microsoft.com/office/drawing/2014/main" id="{63CB62FD-F7DB-4B59-BCB8-BCFADC5C3105}"/>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Contenu + Exergue 2 ORANGE</a:t>
            </a:r>
          </a:p>
        </p:txBody>
      </p:sp>
    </p:spTree>
    <p:extLst>
      <p:ext uri="{BB962C8B-B14F-4D97-AF65-F5344CB8AC3E}">
        <p14:creationId xmlns:p14="http://schemas.microsoft.com/office/powerpoint/2010/main" val="230943684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u + Exergue 2 VERT">
    <p:spTree>
      <p:nvGrpSpPr>
        <p:cNvPr id="1" name=""/>
        <p:cNvGrpSpPr/>
        <p:nvPr/>
      </p:nvGrpSpPr>
      <p:grpSpPr>
        <a:xfrm>
          <a:off x="0" y="0"/>
          <a:ext cx="0" cy="0"/>
          <a:chOff x="0" y="0"/>
          <a:chExt cx="0" cy="0"/>
        </a:xfrm>
      </p:grpSpPr>
      <p:sp>
        <p:nvSpPr>
          <p:cNvPr id="11268" name="Rectangle 11267">
            <a:extLst>
              <a:ext uri="{FF2B5EF4-FFF2-40B4-BE49-F238E27FC236}">
                <a16:creationId xmlns:a16="http://schemas.microsoft.com/office/drawing/2014/main" id="{1AA44CC1-5EB1-4FEE-85E7-A61D13D57B80}"/>
              </a:ext>
            </a:extLst>
          </p:cNvPr>
          <p:cNvSpPr/>
          <p:nvPr userDrawn="1"/>
        </p:nvSpPr>
        <p:spPr>
          <a:xfrm>
            <a:off x="0" y="5924550"/>
            <a:ext cx="12192000" cy="93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265" name="Freeform 10">
            <a:extLst>
              <a:ext uri="{FF2B5EF4-FFF2-40B4-BE49-F238E27FC236}">
                <a16:creationId xmlns:a16="http://schemas.microsoft.com/office/drawing/2014/main" id="{5DF052FE-6199-49D1-B02D-36AD39DBF52E}"/>
              </a:ext>
            </a:extLst>
          </p:cNvPr>
          <p:cNvSpPr>
            <a:spLocks/>
          </p:cNvSpPr>
          <p:nvPr userDrawn="1"/>
        </p:nvSpPr>
        <p:spPr bwMode="auto">
          <a:xfrm>
            <a:off x="2465388" y="0"/>
            <a:ext cx="9726613" cy="6858000"/>
          </a:xfrm>
          <a:custGeom>
            <a:avLst/>
            <a:gdLst>
              <a:gd name="T0" fmla="*/ 2213 w 6128"/>
              <a:gd name="T1" fmla="*/ 0 h 4320"/>
              <a:gd name="T2" fmla="*/ 3085 w 6128"/>
              <a:gd name="T3" fmla="*/ 837 h 4320"/>
              <a:gd name="T4" fmla="*/ 3792 w 6128"/>
              <a:gd name="T5" fmla="*/ 2049 h 4320"/>
              <a:gd name="T6" fmla="*/ 3676 w 6128"/>
              <a:gd name="T7" fmla="*/ 3182 h 4320"/>
              <a:gd name="T8" fmla="*/ 1217 w 6128"/>
              <a:gd name="T9" fmla="*/ 3682 h 4320"/>
              <a:gd name="T10" fmla="*/ 221 w 6128"/>
              <a:gd name="T11" fmla="*/ 4151 h 4320"/>
              <a:gd name="T12" fmla="*/ 0 w 6128"/>
              <a:gd name="T13" fmla="*/ 4320 h 4320"/>
              <a:gd name="T14" fmla="*/ 6128 w 6128"/>
              <a:gd name="T15" fmla="*/ 4320 h 4320"/>
              <a:gd name="T16" fmla="*/ 6128 w 6128"/>
              <a:gd name="T17" fmla="*/ 0 h 4320"/>
              <a:gd name="T18" fmla="*/ 2213 w 6128"/>
              <a:gd name="T19"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28" h="4320">
                <a:moveTo>
                  <a:pt x="2213" y="0"/>
                </a:moveTo>
                <a:cubicBezTo>
                  <a:pt x="2570" y="278"/>
                  <a:pt x="2857" y="564"/>
                  <a:pt x="3085" y="837"/>
                </a:cubicBezTo>
                <a:cubicBezTo>
                  <a:pt x="3485" y="1317"/>
                  <a:pt x="3703" y="1759"/>
                  <a:pt x="3792" y="2049"/>
                </a:cubicBezTo>
                <a:cubicBezTo>
                  <a:pt x="3976" y="2651"/>
                  <a:pt x="3900" y="3036"/>
                  <a:pt x="3676" y="3182"/>
                </a:cubicBezTo>
                <a:cubicBezTo>
                  <a:pt x="3259" y="3451"/>
                  <a:pt x="2394" y="3389"/>
                  <a:pt x="1217" y="3682"/>
                </a:cubicBezTo>
                <a:cubicBezTo>
                  <a:pt x="844" y="3775"/>
                  <a:pt x="518" y="3942"/>
                  <a:pt x="221" y="4151"/>
                </a:cubicBezTo>
                <a:cubicBezTo>
                  <a:pt x="145" y="4205"/>
                  <a:pt x="72" y="4261"/>
                  <a:pt x="0" y="4320"/>
                </a:cubicBezTo>
                <a:cubicBezTo>
                  <a:pt x="6128" y="4320"/>
                  <a:pt x="6128" y="4320"/>
                  <a:pt x="6128" y="4320"/>
                </a:cubicBezTo>
                <a:cubicBezTo>
                  <a:pt x="6128" y="0"/>
                  <a:pt x="6128" y="0"/>
                  <a:pt x="6128" y="0"/>
                </a:cubicBezTo>
                <a:lnTo>
                  <a:pt x="2213" y="0"/>
                </a:lnTo>
                <a:close/>
              </a:path>
            </a:pathLst>
          </a:custGeom>
          <a:gradFill flip="none" rotWithShape="1">
            <a:gsLst>
              <a:gs pos="2000">
                <a:srgbClr val="ADC533"/>
              </a:gs>
              <a:gs pos="53000">
                <a:srgbClr val="DBDA22"/>
              </a:gs>
            </a:gsLst>
            <a:lin ang="192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1266" name="Freeform 11">
            <a:extLst>
              <a:ext uri="{FF2B5EF4-FFF2-40B4-BE49-F238E27FC236}">
                <a16:creationId xmlns:a16="http://schemas.microsoft.com/office/drawing/2014/main" id="{4CCE8A42-ABBA-438A-91CF-9E007F02A167}"/>
              </a:ext>
            </a:extLst>
          </p:cNvPr>
          <p:cNvSpPr>
            <a:spLocks/>
          </p:cNvSpPr>
          <p:nvPr userDrawn="1"/>
        </p:nvSpPr>
        <p:spPr bwMode="auto">
          <a:xfrm>
            <a:off x="2841626" y="0"/>
            <a:ext cx="9350375" cy="6858000"/>
          </a:xfrm>
          <a:custGeom>
            <a:avLst/>
            <a:gdLst>
              <a:gd name="T0" fmla="*/ 1996 w 5891"/>
              <a:gd name="T1" fmla="*/ 0 h 4320"/>
              <a:gd name="T2" fmla="*/ 3154 w 5891"/>
              <a:gd name="T3" fmla="*/ 1205 h 4320"/>
              <a:gd name="T4" fmla="*/ 3765 w 5891"/>
              <a:gd name="T5" fmla="*/ 2479 h 4320"/>
              <a:gd name="T6" fmla="*/ 3553 w 5891"/>
              <a:gd name="T7" fmla="*/ 3611 h 4320"/>
              <a:gd name="T8" fmla="*/ 1031 w 5891"/>
              <a:gd name="T9" fmla="*/ 3930 h 4320"/>
              <a:gd name="T10" fmla="*/ 0 w 5891"/>
              <a:gd name="T11" fmla="*/ 4320 h 4320"/>
              <a:gd name="T12" fmla="*/ 5891 w 5891"/>
              <a:gd name="T13" fmla="*/ 4320 h 4320"/>
              <a:gd name="T14" fmla="*/ 5891 w 5891"/>
              <a:gd name="T15" fmla="*/ 0 h 4320"/>
              <a:gd name="T16" fmla="*/ 1996 w 5891"/>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1" h="4320">
                <a:moveTo>
                  <a:pt x="1996" y="0"/>
                </a:moveTo>
                <a:cubicBezTo>
                  <a:pt x="2504" y="400"/>
                  <a:pt x="2880" y="817"/>
                  <a:pt x="3154" y="1205"/>
                </a:cubicBezTo>
                <a:cubicBezTo>
                  <a:pt x="3517" y="1718"/>
                  <a:pt x="3700" y="2180"/>
                  <a:pt x="3765" y="2479"/>
                </a:cubicBezTo>
                <a:cubicBezTo>
                  <a:pt x="3900" y="3099"/>
                  <a:pt x="3791" y="3481"/>
                  <a:pt x="3553" y="3611"/>
                </a:cubicBezTo>
                <a:cubicBezTo>
                  <a:pt x="3109" y="3851"/>
                  <a:pt x="2243" y="3724"/>
                  <a:pt x="1031" y="3930"/>
                </a:cubicBezTo>
                <a:cubicBezTo>
                  <a:pt x="652" y="3995"/>
                  <a:pt x="313" y="4136"/>
                  <a:pt x="0" y="4320"/>
                </a:cubicBezTo>
                <a:cubicBezTo>
                  <a:pt x="5891" y="4320"/>
                  <a:pt x="5891" y="4320"/>
                  <a:pt x="5891" y="4320"/>
                </a:cubicBezTo>
                <a:cubicBezTo>
                  <a:pt x="5891" y="0"/>
                  <a:pt x="5891" y="0"/>
                  <a:pt x="5891" y="0"/>
                </a:cubicBezTo>
                <a:lnTo>
                  <a:pt x="1996" y="0"/>
                </a:lnTo>
                <a:close/>
              </a:path>
            </a:pathLst>
          </a:custGeom>
          <a:gradFill flip="none" rotWithShape="1">
            <a:gsLst>
              <a:gs pos="37000">
                <a:srgbClr val="9FBE38"/>
              </a:gs>
              <a:gs pos="93000">
                <a:srgbClr val="D2D725"/>
              </a:gs>
            </a:gsLst>
            <a:lin ang="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hasCustomPrompt="1"/>
          </p:nvPr>
        </p:nvSpPr>
        <p:spPr>
          <a:xfrm>
            <a:off x="731838" y="1895476"/>
            <a:ext cx="6773862" cy="4270374"/>
          </a:xfrm>
        </p:spPr>
        <p:txBody>
          <a:bodyPr vert="horz" lIns="91440" tIns="45720" rIns="91440" bIns="45720" rtlCol="0">
            <a:normAutofit/>
          </a:bodyPr>
          <a:lstStyle>
            <a:lvl1pPr>
              <a:defRPr lang="fr-FR" dirty="0"/>
            </a:lvl1pPr>
            <a:lvl2pPr>
              <a:defRPr lang="fr-FR" dirty="0"/>
            </a:lvl2pPr>
            <a:lvl3pPr>
              <a:defRPr lang="fr-FR" dirty="0"/>
            </a:lvl3pPr>
            <a:lvl4pPr>
              <a:defRPr lang="fr-FR" dirty="0"/>
            </a:lvl4pPr>
            <a:lvl5pPr>
              <a:defRPr lang="fr-FR" dirty="0"/>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lvl1pPr>
              <a:defRPr>
                <a:solidFill>
                  <a:schemeClr val="bg1"/>
                </a:solidFill>
              </a:defRPr>
            </a:lvl1p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lvl1pPr>
              <a:defRPr>
                <a:solidFill>
                  <a:schemeClr val="bg1"/>
                </a:solidFill>
              </a:defRPr>
            </a:lvl1p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lvl1pPr>
              <a:defRPr>
                <a:solidFill>
                  <a:schemeClr val="bg1"/>
                </a:solidFill>
              </a:defRPr>
            </a:lvl1pPr>
          </a:lstStyle>
          <a:p>
            <a:fld id="{4F7C0F30-2BA6-4E2D-AFC7-62C5E77ECC9C}" type="slidenum">
              <a:rPr lang="fr-FR" smtClean="0"/>
              <a:pPr/>
              <a:t>‹N°›</a:t>
            </a:fld>
            <a:endParaRPr lang="fr-FR" dirty="0"/>
          </a:p>
        </p:txBody>
      </p:sp>
      <p:sp>
        <p:nvSpPr>
          <p:cNvPr id="19" name="Espace réservé du contenu 2">
            <a:extLst>
              <a:ext uri="{FF2B5EF4-FFF2-40B4-BE49-F238E27FC236}">
                <a16:creationId xmlns:a16="http://schemas.microsoft.com/office/drawing/2014/main" id="{33AD7AC0-220E-4F62-A332-C415726467E5}"/>
              </a:ext>
            </a:extLst>
          </p:cNvPr>
          <p:cNvSpPr>
            <a:spLocks noGrp="1"/>
          </p:cNvSpPr>
          <p:nvPr>
            <p:ph idx="13" hasCustomPrompt="1"/>
          </p:nvPr>
        </p:nvSpPr>
        <p:spPr>
          <a:xfrm>
            <a:off x="9084253" y="358125"/>
            <a:ext cx="2854037" cy="5807725"/>
          </a:xfrm>
        </p:spPr>
        <p:txBody>
          <a:bodyPr>
            <a:normAutofit/>
          </a:bodyPr>
          <a:lstStyle>
            <a:lvl1pPr>
              <a:defRPr sz="1500" cap="none" baseline="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20" name="Connecteur droit 19">
            <a:extLst>
              <a:ext uri="{FF2B5EF4-FFF2-40B4-BE49-F238E27FC236}">
                <a16:creationId xmlns:a16="http://schemas.microsoft.com/office/drawing/2014/main" id="{2EABA08B-07FB-41C1-8C2C-CB117F93179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73FC3E2-4E99-4F43-B465-CDF1978705C7}"/>
              </a:ext>
            </a:extLst>
          </p:cNvPr>
          <p:cNvGrpSpPr/>
          <p:nvPr userDrawn="1"/>
        </p:nvGrpSpPr>
        <p:grpSpPr>
          <a:xfrm>
            <a:off x="11594100" y="6394655"/>
            <a:ext cx="281193" cy="282763"/>
            <a:chOff x="1009650" y="946150"/>
            <a:chExt cx="3979863" cy="4002088"/>
          </a:xfrm>
          <a:noFill/>
        </p:grpSpPr>
        <p:sp>
          <p:nvSpPr>
            <p:cNvPr id="22" name="Freeform 5">
              <a:extLst>
                <a:ext uri="{FF2B5EF4-FFF2-40B4-BE49-F238E27FC236}">
                  <a16:creationId xmlns:a16="http://schemas.microsoft.com/office/drawing/2014/main" id="{8E7E80FD-1BE2-4FE2-B48A-C0F5F19D2F95}"/>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3" name="Freeform 6">
              <a:extLst>
                <a:ext uri="{FF2B5EF4-FFF2-40B4-BE49-F238E27FC236}">
                  <a16:creationId xmlns:a16="http://schemas.microsoft.com/office/drawing/2014/main" id="{0F2FDC6E-CF68-43B2-9859-39812ACB1768}"/>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4" name="Freeform 7">
              <a:extLst>
                <a:ext uri="{FF2B5EF4-FFF2-40B4-BE49-F238E27FC236}">
                  <a16:creationId xmlns:a16="http://schemas.microsoft.com/office/drawing/2014/main" id="{37D43A7B-A4FF-4A4D-89C5-5D173B07F097}"/>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5" name="Freeform 8">
              <a:extLst>
                <a:ext uri="{FF2B5EF4-FFF2-40B4-BE49-F238E27FC236}">
                  <a16:creationId xmlns:a16="http://schemas.microsoft.com/office/drawing/2014/main" id="{60E1FAC0-F79B-494A-8FA3-476497698C2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6" name="Freeform 9">
              <a:extLst>
                <a:ext uri="{FF2B5EF4-FFF2-40B4-BE49-F238E27FC236}">
                  <a16:creationId xmlns:a16="http://schemas.microsoft.com/office/drawing/2014/main" id="{EA73D5DB-827B-47E3-9F08-97121585128D}"/>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7" name="Freeform 10">
              <a:extLst>
                <a:ext uri="{FF2B5EF4-FFF2-40B4-BE49-F238E27FC236}">
                  <a16:creationId xmlns:a16="http://schemas.microsoft.com/office/drawing/2014/main" id="{6355C8C2-A847-4FF4-BA59-8112B4D86550}"/>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8" name="Freeform 11">
              <a:extLst>
                <a:ext uri="{FF2B5EF4-FFF2-40B4-BE49-F238E27FC236}">
                  <a16:creationId xmlns:a16="http://schemas.microsoft.com/office/drawing/2014/main" id="{B387FBFF-E840-492C-BABC-EF02516DD17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9" name="Freeform 12">
              <a:extLst>
                <a:ext uri="{FF2B5EF4-FFF2-40B4-BE49-F238E27FC236}">
                  <a16:creationId xmlns:a16="http://schemas.microsoft.com/office/drawing/2014/main" id="{36C72842-7809-4232-8A69-988AD51DEE0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0" name="Freeform 13">
              <a:extLst>
                <a:ext uri="{FF2B5EF4-FFF2-40B4-BE49-F238E27FC236}">
                  <a16:creationId xmlns:a16="http://schemas.microsoft.com/office/drawing/2014/main" id="{D7498989-3BCE-4EEC-AFEB-2ED1527D4593}"/>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1" name="Freeform 14">
              <a:extLst>
                <a:ext uri="{FF2B5EF4-FFF2-40B4-BE49-F238E27FC236}">
                  <a16:creationId xmlns:a16="http://schemas.microsoft.com/office/drawing/2014/main" id="{12071E0C-0E15-413B-84A1-874DC9323C9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grpSp>
      <p:sp>
        <p:nvSpPr>
          <p:cNvPr id="11267" name="Titre 11266">
            <a:extLst>
              <a:ext uri="{FF2B5EF4-FFF2-40B4-BE49-F238E27FC236}">
                <a16:creationId xmlns:a16="http://schemas.microsoft.com/office/drawing/2014/main" id="{26B0D6EC-4D7D-4CD9-992A-262AA3AA9144}"/>
              </a:ext>
            </a:extLst>
          </p:cNvPr>
          <p:cNvSpPr>
            <a:spLocks noGrp="1"/>
          </p:cNvSpPr>
          <p:nvPr>
            <p:ph type="title"/>
          </p:nvPr>
        </p:nvSpPr>
        <p:spPr>
          <a:xfrm>
            <a:off x="731838" y="327820"/>
            <a:ext cx="5459412" cy="865692"/>
          </a:xfrm>
        </p:spPr>
        <p:txBody>
          <a:bodyPr>
            <a:normAutofit/>
          </a:bodyPr>
          <a:lstStyle>
            <a:lvl1pPr>
              <a:defRPr sz="2000">
                <a:solidFill>
                  <a:schemeClr val="tx1"/>
                </a:solidFill>
              </a:defRPr>
            </a:lvl1pPr>
          </a:lstStyle>
          <a:p>
            <a:r>
              <a:rPr lang="fr-FR"/>
              <a:t>Modifiez le style du titre</a:t>
            </a:r>
            <a:endParaRPr lang="fr-FR" dirty="0"/>
          </a:p>
        </p:txBody>
      </p:sp>
      <p:cxnSp>
        <p:nvCxnSpPr>
          <p:cNvPr id="41" name="Connecteur droit 40">
            <a:extLst>
              <a:ext uri="{FF2B5EF4-FFF2-40B4-BE49-F238E27FC236}">
                <a16:creationId xmlns:a16="http://schemas.microsoft.com/office/drawing/2014/main" id="{D9D88CF6-3A3B-410A-A3DF-40417FAFC63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ZoneTexte 43">
            <a:extLst>
              <a:ext uri="{FF2B5EF4-FFF2-40B4-BE49-F238E27FC236}">
                <a16:creationId xmlns:a16="http://schemas.microsoft.com/office/drawing/2014/main" id="{63CB62FD-F7DB-4B59-BCB8-BCFADC5C3105}"/>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Contenu + Exergue 2 VERT</a:t>
            </a:r>
          </a:p>
        </p:txBody>
      </p:sp>
    </p:spTree>
    <p:extLst>
      <p:ext uri="{BB962C8B-B14F-4D97-AF65-F5344CB8AC3E}">
        <p14:creationId xmlns:p14="http://schemas.microsoft.com/office/powerpoint/2010/main" val="35712881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u + Exergue 2 BLEU">
    <p:spTree>
      <p:nvGrpSpPr>
        <p:cNvPr id="1" name=""/>
        <p:cNvGrpSpPr/>
        <p:nvPr/>
      </p:nvGrpSpPr>
      <p:grpSpPr>
        <a:xfrm>
          <a:off x="0" y="0"/>
          <a:ext cx="0" cy="0"/>
          <a:chOff x="0" y="0"/>
          <a:chExt cx="0" cy="0"/>
        </a:xfrm>
      </p:grpSpPr>
      <p:sp>
        <p:nvSpPr>
          <p:cNvPr id="11268" name="Rectangle 11267">
            <a:extLst>
              <a:ext uri="{FF2B5EF4-FFF2-40B4-BE49-F238E27FC236}">
                <a16:creationId xmlns:a16="http://schemas.microsoft.com/office/drawing/2014/main" id="{1AA44CC1-5EB1-4FEE-85E7-A61D13D57B80}"/>
              </a:ext>
            </a:extLst>
          </p:cNvPr>
          <p:cNvSpPr/>
          <p:nvPr userDrawn="1"/>
        </p:nvSpPr>
        <p:spPr>
          <a:xfrm>
            <a:off x="0" y="5924550"/>
            <a:ext cx="12192000" cy="93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265" name="Freeform 10">
            <a:extLst>
              <a:ext uri="{FF2B5EF4-FFF2-40B4-BE49-F238E27FC236}">
                <a16:creationId xmlns:a16="http://schemas.microsoft.com/office/drawing/2014/main" id="{5DF052FE-6199-49D1-B02D-36AD39DBF52E}"/>
              </a:ext>
            </a:extLst>
          </p:cNvPr>
          <p:cNvSpPr>
            <a:spLocks/>
          </p:cNvSpPr>
          <p:nvPr userDrawn="1"/>
        </p:nvSpPr>
        <p:spPr bwMode="auto">
          <a:xfrm>
            <a:off x="2465388" y="0"/>
            <a:ext cx="9726613" cy="6858000"/>
          </a:xfrm>
          <a:custGeom>
            <a:avLst/>
            <a:gdLst>
              <a:gd name="T0" fmla="*/ 2213 w 6128"/>
              <a:gd name="T1" fmla="*/ 0 h 4320"/>
              <a:gd name="T2" fmla="*/ 3085 w 6128"/>
              <a:gd name="T3" fmla="*/ 837 h 4320"/>
              <a:gd name="T4" fmla="*/ 3792 w 6128"/>
              <a:gd name="T5" fmla="*/ 2049 h 4320"/>
              <a:gd name="T6" fmla="*/ 3676 w 6128"/>
              <a:gd name="T7" fmla="*/ 3182 h 4320"/>
              <a:gd name="T8" fmla="*/ 1217 w 6128"/>
              <a:gd name="T9" fmla="*/ 3682 h 4320"/>
              <a:gd name="T10" fmla="*/ 221 w 6128"/>
              <a:gd name="T11" fmla="*/ 4151 h 4320"/>
              <a:gd name="T12" fmla="*/ 0 w 6128"/>
              <a:gd name="T13" fmla="*/ 4320 h 4320"/>
              <a:gd name="T14" fmla="*/ 6128 w 6128"/>
              <a:gd name="T15" fmla="*/ 4320 h 4320"/>
              <a:gd name="T16" fmla="*/ 6128 w 6128"/>
              <a:gd name="T17" fmla="*/ 0 h 4320"/>
              <a:gd name="T18" fmla="*/ 2213 w 6128"/>
              <a:gd name="T19"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28" h="4320">
                <a:moveTo>
                  <a:pt x="2213" y="0"/>
                </a:moveTo>
                <a:cubicBezTo>
                  <a:pt x="2570" y="278"/>
                  <a:pt x="2857" y="564"/>
                  <a:pt x="3085" y="837"/>
                </a:cubicBezTo>
                <a:cubicBezTo>
                  <a:pt x="3485" y="1317"/>
                  <a:pt x="3703" y="1759"/>
                  <a:pt x="3792" y="2049"/>
                </a:cubicBezTo>
                <a:cubicBezTo>
                  <a:pt x="3976" y="2651"/>
                  <a:pt x="3900" y="3036"/>
                  <a:pt x="3676" y="3182"/>
                </a:cubicBezTo>
                <a:cubicBezTo>
                  <a:pt x="3259" y="3451"/>
                  <a:pt x="2394" y="3389"/>
                  <a:pt x="1217" y="3682"/>
                </a:cubicBezTo>
                <a:cubicBezTo>
                  <a:pt x="844" y="3775"/>
                  <a:pt x="518" y="3942"/>
                  <a:pt x="221" y="4151"/>
                </a:cubicBezTo>
                <a:cubicBezTo>
                  <a:pt x="145" y="4205"/>
                  <a:pt x="72" y="4261"/>
                  <a:pt x="0" y="4320"/>
                </a:cubicBezTo>
                <a:cubicBezTo>
                  <a:pt x="6128" y="4320"/>
                  <a:pt x="6128" y="4320"/>
                  <a:pt x="6128" y="4320"/>
                </a:cubicBezTo>
                <a:cubicBezTo>
                  <a:pt x="6128" y="0"/>
                  <a:pt x="6128" y="0"/>
                  <a:pt x="6128" y="0"/>
                </a:cubicBezTo>
                <a:lnTo>
                  <a:pt x="2213" y="0"/>
                </a:lnTo>
                <a:close/>
              </a:path>
            </a:pathLst>
          </a:custGeom>
          <a:gradFill flip="none" rotWithShape="1">
            <a:gsLst>
              <a:gs pos="2000">
                <a:srgbClr val="199DA2"/>
              </a:gs>
              <a:gs pos="53000">
                <a:srgbClr val="C6E8E9"/>
              </a:gs>
            </a:gsLst>
            <a:lin ang="192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1266" name="Freeform 11">
            <a:extLst>
              <a:ext uri="{FF2B5EF4-FFF2-40B4-BE49-F238E27FC236}">
                <a16:creationId xmlns:a16="http://schemas.microsoft.com/office/drawing/2014/main" id="{4CCE8A42-ABBA-438A-91CF-9E007F02A167}"/>
              </a:ext>
            </a:extLst>
          </p:cNvPr>
          <p:cNvSpPr>
            <a:spLocks/>
          </p:cNvSpPr>
          <p:nvPr userDrawn="1"/>
        </p:nvSpPr>
        <p:spPr bwMode="auto">
          <a:xfrm>
            <a:off x="2841626" y="0"/>
            <a:ext cx="9350375" cy="6858000"/>
          </a:xfrm>
          <a:custGeom>
            <a:avLst/>
            <a:gdLst>
              <a:gd name="T0" fmla="*/ 1996 w 5891"/>
              <a:gd name="T1" fmla="*/ 0 h 4320"/>
              <a:gd name="T2" fmla="*/ 3154 w 5891"/>
              <a:gd name="T3" fmla="*/ 1205 h 4320"/>
              <a:gd name="T4" fmla="*/ 3765 w 5891"/>
              <a:gd name="T5" fmla="*/ 2479 h 4320"/>
              <a:gd name="T6" fmla="*/ 3553 w 5891"/>
              <a:gd name="T7" fmla="*/ 3611 h 4320"/>
              <a:gd name="T8" fmla="*/ 1031 w 5891"/>
              <a:gd name="T9" fmla="*/ 3930 h 4320"/>
              <a:gd name="T10" fmla="*/ 0 w 5891"/>
              <a:gd name="T11" fmla="*/ 4320 h 4320"/>
              <a:gd name="T12" fmla="*/ 5891 w 5891"/>
              <a:gd name="T13" fmla="*/ 4320 h 4320"/>
              <a:gd name="T14" fmla="*/ 5891 w 5891"/>
              <a:gd name="T15" fmla="*/ 0 h 4320"/>
              <a:gd name="T16" fmla="*/ 1996 w 5891"/>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1" h="4320">
                <a:moveTo>
                  <a:pt x="1996" y="0"/>
                </a:moveTo>
                <a:cubicBezTo>
                  <a:pt x="2504" y="400"/>
                  <a:pt x="2880" y="817"/>
                  <a:pt x="3154" y="1205"/>
                </a:cubicBezTo>
                <a:cubicBezTo>
                  <a:pt x="3517" y="1718"/>
                  <a:pt x="3700" y="2180"/>
                  <a:pt x="3765" y="2479"/>
                </a:cubicBezTo>
                <a:cubicBezTo>
                  <a:pt x="3900" y="3099"/>
                  <a:pt x="3791" y="3481"/>
                  <a:pt x="3553" y="3611"/>
                </a:cubicBezTo>
                <a:cubicBezTo>
                  <a:pt x="3109" y="3851"/>
                  <a:pt x="2243" y="3724"/>
                  <a:pt x="1031" y="3930"/>
                </a:cubicBezTo>
                <a:cubicBezTo>
                  <a:pt x="652" y="3995"/>
                  <a:pt x="313" y="4136"/>
                  <a:pt x="0" y="4320"/>
                </a:cubicBezTo>
                <a:cubicBezTo>
                  <a:pt x="5891" y="4320"/>
                  <a:pt x="5891" y="4320"/>
                  <a:pt x="5891" y="4320"/>
                </a:cubicBezTo>
                <a:cubicBezTo>
                  <a:pt x="5891" y="0"/>
                  <a:pt x="5891" y="0"/>
                  <a:pt x="5891" y="0"/>
                </a:cubicBezTo>
                <a:lnTo>
                  <a:pt x="1996" y="0"/>
                </a:lnTo>
                <a:close/>
              </a:path>
            </a:pathLst>
          </a:custGeom>
          <a:gradFill flip="none" rotWithShape="1">
            <a:gsLst>
              <a:gs pos="37000">
                <a:srgbClr val="019199"/>
              </a:gs>
              <a:gs pos="93000">
                <a:srgbClr val="6DC0C4"/>
              </a:gs>
            </a:gsLst>
            <a:lin ang="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hasCustomPrompt="1"/>
          </p:nvPr>
        </p:nvSpPr>
        <p:spPr>
          <a:xfrm>
            <a:off x="731838" y="1895476"/>
            <a:ext cx="6773862" cy="4270374"/>
          </a:xfrm>
        </p:spPr>
        <p:txBody>
          <a:bodyPr vert="horz" lIns="91440" tIns="45720" rIns="91440" bIns="45720" rtlCol="0">
            <a:normAutofit/>
          </a:bodyPr>
          <a:lstStyle>
            <a:lvl1pPr>
              <a:defRPr lang="fr-FR" dirty="0"/>
            </a:lvl1pPr>
            <a:lvl2pPr>
              <a:defRPr lang="fr-FR" dirty="0"/>
            </a:lvl2pPr>
            <a:lvl3pPr>
              <a:defRPr lang="fr-FR" dirty="0"/>
            </a:lvl3pPr>
            <a:lvl4pPr>
              <a:defRPr lang="fr-FR" dirty="0"/>
            </a:lvl4pPr>
            <a:lvl5pPr>
              <a:defRPr lang="fr-FR" dirty="0"/>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lvl1pPr>
              <a:defRPr>
                <a:solidFill>
                  <a:schemeClr val="bg1"/>
                </a:solidFill>
              </a:defRPr>
            </a:lvl1p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lvl1pPr>
              <a:defRPr>
                <a:solidFill>
                  <a:schemeClr val="bg1"/>
                </a:solidFill>
              </a:defRPr>
            </a:lvl1p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lvl1pPr>
              <a:defRPr>
                <a:solidFill>
                  <a:schemeClr val="bg1"/>
                </a:solidFill>
              </a:defRPr>
            </a:lvl1pPr>
          </a:lstStyle>
          <a:p>
            <a:fld id="{4F7C0F30-2BA6-4E2D-AFC7-62C5E77ECC9C}" type="slidenum">
              <a:rPr lang="fr-FR" smtClean="0"/>
              <a:pPr/>
              <a:t>‹N°›</a:t>
            </a:fld>
            <a:endParaRPr lang="fr-FR" dirty="0"/>
          </a:p>
        </p:txBody>
      </p:sp>
      <p:sp>
        <p:nvSpPr>
          <p:cNvPr id="19" name="Espace réservé du contenu 2">
            <a:extLst>
              <a:ext uri="{FF2B5EF4-FFF2-40B4-BE49-F238E27FC236}">
                <a16:creationId xmlns:a16="http://schemas.microsoft.com/office/drawing/2014/main" id="{33AD7AC0-220E-4F62-A332-C415726467E5}"/>
              </a:ext>
            </a:extLst>
          </p:cNvPr>
          <p:cNvSpPr>
            <a:spLocks noGrp="1"/>
          </p:cNvSpPr>
          <p:nvPr>
            <p:ph idx="13" hasCustomPrompt="1"/>
          </p:nvPr>
        </p:nvSpPr>
        <p:spPr>
          <a:xfrm>
            <a:off x="9084253" y="358125"/>
            <a:ext cx="2854037" cy="5807725"/>
          </a:xfrm>
        </p:spPr>
        <p:txBody>
          <a:bodyPr>
            <a:normAutofit/>
          </a:bodyPr>
          <a:lstStyle>
            <a:lvl1pPr>
              <a:defRPr sz="1500" cap="none" baseline="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20" name="Connecteur droit 19">
            <a:extLst>
              <a:ext uri="{FF2B5EF4-FFF2-40B4-BE49-F238E27FC236}">
                <a16:creationId xmlns:a16="http://schemas.microsoft.com/office/drawing/2014/main" id="{2EABA08B-07FB-41C1-8C2C-CB117F93179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73FC3E2-4E99-4F43-B465-CDF1978705C7}"/>
              </a:ext>
            </a:extLst>
          </p:cNvPr>
          <p:cNvGrpSpPr/>
          <p:nvPr userDrawn="1"/>
        </p:nvGrpSpPr>
        <p:grpSpPr>
          <a:xfrm>
            <a:off x="11594100" y="6394655"/>
            <a:ext cx="281193" cy="282763"/>
            <a:chOff x="1009650" y="946150"/>
            <a:chExt cx="3979863" cy="4002088"/>
          </a:xfrm>
          <a:noFill/>
        </p:grpSpPr>
        <p:sp>
          <p:nvSpPr>
            <p:cNvPr id="22" name="Freeform 5">
              <a:extLst>
                <a:ext uri="{FF2B5EF4-FFF2-40B4-BE49-F238E27FC236}">
                  <a16:creationId xmlns:a16="http://schemas.microsoft.com/office/drawing/2014/main" id="{8E7E80FD-1BE2-4FE2-B48A-C0F5F19D2F95}"/>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3" name="Freeform 6">
              <a:extLst>
                <a:ext uri="{FF2B5EF4-FFF2-40B4-BE49-F238E27FC236}">
                  <a16:creationId xmlns:a16="http://schemas.microsoft.com/office/drawing/2014/main" id="{0F2FDC6E-CF68-43B2-9859-39812ACB1768}"/>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4" name="Freeform 7">
              <a:extLst>
                <a:ext uri="{FF2B5EF4-FFF2-40B4-BE49-F238E27FC236}">
                  <a16:creationId xmlns:a16="http://schemas.microsoft.com/office/drawing/2014/main" id="{37D43A7B-A4FF-4A4D-89C5-5D173B07F097}"/>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5" name="Freeform 8">
              <a:extLst>
                <a:ext uri="{FF2B5EF4-FFF2-40B4-BE49-F238E27FC236}">
                  <a16:creationId xmlns:a16="http://schemas.microsoft.com/office/drawing/2014/main" id="{60E1FAC0-F79B-494A-8FA3-476497698C2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6" name="Freeform 9">
              <a:extLst>
                <a:ext uri="{FF2B5EF4-FFF2-40B4-BE49-F238E27FC236}">
                  <a16:creationId xmlns:a16="http://schemas.microsoft.com/office/drawing/2014/main" id="{EA73D5DB-827B-47E3-9F08-97121585128D}"/>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7" name="Freeform 10">
              <a:extLst>
                <a:ext uri="{FF2B5EF4-FFF2-40B4-BE49-F238E27FC236}">
                  <a16:creationId xmlns:a16="http://schemas.microsoft.com/office/drawing/2014/main" id="{6355C8C2-A847-4FF4-BA59-8112B4D86550}"/>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8" name="Freeform 11">
              <a:extLst>
                <a:ext uri="{FF2B5EF4-FFF2-40B4-BE49-F238E27FC236}">
                  <a16:creationId xmlns:a16="http://schemas.microsoft.com/office/drawing/2014/main" id="{B387FBFF-E840-492C-BABC-EF02516DD17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9" name="Freeform 12">
              <a:extLst>
                <a:ext uri="{FF2B5EF4-FFF2-40B4-BE49-F238E27FC236}">
                  <a16:creationId xmlns:a16="http://schemas.microsoft.com/office/drawing/2014/main" id="{36C72842-7809-4232-8A69-988AD51DEE0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0" name="Freeform 13">
              <a:extLst>
                <a:ext uri="{FF2B5EF4-FFF2-40B4-BE49-F238E27FC236}">
                  <a16:creationId xmlns:a16="http://schemas.microsoft.com/office/drawing/2014/main" id="{D7498989-3BCE-4EEC-AFEB-2ED1527D4593}"/>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1" name="Freeform 14">
              <a:extLst>
                <a:ext uri="{FF2B5EF4-FFF2-40B4-BE49-F238E27FC236}">
                  <a16:creationId xmlns:a16="http://schemas.microsoft.com/office/drawing/2014/main" id="{12071E0C-0E15-413B-84A1-874DC9323C9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grpSp>
      <p:sp>
        <p:nvSpPr>
          <p:cNvPr id="11267" name="Titre 11266">
            <a:extLst>
              <a:ext uri="{FF2B5EF4-FFF2-40B4-BE49-F238E27FC236}">
                <a16:creationId xmlns:a16="http://schemas.microsoft.com/office/drawing/2014/main" id="{26B0D6EC-4D7D-4CD9-992A-262AA3AA9144}"/>
              </a:ext>
            </a:extLst>
          </p:cNvPr>
          <p:cNvSpPr>
            <a:spLocks noGrp="1"/>
          </p:cNvSpPr>
          <p:nvPr>
            <p:ph type="title"/>
          </p:nvPr>
        </p:nvSpPr>
        <p:spPr>
          <a:xfrm>
            <a:off x="731838" y="327820"/>
            <a:ext cx="5459412" cy="865692"/>
          </a:xfrm>
        </p:spPr>
        <p:txBody>
          <a:bodyPr>
            <a:normAutofit/>
          </a:bodyPr>
          <a:lstStyle>
            <a:lvl1pPr>
              <a:defRPr sz="2000">
                <a:solidFill>
                  <a:schemeClr val="tx1"/>
                </a:solidFill>
              </a:defRPr>
            </a:lvl1pPr>
          </a:lstStyle>
          <a:p>
            <a:r>
              <a:rPr lang="fr-FR"/>
              <a:t>Modifiez le style du titre</a:t>
            </a:r>
            <a:endParaRPr lang="fr-FR" dirty="0"/>
          </a:p>
        </p:txBody>
      </p:sp>
      <p:cxnSp>
        <p:nvCxnSpPr>
          <p:cNvPr id="41" name="Connecteur droit 40">
            <a:extLst>
              <a:ext uri="{FF2B5EF4-FFF2-40B4-BE49-F238E27FC236}">
                <a16:creationId xmlns:a16="http://schemas.microsoft.com/office/drawing/2014/main" id="{D9D88CF6-3A3B-410A-A3DF-40417FAFC63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ZoneTexte 43">
            <a:extLst>
              <a:ext uri="{FF2B5EF4-FFF2-40B4-BE49-F238E27FC236}">
                <a16:creationId xmlns:a16="http://schemas.microsoft.com/office/drawing/2014/main" id="{63CB62FD-F7DB-4B59-BCB8-BCFADC5C3105}"/>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Contenu + Exergue 2 BLEU</a:t>
            </a:r>
          </a:p>
        </p:txBody>
      </p:sp>
    </p:spTree>
    <p:extLst>
      <p:ext uri="{BB962C8B-B14F-4D97-AF65-F5344CB8AC3E}">
        <p14:creationId xmlns:p14="http://schemas.microsoft.com/office/powerpoint/2010/main" val="34394375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u + Exergue 2 FUSCHIA">
    <p:spTree>
      <p:nvGrpSpPr>
        <p:cNvPr id="1" name=""/>
        <p:cNvGrpSpPr/>
        <p:nvPr/>
      </p:nvGrpSpPr>
      <p:grpSpPr>
        <a:xfrm>
          <a:off x="0" y="0"/>
          <a:ext cx="0" cy="0"/>
          <a:chOff x="0" y="0"/>
          <a:chExt cx="0" cy="0"/>
        </a:xfrm>
      </p:grpSpPr>
      <p:sp>
        <p:nvSpPr>
          <p:cNvPr id="11268" name="Rectangle 11267">
            <a:extLst>
              <a:ext uri="{FF2B5EF4-FFF2-40B4-BE49-F238E27FC236}">
                <a16:creationId xmlns:a16="http://schemas.microsoft.com/office/drawing/2014/main" id="{1AA44CC1-5EB1-4FEE-85E7-A61D13D57B80}"/>
              </a:ext>
            </a:extLst>
          </p:cNvPr>
          <p:cNvSpPr/>
          <p:nvPr userDrawn="1"/>
        </p:nvSpPr>
        <p:spPr>
          <a:xfrm>
            <a:off x="0" y="5924550"/>
            <a:ext cx="12192000" cy="93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265" name="Freeform 10">
            <a:extLst>
              <a:ext uri="{FF2B5EF4-FFF2-40B4-BE49-F238E27FC236}">
                <a16:creationId xmlns:a16="http://schemas.microsoft.com/office/drawing/2014/main" id="{5DF052FE-6199-49D1-B02D-36AD39DBF52E}"/>
              </a:ext>
            </a:extLst>
          </p:cNvPr>
          <p:cNvSpPr>
            <a:spLocks/>
          </p:cNvSpPr>
          <p:nvPr userDrawn="1"/>
        </p:nvSpPr>
        <p:spPr bwMode="auto">
          <a:xfrm>
            <a:off x="2465388" y="0"/>
            <a:ext cx="9726613" cy="6858000"/>
          </a:xfrm>
          <a:custGeom>
            <a:avLst/>
            <a:gdLst>
              <a:gd name="T0" fmla="*/ 2213 w 6128"/>
              <a:gd name="T1" fmla="*/ 0 h 4320"/>
              <a:gd name="T2" fmla="*/ 3085 w 6128"/>
              <a:gd name="T3" fmla="*/ 837 h 4320"/>
              <a:gd name="T4" fmla="*/ 3792 w 6128"/>
              <a:gd name="T5" fmla="*/ 2049 h 4320"/>
              <a:gd name="T6" fmla="*/ 3676 w 6128"/>
              <a:gd name="T7" fmla="*/ 3182 h 4320"/>
              <a:gd name="T8" fmla="*/ 1217 w 6128"/>
              <a:gd name="T9" fmla="*/ 3682 h 4320"/>
              <a:gd name="T10" fmla="*/ 221 w 6128"/>
              <a:gd name="T11" fmla="*/ 4151 h 4320"/>
              <a:gd name="T12" fmla="*/ 0 w 6128"/>
              <a:gd name="T13" fmla="*/ 4320 h 4320"/>
              <a:gd name="T14" fmla="*/ 6128 w 6128"/>
              <a:gd name="T15" fmla="*/ 4320 h 4320"/>
              <a:gd name="T16" fmla="*/ 6128 w 6128"/>
              <a:gd name="T17" fmla="*/ 0 h 4320"/>
              <a:gd name="T18" fmla="*/ 2213 w 6128"/>
              <a:gd name="T19"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28" h="4320">
                <a:moveTo>
                  <a:pt x="2213" y="0"/>
                </a:moveTo>
                <a:cubicBezTo>
                  <a:pt x="2570" y="278"/>
                  <a:pt x="2857" y="564"/>
                  <a:pt x="3085" y="837"/>
                </a:cubicBezTo>
                <a:cubicBezTo>
                  <a:pt x="3485" y="1317"/>
                  <a:pt x="3703" y="1759"/>
                  <a:pt x="3792" y="2049"/>
                </a:cubicBezTo>
                <a:cubicBezTo>
                  <a:pt x="3976" y="2651"/>
                  <a:pt x="3900" y="3036"/>
                  <a:pt x="3676" y="3182"/>
                </a:cubicBezTo>
                <a:cubicBezTo>
                  <a:pt x="3259" y="3451"/>
                  <a:pt x="2394" y="3389"/>
                  <a:pt x="1217" y="3682"/>
                </a:cubicBezTo>
                <a:cubicBezTo>
                  <a:pt x="844" y="3775"/>
                  <a:pt x="518" y="3942"/>
                  <a:pt x="221" y="4151"/>
                </a:cubicBezTo>
                <a:cubicBezTo>
                  <a:pt x="145" y="4205"/>
                  <a:pt x="72" y="4261"/>
                  <a:pt x="0" y="4320"/>
                </a:cubicBezTo>
                <a:cubicBezTo>
                  <a:pt x="6128" y="4320"/>
                  <a:pt x="6128" y="4320"/>
                  <a:pt x="6128" y="4320"/>
                </a:cubicBezTo>
                <a:cubicBezTo>
                  <a:pt x="6128" y="0"/>
                  <a:pt x="6128" y="0"/>
                  <a:pt x="6128" y="0"/>
                </a:cubicBezTo>
                <a:lnTo>
                  <a:pt x="2213" y="0"/>
                </a:lnTo>
                <a:close/>
              </a:path>
            </a:pathLst>
          </a:custGeom>
          <a:gradFill flip="none" rotWithShape="1">
            <a:gsLst>
              <a:gs pos="2000">
                <a:srgbClr val="AB035A"/>
              </a:gs>
              <a:gs pos="53000">
                <a:srgbClr val="C10E1B"/>
              </a:gs>
            </a:gsLst>
            <a:lin ang="192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1266" name="Freeform 11">
            <a:extLst>
              <a:ext uri="{FF2B5EF4-FFF2-40B4-BE49-F238E27FC236}">
                <a16:creationId xmlns:a16="http://schemas.microsoft.com/office/drawing/2014/main" id="{4CCE8A42-ABBA-438A-91CF-9E007F02A167}"/>
              </a:ext>
            </a:extLst>
          </p:cNvPr>
          <p:cNvSpPr>
            <a:spLocks/>
          </p:cNvSpPr>
          <p:nvPr userDrawn="1"/>
        </p:nvSpPr>
        <p:spPr bwMode="auto">
          <a:xfrm>
            <a:off x="2841626" y="0"/>
            <a:ext cx="9350375" cy="6858000"/>
          </a:xfrm>
          <a:custGeom>
            <a:avLst/>
            <a:gdLst>
              <a:gd name="T0" fmla="*/ 1996 w 5891"/>
              <a:gd name="T1" fmla="*/ 0 h 4320"/>
              <a:gd name="T2" fmla="*/ 3154 w 5891"/>
              <a:gd name="T3" fmla="*/ 1205 h 4320"/>
              <a:gd name="T4" fmla="*/ 3765 w 5891"/>
              <a:gd name="T5" fmla="*/ 2479 h 4320"/>
              <a:gd name="T6" fmla="*/ 3553 w 5891"/>
              <a:gd name="T7" fmla="*/ 3611 h 4320"/>
              <a:gd name="T8" fmla="*/ 1031 w 5891"/>
              <a:gd name="T9" fmla="*/ 3930 h 4320"/>
              <a:gd name="T10" fmla="*/ 0 w 5891"/>
              <a:gd name="T11" fmla="*/ 4320 h 4320"/>
              <a:gd name="T12" fmla="*/ 5891 w 5891"/>
              <a:gd name="T13" fmla="*/ 4320 h 4320"/>
              <a:gd name="T14" fmla="*/ 5891 w 5891"/>
              <a:gd name="T15" fmla="*/ 0 h 4320"/>
              <a:gd name="T16" fmla="*/ 1996 w 5891"/>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1" h="4320">
                <a:moveTo>
                  <a:pt x="1996" y="0"/>
                </a:moveTo>
                <a:cubicBezTo>
                  <a:pt x="2504" y="400"/>
                  <a:pt x="2880" y="817"/>
                  <a:pt x="3154" y="1205"/>
                </a:cubicBezTo>
                <a:cubicBezTo>
                  <a:pt x="3517" y="1718"/>
                  <a:pt x="3700" y="2180"/>
                  <a:pt x="3765" y="2479"/>
                </a:cubicBezTo>
                <a:cubicBezTo>
                  <a:pt x="3900" y="3099"/>
                  <a:pt x="3791" y="3481"/>
                  <a:pt x="3553" y="3611"/>
                </a:cubicBezTo>
                <a:cubicBezTo>
                  <a:pt x="3109" y="3851"/>
                  <a:pt x="2243" y="3724"/>
                  <a:pt x="1031" y="3930"/>
                </a:cubicBezTo>
                <a:cubicBezTo>
                  <a:pt x="652" y="3995"/>
                  <a:pt x="313" y="4136"/>
                  <a:pt x="0" y="4320"/>
                </a:cubicBezTo>
                <a:cubicBezTo>
                  <a:pt x="5891" y="4320"/>
                  <a:pt x="5891" y="4320"/>
                  <a:pt x="5891" y="4320"/>
                </a:cubicBezTo>
                <a:cubicBezTo>
                  <a:pt x="5891" y="0"/>
                  <a:pt x="5891" y="0"/>
                  <a:pt x="5891" y="0"/>
                </a:cubicBezTo>
                <a:lnTo>
                  <a:pt x="1996" y="0"/>
                </a:lnTo>
                <a:close/>
              </a:path>
            </a:pathLst>
          </a:custGeom>
          <a:gradFill flip="none" rotWithShape="1">
            <a:gsLst>
              <a:gs pos="37000">
                <a:srgbClr val="A50069"/>
              </a:gs>
              <a:gs pos="91000">
                <a:srgbClr val="BE0D1F"/>
              </a:gs>
            </a:gsLst>
            <a:lin ang="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hasCustomPrompt="1"/>
          </p:nvPr>
        </p:nvSpPr>
        <p:spPr>
          <a:xfrm>
            <a:off x="731838" y="1895476"/>
            <a:ext cx="6773862" cy="4270374"/>
          </a:xfrm>
        </p:spPr>
        <p:txBody>
          <a:bodyPr vert="horz" lIns="91440" tIns="45720" rIns="91440" bIns="45720" rtlCol="0">
            <a:normAutofit/>
          </a:bodyPr>
          <a:lstStyle>
            <a:lvl1pPr>
              <a:defRPr lang="fr-FR" dirty="0"/>
            </a:lvl1pPr>
            <a:lvl2pPr>
              <a:defRPr lang="fr-FR" dirty="0"/>
            </a:lvl2pPr>
            <a:lvl3pPr>
              <a:defRPr lang="fr-FR" dirty="0"/>
            </a:lvl3pPr>
            <a:lvl4pPr>
              <a:defRPr lang="fr-FR" dirty="0"/>
            </a:lvl4pPr>
            <a:lvl5pPr>
              <a:defRPr lang="fr-FR" dirty="0"/>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lvl1pPr>
              <a:defRPr>
                <a:solidFill>
                  <a:schemeClr val="bg1"/>
                </a:solidFill>
              </a:defRPr>
            </a:lvl1p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lvl1pPr>
              <a:defRPr>
                <a:solidFill>
                  <a:schemeClr val="bg1"/>
                </a:solidFill>
              </a:defRPr>
            </a:lvl1p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lvl1pPr>
              <a:defRPr>
                <a:solidFill>
                  <a:schemeClr val="bg1"/>
                </a:solidFill>
              </a:defRPr>
            </a:lvl1pPr>
          </a:lstStyle>
          <a:p>
            <a:fld id="{4F7C0F30-2BA6-4E2D-AFC7-62C5E77ECC9C}" type="slidenum">
              <a:rPr lang="fr-FR" smtClean="0"/>
              <a:pPr/>
              <a:t>‹N°›</a:t>
            </a:fld>
            <a:endParaRPr lang="fr-FR" dirty="0"/>
          </a:p>
        </p:txBody>
      </p:sp>
      <p:sp>
        <p:nvSpPr>
          <p:cNvPr id="19" name="Espace réservé du contenu 2">
            <a:extLst>
              <a:ext uri="{FF2B5EF4-FFF2-40B4-BE49-F238E27FC236}">
                <a16:creationId xmlns:a16="http://schemas.microsoft.com/office/drawing/2014/main" id="{33AD7AC0-220E-4F62-A332-C415726467E5}"/>
              </a:ext>
            </a:extLst>
          </p:cNvPr>
          <p:cNvSpPr>
            <a:spLocks noGrp="1"/>
          </p:cNvSpPr>
          <p:nvPr>
            <p:ph idx="13" hasCustomPrompt="1"/>
          </p:nvPr>
        </p:nvSpPr>
        <p:spPr>
          <a:xfrm>
            <a:off x="9084253" y="358125"/>
            <a:ext cx="2854037" cy="5807725"/>
          </a:xfrm>
        </p:spPr>
        <p:txBody>
          <a:bodyPr>
            <a:normAutofit/>
          </a:bodyPr>
          <a:lstStyle>
            <a:lvl1pPr>
              <a:defRPr sz="1500" cap="none" baseline="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20" name="Connecteur droit 19">
            <a:extLst>
              <a:ext uri="{FF2B5EF4-FFF2-40B4-BE49-F238E27FC236}">
                <a16:creationId xmlns:a16="http://schemas.microsoft.com/office/drawing/2014/main" id="{2EABA08B-07FB-41C1-8C2C-CB117F93179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73FC3E2-4E99-4F43-B465-CDF1978705C7}"/>
              </a:ext>
            </a:extLst>
          </p:cNvPr>
          <p:cNvGrpSpPr/>
          <p:nvPr userDrawn="1"/>
        </p:nvGrpSpPr>
        <p:grpSpPr>
          <a:xfrm>
            <a:off x="11594100" y="6394655"/>
            <a:ext cx="281193" cy="282763"/>
            <a:chOff x="1009650" y="946150"/>
            <a:chExt cx="3979863" cy="4002088"/>
          </a:xfrm>
          <a:noFill/>
        </p:grpSpPr>
        <p:sp>
          <p:nvSpPr>
            <p:cNvPr id="22" name="Freeform 5">
              <a:extLst>
                <a:ext uri="{FF2B5EF4-FFF2-40B4-BE49-F238E27FC236}">
                  <a16:creationId xmlns:a16="http://schemas.microsoft.com/office/drawing/2014/main" id="{8E7E80FD-1BE2-4FE2-B48A-C0F5F19D2F95}"/>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3" name="Freeform 6">
              <a:extLst>
                <a:ext uri="{FF2B5EF4-FFF2-40B4-BE49-F238E27FC236}">
                  <a16:creationId xmlns:a16="http://schemas.microsoft.com/office/drawing/2014/main" id="{0F2FDC6E-CF68-43B2-9859-39812ACB1768}"/>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4" name="Freeform 7">
              <a:extLst>
                <a:ext uri="{FF2B5EF4-FFF2-40B4-BE49-F238E27FC236}">
                  <a16:creationId xmlns:a16="http://schemas.microsoft.com/office/drawing/2014/main" id="{37D43A7B-A4FF-4A4D-89C5-5D173B07F097}"/>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5" name="Freeform 8">
              <a:extLst>
                <a:ext uri="{FF2B5EF4-FFF2-40B4-BE49-F238E27FC236}">
                  <a16:creationId xmlns:a16="http://schemas.microsoft.com/office/drawing/2014/main" id="{60E1FAC0-F79B-494A-8FA3-476497698C2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6" name="Freeform 9">
              <a:extLst>
                <a:ext uri="{FF2B5EF4-FFF2-40B4-BE49-F238E27FC236}">
                  <a16:creationId xmlns:a16="http://schemas.microsoft.com/office/drawing/2014/main" id="{EA73D5DB-827B-47E3-9F08-97121585128D}"/>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7" name="Freeform 10">
              <a:extLst>
                <a:ext uri="{FF2B5EF4-FFF2-40B4-BE49-F238E27FC236}">
                  <a16:creationId xmlns:a16="http://schemas.microsoft.com/office/drawing/2014/main" id="{6355C8C2-A847-4FF4-BA59-8112B4D86550}"/>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8" name="Freeform 11">
              <a:extLst>
                <a:ext uri="{FF2B5EF4-FFF2-40B4-BE49-F238E27FC236}">
                  <a16:creationId xmlns:a16="http://schemas.microsoft.com/office/drawing/2014/main" id="{B387FBFF-E840-492C-BABC-EF02516DD17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9" name="Freeform 12">
              <a:extLst>
                <a:ext uri="{FF2B5EF4-FFF2-40B4-BE49-F238E27FC236}">
                  <a16:creationId xmlns:a16="http://schemas.microsoft.com/office/drawing/2014/main" id="{36C72842-7809-4232-8A69-988AD51DEE0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0" name="Freeform 13">
              <a:extLst>
                <a:ext uri="{FF2B5EF4-FFF2-40B4-BE49-F238E27FC236}">
                  <a16:creationId xmlns:a16="http://schemas.microsoft.com/office/drawing/2014/main" id="{D7498989-3BCE-4EEC-AFEB-2ED1527D4593}"/>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1" name="Freeform 14">
              <a:extLst>
                <a:ext uri="{FF2B5EF4-FFF2-40B4-BE49-F238E27FC236}">
                  <a16:creationId xmlns:a16="http://schemas.microsoft.com/office/drawing/2014/main" id="{12071E0C-0E15-413B-84A1-874DC9323C9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grpSp>
      <p:sp>
        <p:nvSpPr>
          <p:cNvPr id="11267" name="Titre 11266">
            <a:extLst>
              <a:ext uri="{FF2B5EF4-FFF2-40B4-BE49-F238E27FC236}">
                <a16:creationId xmlns:a16="http://schemas.microsoft.com/office/drawing/2014/main" id="{26B0D6EC-4D7D-4CD9-992A-262AA3AA9144}"/>
              </a:ext>
            </a:extLst>
          </p:cNvPr>
          <p:cNvSpPr>
            <a:spLocks noGrp="1"/>
          </p:cNvSpPr>
          <p:nvPr>
            <p:ph type="title"/>
          </p:nvPr>
        </p:nvSpPr>
        <p:spPr>
          <a:xfrm>
            <a:off x="731838" y="327820"/>
            <a:ext cx="5459412" cy="865692"/>
          </a:xfrm>
        </p:spPr>
        <p:txBody>
          <a:bodyPr>
            <a:normAutofit/>
          </a:bodyPr>
          <a:lstStyle>
            <a:lvl1pPr>
              <a:defRPr sz="2000">
                <a:solidFill>
                  <a:schemeClr val="tx1"/>
                </a:solidFill>
              </a:defRPr>
            </a:lvl1pPr>
          </a:lstStyle>
          <a:p>
            <a:r>
              <a:rPr lang="fr-FR"/>
              <a:t>Modifiez le style du titre</a:t>
            </a:r>
            <a:endParaRPr lang="fr-FR" dirty="0"/>
          </a:p>
        </p:txBody>
      </p:sp>
      <p:cxnSp>
        <p:nvCxnSpPr>
          <p:cNvPr id="41" name="Connecteur droit 40">
            <a:extLst>
              <a:ext uri="{FF2B5EF4-FFF2-40B4-BE49-F238E27FC236}">
                <a16:creationId xmlns:a16="http://schemas.microsoft.com/office/drawing/2014/main" id="{D9D88CF6-3A3B-410A-A3DF-40417FAFC63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ZoneTexte 43">
            <a:extLst>
              <a:ext uri="{FF2B5EF4-FFF2-40B4-BE49-F238E27FC236}">
                <a16:creationId xmlns:a16="http://schemas.microsoft.com/office/drawing/2014/main" id="{63CB62FD-F7DB-4B59-BCB8-BCFADC5C3105}"/>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Contenu + Exergue 2 PARME</a:t>
            </a:r>
          </a:p>
        </p:txBody>
      </p:sp>
    </p:spTree>
    <p:extLst>
      <p:ext uri="{BB962C8B-B14F-4D97-AF65-F5344CB8AC3E}">
        <p14:creationId xmlns:p14="http://schemas.microsoft.com/office/powerpoint/2010/main" val="31135861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Accroche ORAN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F7CA8FE-83BC-44FE-A2E0-9363945BC84E}"/>
              </a:ext>
            </a:extLst>
          </p:cNvPr>
          <p:cNvSpPr/>
          <p:nvPr userDrawn="1"/>
        </p:nvSpPr>
        <p:spPr>
          <a:xfrm>
            <a:off x="0" y="0"/>
            <a:ext cx="12192000" cy="6858000"/>
          </a:xfrm>
          <a:prstGeom prst="rect">
            <a:avLst/>
          </a:prstGeom>
          <a:gradFill flip="none" rotWithShape="1">
            <a:gsLst>
              <a:gs pos="30000">
                <a:srgbClr val="C94F1C"/>
              </a:gs>
              <a:gs pos="97000">
                <a:srgbClr val="EFC413"/>
              </a:gs>
            </a:gsLst>
            <a:lin ang="13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Freeform 5">
            <a:extLst>
              <a:ext uri="{FF2B5EF4-FFF2-40B4-BE49-F238E27FC236}">
                <a16:creationId xmlns:a16="http://schemas.microsoft.com/office/drawing/2014/main" id="{A4FFE3E1-3F11-4D7F-BA9E-E3BAC4E21EE6}"/>
              </a:ext>
            </a:extLst>
          </p:cNvPr>
          <p:cNvSpPr>
            <a:spLocks/>
          </p:cNvSpPr>
          <p:nvPr userDrawn="1"/>
        </p:nvSpPr>
        <p:spPr bwMode="auto">
          <a:xfrm>
            <a:off x="606425" y="1588"/>
            <a:ext cx="11585574" cy="6856413"/>
          </a:xfrm>
          <a:custGeom>
            <a:avLst/>
            <a:gdLst>
              <a:gd name="T0" fmla="*/ 2384 w 7300"/>
              <a:gd name="T1" fmla="*/ 0 h 4319"/>
              <a:gd name="T2" fmla="*/ 1233 w 7300"/>
              <a:gd name="T3" fmla="*/ 832 h 4319"/>
              <a:gd name="T4" fmla="*/ 1233 w 7300"/>
              <a:gd name="T5" fmla="*/ 832 h 4319"/>
              <a:gd name="T6" fmla="*/ 287 w 7300"/>
              <a:gd name="T7" fmla="*/ 2056 h 4319"/>
              <a:gd name="T8" fmla="*/ 254 w 7300"/>
              <a:gd name="T9" fmla="*/ 3318 h 4319"/>
              <a:gd name="T10" fmla="*/ 2883 w 7300"/>
              <a:gd name="T11" fmla="*/ 4238 h 4319"/>
              <a:gd name="T12" fmla="*/ 3066 w 7300"/>
              <a:gd name="T13" fmla="*/ 4319 h 4319"/>
              <a:gd name="T14" fmla="*/ 6111 w 7300"/>
              <a:gd name="T15" fmla="*/ 4319 h 4319"/>
              <a:gd name="T16" fmla="*/ 6789 w 7300"/>
              <a:gd name="T17" fmla="*/ 2987 h 4319"/>
              <a:gd name="T18" fmla="*/ 7300 w 7300"/>
              <a:gd name="T19" fmla="*/ 2372 h 4319"/>
              <a:gd name="T20" fmla="*/ 7300 w 7300"/>
              <a:gd name="T21" fmla="*/ 0 h 4319"/>
              <a:gd name="T22" fmla="*/ 2384 w 7300"/>
              <a:gd name="T23"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00" h="4319">
                <a:moveTo>
                  <a:pt x="2384" y="0"/>
                </a:moveTo>
                <a:cubicBezTo>
                  <a:pt x="1919" y="263"/>
                  <a:pt x="1539" y="550"/>
                  <a:pt x="1233" y="832"/>
                </a:cubicBezTo>
                <a:cubicBezTo>
                  <a:pt x="1318" y="776"/>
                  <a:pt x="1318" y="776"/>
                  <a:pt x="1233" y="832"/>
                </a:cubicBezTo>
                <a:cubicBezTo>
                  <a:pt x="727" y="1299"/>
                  <a:pt x="425" y="1751"/>
                  <a:pt x="287" y="2056"/>
                </a:cubicBezTo>
                <a:cubicBezTo>
                  <a:pt x="0" y="2690"/>
                  <a:pt x="29" y="3124"/>
                  <a:pt x="254" y="3318"/>
                </a:cubicBezTo>
                <a:cubicBezTo>
                  <a:pt x="675" y="3677"/>
                  <a:pt x="1632" y="3739"/>
                  <a:pt x="2883" y="4238"/>
                </a:cubicBezTo>
                <a:cubicBezTo>
                  <a:pt x="2945" y="4263"/>
                  <a:pt x="3006" y="4290"/>
                  <a:pt x="3066" y="4319"/>
                </a:cubicBezTo>
                <a:cubicBezTo>
                  <a:pt x="6111" y="4319"/>
                  <a:pt x="6111" y="4319"/>
                  <a:pt x="6111" y="4319"/>
                </a:cubicBezTo>
                <a:cubicBezTo>
                  <a:pt x="6254" y="3853"/>
                  <a:pt x="6469" y="3402"/>
                  <a:pt x="6789" y="2987"/>
                </a:cubicBezTo>
                <a:cubicBezTo>
                  <a:pt x="6962" y="2762"/>
                  <a:pt x="7134" y="2559"/>
                  <a:pt x="7300" y="2372"/>
                </a:cubicBezTo>
                <a:cubicBezTo>
                  <a:pt x="7300" y="0"/>
                  <a:pt x="7300" y="0"/>
                  <a:pt x="7300" y="0"/>
                </a:cubicBezTo>
                <a:lnTo>
                  <a:pt x="2384" y="0"/>
                </a:lnTo>
                <a:close/>
              </a:path>
            </a:pathLst>
          </a:custGeom>
          <a:gradFill flip="none" rotWithShape="1">
            <a:gsLst>
              <a:gs pos="2000">
                <a:srgbClr val="D4701A"/>
              </a:gs>
              <a:gs pos="27000">
                <a:srgbClr val="E8B015"/>
              </a:gs>
            </a:gsLst>
            <a:lin ang="1620000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1" name="Freeform 6">
            <a:extLst>
              <a:ext uri="{FF2B5EF4-FFF2-40B4-BE49-F238E27FC236}">
                <a16:creationId xmlns:a16="http://schemas.microsoft.com/office/drawing/2014/main" id="{A71D3F6B-2612-462B-856F-9A4D0776CB6C}"/>
              </a:ext>
            </a:extLst>
          </p:cNvPr>
          <p:cNvSpPr>
            <a:spLocks/>
          </p:cNvSpPr>
          <p:nvPr userDrawn="1"/>
        </p:nvSpPr>
        <p:spPr bwMode="auto">
          <a:xfrm>
            <a:off x="1014412" y="1588"/>
            <a:ext cx="11177587" cy="6856413"/>
          </a:xfrm>
          <a:custGeom>
            <a:avLst/>
            <a:gdLst>
              <a:gd name="T0" fmla="*/ 2090 w 7043"/>
              <a:gd name="T1" fmla="*/ 0 h 4319"/>
              <a:gd name="T2" fmla="*/ 1378 w 7043"/>
              <a:gd name="T3" fmla="*/ 479 h 4319"/>
              <a:gd name="T4" fmla="*/ 343 w 7043"/>
              <a:gd name="T5" fmla="*/ 1614 h 4319"/>
              <a:gd name="T6" fmla="*/ 207 w 7043"/>
              <a:gd name="T7" fmla="*/ 2854 h 4319"/>
              <a:gd name="T8" fmla="*/ 2727 w 7043"/>
              <a:gd name="T9" fmla="*/ 3955 h 4319"/>
              <a:gd name="T10" fmla="*/ 3295 w 7043"/>
              <a:gd name="T11" fmla="*/ 4319 h 4319"/>
              <a:gd name="T12" fmla="*/ 5889 w 7043"/>
              <a:gd name="T13" fmla="*/ 4319 h 4319"/>
              <a:gd name="T14" fmla="*/ 6686 w 7043"/>
              <a:gd name="T15" fmla="*/ 3011 h 4319"/>
              <a:gd name="T16" fmla="*/ 7043 w 7043"/>
              <a:gd name="T17" fmla="*/ 2637 h 4319"/>
              <a:gd name="T18" fmla="*/ 7043 w 7043"/>
              <a:gd name="T19" fmla="*/ 0 h 4319"/>
              <a:gd name="T20" fmla="*/ 2090 w 7043"/>
              <a:gd name="T21"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43" h="4319">
                <a:moveTo>
                  <a:pt x="2090" y="0"/>
                </a:moveTo>
                <a:cubicBezTo>
                  <a:pt x="1821" y="155"/>
                  <a:pt x="1585" y="317"/>
                  <a:pt x="1378" y="479"/>
                </a:cubicBezTo>
                <a:cubicBezTo>
                  <a:pt x="840" y="901"/>
                  <a:pt x="504" y="1324"/>
                  <a:pt x="343" y="1614"/>
                </a:cubicBezTo>
                <a:cubicBezTo>
                  <a:pt x="7" y="2217"/>
                  <a:pt x="0" y="2647"/>
                  <a:pt x="207" y="2854"/>
                </a:cubicBezTo>
                <a:cubicBezTo>
                  <a:pt x="592" y="3239"/>
                  <a:pt x="1532" y="3371"/>
                  <a:pt x="2727" y="3955"/>
                </a:cubicBezTo>
                <a:cubicBezTo>
                  <a:pt x="2935" y="4057"/>
                  <a:pt x="3123" y="4180"/>
                  <a:pt x="3295" y="4319"/>
                </a:cubicBezTo>
                <a:cubicBezTo>
                  <a:pt x="5889" y="4319"/>
                  <a:pt x="5889" y="4319"/>
                  <a:pt x="5889" y="4319"/>
                </a:cubicBezTo>
                <a:cubicBezTo>
                  <a:pt x="6069" y="3854"/>
                  <a:pt x="6323" y="3410"/>
                  <a:pt x="6686" y="3011"/>
                </a:cubicBezTo>
                <a:cubicBezTo>
                  <a:pt x="6807" y="2878"/>
                  <a:pt x="6926" y="2754"/>
                  <a:pt x="7043" y="2637"/>
                </a:cubicBezTo>
                <a:cubicBezTo>
                  <a:pt x="7043" y="0"/>
                  <a:pt x="7043" y="0"/>
                  <a:pt x="7043" y="0"/>
                </a:cubicBezTo>
                <a:lnTo>
                  <a:pt x="2090" y="0"/>
                </a:lnTo>
                <a:close/>
              </a:path>
            </a:pathLst>
          </a:custGeom>
          <a:gradFill flip="none" rotWithShape="1">
            <a:gsLst>
              <a:gs pos="11000">
                <a:srgbClr val="D0611A"/>
              </a:gs>
              <a:gs pos="85000">
                <a:srgbClr val="EBB814"/>
              </a:gs>
            </a:gsLst>
            <a:lin ang="168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lvl1pPr>
              <a:defRPr>
                <a:solidFill>
                  <a:schemeClr val="bg1"/>
                </a:solidFill>
              </a:defRPr>
            </a:lvl1p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lvl1pPr>
              <a:defRPr>
                <a:solidFill>
                  <a:schemeClr val="bg1"/>
                </a:solidFill>
              </a:defRPr>
            </a:lvl1p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lvl1pPr>
              <a:defRPr>
                <a:solidFill>
                  <a:schemeClr val="bg1"/>
                </a:solidFill>
              </a:defRPr>
            </a:lvl1pPr>
          </a:lstStyle>
          <a:p>
            <a:fld id="{4F7C0F30-2BA6-4E2D-AFC7-62C5E77ECC9C}" type="slidenum">
              <a:rPr lang="fr-FR" smtClean="0"/>
              <a:pPr/>
              <a:t>‹N°›</a:t>
            </a:fld>
            <a:endParaRPr lang="fr-FR" dirty="0"/>
          </a:p>
        </p:txBody>
      </p:sp>
      <p:cxnSp>
        <p:nvCxnSpPr>
          <p:cNvPr id="20" name="Connecteur droit 19">
            <a:extLst>
              <a:ext uri="{FF2B5EF4-FFF2-40B4-BE49-F238E27FC236}">
                <a16:creationId xmlns:a16="http://schemas.microsoft.com/office/drawing/2014/main" id="{2EABA08B-07FB-41C1-8C2C-CB117F93179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D9D88CF6-3A3B-410A-A3DF-40417FAFC63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73FC3E2-4E99-4F43-B465-CDF1978705C7}"/>
              </a:ext>
            </a:extLst>
          </p:cNvPr>
          <p:cNvGrpSpPr/>
          <p:nvPr userDrawn="1"/>
        </p:nvGrpSpPr>
        <p:grpSpPr>
          <a:xfrm>
            <a:off x="11594100" y="6394655"/>
            <a:ext cx="281193" cy="282763"/>
            <a:chOff x="1009650" y="946150"/>
            <a:chExt cx="3979863" cy="4002088"/>
          </a:xfrm>
          <a:noFill/>
        </p:grpSpPr>
        <p:sp>
          <p:nvSpPr>
            <p:cNvPr id="22" name="Freeform 5">
              <a:extLst>
                <a:ext uri="{FF2B5EF4-FFF2-40B4-BE49-F238E27FC236}">
                  <a16:creationId xmlns:a16="http://schemas.microsoft.com/office/drawing/2014/main" id="{8E7E80FD-1BE2-4FE2-B48A-C0F5F19D2F95}"/>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3" name="Freeform 6">
              <a:extLst>
                <a:ext uri="{FF2B5EF4-FFF2-40B4-BE49-F238E27FC236}">
                  <a16:creationId xmlns:a16="http://schemas.microsoft.com/office/drawing/2014/main" id="{0F2FDC6E-CF68-43B2-9859-39812ACB1768}"/>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4" name="Freeform 7">
              <a:extLst>
                <a:ext uri="{FF2B5EF4-FFF2-40B4-BE49-F238E27FC236}">
                  <a16:creationId xmlns:a16="http://schemas.microsoft.com/office/drawing/2014/main" id="{37D43A7B-A4FF-4A4D-89C5-5D173B07F097}"/>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5" name="Freeform 8">
              <a:extLst>
                <a:ext uri="{FF2B5EF4-FFF2-40B4-BE49-F238E27FC236}">
                  <a16:creationId xmlns:a16="http://schemas.microsoft.com/office/drawing/2014/main" id="{60E1FAC0-F79B-494A-8FA3-476497698C2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6" name="Freeform 9">
              <a:extLst>
                <a:ext uri="{FF2B5EF4-FFF2-40B4-BE49-F238E27FC236}">
                  <a16:creationId xmlns:a16="http://schemas.microsoft.com/office/drawing/2014/main" id="{EA73D5DB-827B-47E3-9F08-97121585128D}"/>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7" name="Freeform 10">
              <a:extLst>
                <a:ext uri="{FF2B5EF4-FFF2-40B4-BE49-F238E27FC236}">
                  <a16:creationId xmlns:a16="http://schemas.microsoft.com/office/drawing/2014/main" id="{6355C8C2-A847-4FF4-BA59-8112B4D86550}"/>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8" name="Freeform 11">
              <a:extLst>
                <a:ext uri="{FF2B5EF4-FFF2-40B4-BE49-F238E27FC236}">
                  <a16:creationId xmlns:a16="http://schemas.microsoft.com/office/drawing/2014/main" id="{B387FBFF-E840-492C-BABC-EF02516DD17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9" name="Freeform 12">
              <a:extLst>
                <a:ext uri="{FF2B5EF4-FFF2-40B4-BE49-F238E27FC236}">
                  <a16:creationId xmlns:a16="http://schemas.microsoft.com/office/drawing/2014/main" id="{36C72842-7809-4232-8A69-988AD51DEE0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0" name="Freeform 13">
              <a:extLst>
                <a:ext uri="{FF2B5EF4-FFF2-40B4-BE49-F238E27FC236}">
                  <a16:creationId xmlns:a16="http://schemas.microsoft.com/office/drawing/2014/main" id="{D7498989-3BCE-4EEC-AFEB-2ED1527D4593}"/>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1" name="Freeform 14">
              <a:extLst>
                <a:ext uri="{FF2B5EF4-FFF2-40B4-BE49-F238E27FC236}">
                  <a16:creationId xmlns:a16="http://schemas.microsoft.com/office/drawing/2014/main" id="{12071E0C-0E15-413B-84A1-874DC9323C9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gr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hasCustomPrompt="1"/>
          </p:nvPr>
        </p:nvSpPr>
        <p:spPr>
          <a:xfrm>
            <a:off x="3152773" y="2924174"/>
            <a:ext cx="6934201" cy="3184525"/>
          </a:xfrm>
        </p:spPr>
        <p:txBody>
          <a:bodyPr vert="horz" lIns="91440" tIns="45720" rIns="91440" bIns="45720" rtlCol="0">
            <a:normAutofit/>
          </a:bodyPr>
          <a:lstStyle>
            <a:lvl1pPr>
              <a:defRPr lang="fr-FR" dirty="0">
                <a:solidFill>
                  <a:schemeClr val="bg1"/>
                </a:solidFill>
              </a:defRPr>
            </a:lvl1pPr>
            <a:lvl2pPr>
              <a:defRPr lang="fr-FR" dirty="0">
                <a:solidFill>
                  <a:schemeClr val="bg1"/>
                </a:solidFill>
              </a:defRPr>
            </a:lvl2pPr>
            <a:lvl3pPr>
              <a:defRPr lang="fr-FR" dirty="0">
                <a:solidFill>
                  <a:schemeClr val="bg1"/>
                </a:solidFill>
              </a:defRPr>
            </a:lvl3pPr>
            <a:lvl4pPr>
              <a:defRPr lang="fr-FR" dirty="0">
                <a:solidFill>
                  <a:schemeClr val="bg1"/>
                </a:solidFill>
              </a:defRPr>
            </a:lvl4pPr>
            <a:lvl5pPr>
              <a:defRPr lang="fr-FR" dirty="0">
                <a:solidFill>
                  <a:schemeClr val="bg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267" name="Titre 11266">
            <a:extLst>
              <a:ext uri="{FF2B5EF4-FFF2-40B4-BE49-F238E27FC236}">
                <a16:creationId xmlns:a16="http://schemas.microsoft.com/office/drawing/2014/main" id="{26B0D6EC-4D7D-4CD9-992A-262AA3AA9144}"/>
              </a:ext>
            </a:extLst>
          </p:cNvPr>
          <p:cNvSpPr>
            <a:spLocks noGrp="1"/>
          </p:cNvSpPr>
          <p:nvPr>
            <p:ph type="title"/>
          </p:nvPr>
        </p:nvSpPr>
        <p:spPr>
          <a:xfrm>
            <a:off x="3152773" y="1044576"/>
            <a:ext cx="5459412" cy="1622137"/>
          </a:xfrm>
        </p:spPr>
        <p:txBody>
          <a:bodyPr anchor="b">
            <a:normAutofit/>
          </a:bodyPr>
          <a:lstStyle>
            <a:lvl1pPr>
              <a:defRPr sz="2000">
                <a:solidFill>
                  <a:schemeClr val="bg1"/>
                </a:solidFill>
              </a:defRPr>
            </a:lvl1pPr>
          </a:lstStyle>
          <a:p>
            <a:r>
              <a:rPr lang="fr-FR"/>
              <a:t>Modifiez le style du titre</a:t>
            </a:r>
            <a:endParaRPr lang="fr-FR" dirty="0"/>
          </a:p>
        </p:txBody>
      </p:sp>
      <p:sp>
        <p:nvSpPr>
          <p:cNvPr id="32" name="ZoneTexte 31">
            <a:extLst>
              <a:ext uri="{FF2B5EF4-FFF2-40B4-BE49-F238E27FC236}">
                <a16:creationId xmlns:a16="http://schemas.microsoft.com/office/drawing/2014/main" id="{CC501166-1C05-4572-A11B-1D7EAB251C3B}"/>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Accroche ORANGE</a:t>
            </a:r>
          </a:p>
        </p:txBody>
      </p:sp>
    </p:spTree>
    <p:extLst>
      <p:ext uri="{BB962C8B-B14F-4D97-AF65-F5344CB8AC3E}">
        <p14:creationId xmlns:p14="http://schemas.microsoft.com/office/powerpoint/2010/main" val="6248078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Accroche VER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F7CA8FE-83BC-44FE-A2E0-9363945BC84E}"/>
              </a:ext>
            </a:extLst>
          </p:cNvPr>
          <p:cNvSpPr/>
          <p:nvPr userDrawn="1"/>
        </p:nvSpPr>
        <p:spPr>
          <a:xfrm>
            <a:off x="0" y="0"/>
            <a:ext cx="12192000" cy="6858000"/>
          </a:xfrm>
          <a:prstGeom prst="rect">
            <a:avLst/>
          </a:prstGeom>
          <a:gradFill flip="none" rotWithShape="1">
            <a:gsLst>
              <a:gs pos="30000">
                <a:srgbClr val="9FBE38"/>
              </a:gs>
              <a:gs pos="97000">
                <a:srgbClr val="D5D724"/>
              </a:gs>
            </a:gsLst>
            <a:lin ang="13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Freeform 5">
            <a:extLst>
              <a:ext uri="{FF2B5EF4-FFF2-40B4-BE49-F238E27FC236}">
                <a16:creationId xmlns:a16="http://schemas.microsoft.com/office/drawing/2014/main" id="{A4FFE3E1-3F11-4D7F-BA9E-E3BAC4E21EE6}"/>
              </a:ext>
            </a:extLst>
          </p:cNvPr>
          <p:cNvSpPr>
            <a:spLocks/>
          </p:cNvSpPr>
          <p:nvPr userDrawn="1"/>
        </p:nvSpPr>
        <p:spPr bwMode="auto">
          <a:xfrm>
            <a:off x="606425" y="1588"/>
            <a:ext cx="11585574" cy="6856413"/>
          </a:xfrm>
          <a:custGeom>
            <a:avLst/>
            <a:gdLst>
              <a:gd name="T0" fmla="*/ 2384 w 7300"/>
              <a:gd name="T1" fmla="*/ 0 h 4319"/>
              <a:gd name="T2" fmla="*/ 1233 w 7300"/>
              <a:gd name="T3" fmla="*/ 832 h 4319"/>
              <a:gd name="T4" fmla="*/ 1233 w 7300"/>
              <a:gd name="T5" fmla="*/ 832 h 4319"/>
              <a:gd name="T6" fmla="*/ 287 w 7300"/>
              <a:gd name="T7" fmla="*/ 2056 h 4319"/>
              <a:gd name="T8" fmla="*/ 254 w 7300"/>
              <a:gd name="T9" fmla="*/ 3318 h 4319"/>
              <a:gd name="T10" fmla="*/ 2883 w 7300"/>
              <a:gd name="T11" fmla="*/ 4238 h 4319"/>
              <a:gd name="T12" fmla="*/ 3066 w 7300"/>
              <a:gd name="T13" fmla="*/ 4319 h 4319"/>
              <a:gd name="T14" fmla="*/ 6111 w 7300"/>
              <a:gd name="T15" fmla="*/ 4319 h 4319"/>
              <a:gd name="T16" fmla="*/ 6789 w 7300"/>
              <a:gd name="T17" fmla="*/ 2987 h 4319"/>
              <a:gd name="T18" fmla="*/ 7300 w 7300"/>
              <a:gd name="T19" fmla="*/ 2372 h 4319"/>
              <a:gd name="T20" fmla="*/ 7300 w 7300"/>
              <a:gd name="T21" fmla="*/ 0 h 4319"/>
              <a:gd name="T22" fmla="*/ 2384 w 7300"/>
              <a:gd name="T23"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00" h="4319">
                <a:moveTo>
                  <a:pt x="2384" y="0"/>
                </a:moveTo>
                <a:cubicBezTo>
                  <a:pt x="1919" y="263"/>
                  <a:pt x="1539" y="550"/>
                  <a:pt x="1233" y="832"/>
                </a:cubicBezTo>
                <a:cubicBezTo>
                  <a:pt x="1318" y="776"/>
                  <a:pt x="1318" y="776"/>
                  <a:pt x="1233" y="832"/>
                </a:cubicBezTo>
                <a:cubicBezTo>
                  <a:pt x="727" y="1299"/>
                  <a:pt x="425" y="1751"/>
                  <a:pt x="287" y="2056"/>
                </a:cubicBezTo>
                <a:cubicBezTo>
                  <a:pt x="0" y="2690"/>
                  <a:pt x="29" y="3124"/>
                  <a:pt x="254" y="3318"/>
                </a:cubicBezTo>
                <a:cubicBezTo>
                  <a:pt x="675" y="3677"/>
                  <a:pt x="1632" y="3739"/>
                  <a:pt x="2883" y="4238"/>
                </a:cubicBezTo>
                <a:cubicBezTo>
                  <a:pt x="2945" y="4263"/>
                  <a:pt x="3006" y="4290"/>
                  <a:pt x="3066" y="4319"/>
                </a:cubicBezTo>
                <a:cubicBezTo>
                  <a:pt x="6111" y="4319"/>
                  <a:pt x="6111" y="4319"/>
                  <a:pt x="6111" y="4319"/>
                </a:cubicBezTo>
                <a:cubicBezTo>
                  <a:pt x="6254" y="3853"/>
                  <a:pt x="6469" y="3402"/>
                  <a:pt x="6789" y="2987"/>
                </a:cubicBezTo>
                <a:cubicBezTo>
                  <a:pt x="6962" y="2762"/>
                  <a:pt x="7134" y="2559"/>
                  <a:pt x="7300" y="2372"/>
                </a:cubicBezTo>
                <a:cubicBezTo>
                  <a:pt x="7300" y="0"/>
                  <a:pt x="7300" y="0"/>
                  <a:pt x="7300" y="0"/>
                </a:cubicBezTo>
                <a:lnTo>
                  <a:pt x="2384" y="0"/>
                </a:lnTo>
                <a:close/>
              </a:path>
            </a:pathLst>
          </a:custGeom>
          <a:gradFill flip="none" rotWithShape="1">
            <a:gsLst>
              <a:gs pos="2000">
                <a:srgbClr val="B3C732"/>
              </a:gs>
              <a:gs pos="27000">
                <a:srgbClr val="DADA22"/>
              </a:gs>
            </a:gsLst>
            <a:lin ang="1620000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1" name="Freeform 6">
            <a:extLst>
              <a:ext uri="{FF2B5EF4-FFF2-40B4-BE49-F238E27FC236}">
                <a16:creationId xmlns:a16="http://schemas.microsoft.com/office/drawing/2014/main" id="{A71D3F6B-2612-462B-856F-9A4D0776CB6C}"/>
              </a:ext>
            </a:extLst>
          </p:cNvPr>
          <p:cNvSpPr>
            <a:spLocks/>
          </p:cNvSpPr>
          <p:nvPr userDrawn="1"/>
        </p:nvSpPr>
        <p:spPr bwMode="auto">
          <a:xfrm>
            <a:off x="1014412" y="1588"/>
            <a:ext cx="11177587" cy="6856413"/>
          </a:xfrm>
          <a:custGeom>
            <a:avLst/>
            <a:gdLst>
              <a:gd name="T0" fmla="*/ 2090 w 7043"/>
              <a:gd name="T1" fmla="*/ 0 h 4319"/>
              <a:gd name="T2" fmla="*/ 1378 w 7043"/>
              <a:gd name="T3" fmla="*/ 479 h 4319"/>
              <a:gd name="T4" fmla="*/ 343 w 7043"/>
              <a:gd name="T5" fmla="*/ 1614 h 4319"/>
              <a:gd name="T6" fmla="*/ 207 w 7043"/>
              <a:gd name="T7" fmla="*/ 2854 h 4319"/>
              <a:gd name="T8" fmla="*/ 2727 w 7043"/>
              <a:gd name="T9" fmla="*/ 3955 h 4319"/>
              <a:gd name="T10" fmla="*/ 3295 w 7043"/>
              <a:gd name="T11" fmla="*/ 4319 h 4319"/>
              <a:gd name="T12" fmla="*/ 5889 w 7043"/>
              <a:gd name="T13" fmla="*/ 4319 h 4319"/>
              <a:gd name="T14" fmla="*/ 6686 w 7043"/>
              <a:gd name="T15" fmla="*/ 3011 h 4319"/>
              <a:gd name="T16" fmla="*/ 7043 w 7043"/>
              <a:gd name="T17" fmla="*/ 2637 h 4319"/>
              <a:gd name="T18" fmla="*/ 7043 w 7043"/>
              <a:gd name="T19" fmla="*/ 0 h 4319"/>
              <a:gd name="T20" fmla="*/ 2090 w 7043"/>
              <a:gd name="T21"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43" h="4319">
                <a:moveTo>
                  <a:pt x="2090" y="0"/>
                </a:moveTo>
                <a:cubicBezTo>
                  <a:pt x="1821" y="155"/>
                  <a:pt x="1585" y="317"/>
                  <a:pt x="1378" y="479"/>
                </a:cubicBezTo>
                <a:cubicBezTo>
                  <a:pt x="840" y="901"/>
                  <a:pt x="504" y="1324"/>
                  <a:pt x="343" y="1614"/>
                </a:cubicBezTo>
                <a:cubicBezTo>
                  <a:pt x="7" y="2217"/>
                  <a:pt x="0" y="2647"/>
                  <a:pt x="207" y="2854"/>
                </a:cubicBezTo>
                <a:cubicBezTo>
                  <a:pt x="592" y="3239"/>
                  <a:pt x="1532" y="3371"/>
                  <a:pt x="2727" y="3955"/>
                </a:cubicBezTo>
                <a:cubicBezTo>
                  <a:pt x="2935" y="4057"/>
                  <a:pt x="3123" y="4180"/>
                  <a:pt x="3295" y="4319"/>
                </a:cubicBezTo>
                <a:cubicBezTo>
                  <a:pt x="5889" y="4319"/>
                  <a:pt x="5889" y="4319"/>
                  <a:pt x="5889" y="4319"/>
                </a:cubicBezTo>
                <a:cubicBezTo>
                  <a:pt x="6069" y="3854"/>
                  <a:pt x="6323" y="3410"/>
                  <a:pt x="6686" y="3011"/>
                </a:cubicBezTo>
                <a:cubicBezTo>
                  <a:pt x="6807" y="2878"/>
                  <a:pt x="6926" y="2754"/>
                  <a:pt x="7043" y="2637"/>
                </a:cubicBezTo>
                <a:cubicBezTo>
                  <a:pt x="7043" y="0"/>
                  <a:pt x="7043" y="0"/>
                  <a:pt x="7043" y="0"/>
                </a:cubicBezTo>
                <a:lnTo>
                  <a:pt x="2090" y="0"/>
                </a:lnTo>
                <a:close/>
              </a:path>
            </a:pathLst>
          </a:custGeom>
          <a:gradFill flip="none" rotWithShape="1">
            <a:gsLst>
              <a:gs pos="13000">
                <a:srgbClr val="A8C135"/>
              </a:gs>
              <a:gs pos="88000">
                <a:srgbClr val="CDD327"/>
              </a:gs>
            </a:gsLst>
            <a:lin ang="168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lvl1pPr>
              <a:defRPr>
                <a:solidFill>
                  <a:schemeClr val="bg1"/>
                </a:solidFill>
              </a:defRPr>
            </a:lvl1p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lvl1pPr>
              <a:defRPr>
                <a:solidFill>
                  <a:schemeClr val="bg1"/>
                </a:solidFill>
              </a:defRPr>
            </a:lvl1p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lvl1pPr>
              <a:defRPr>
                <a:solidFill>
                  <a:schemeClr val="bg1"/>
                </a:solidFill>
              </a:defRPr>
            </a:lvl1pPr>
          </a:lstStyle>
          <a:p>
            <a:fld id="{4F7C0F30-2BA6-4E2D-AFC7-62C5E77ECC9C}" type="slidenum">
              <a:rPr lang="fr-FR" smtClean="0"/>
              <a:pPr/>
              <a:t>‹N°›</a:t>
            </a:fld>
            <a:endParaRPr lang="fr-FR" dirty="0"/>
          </a:p>
        </p:txBody>
      </p:sp>
      <p:cxnSp>
        <p:nvCxnSpPr>
          <p:cNvPr id="20" name="Connecteur droit 19">
            <a:extLst>
              <a:ext uri="{FF2B5EF4-FFF2-40B4-BE49-F238E27FC236}">
                <a16:creationId xmlns:a16="http://schemas.microsoft.com/office/drawing/2014/main" id="{2EABA08B-07FB-41C1-8C2C-CB117F93179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D9D88CF6-3A3B-410A-A3DF-40417FAFC63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73FC3E2-4E99-4F43-B465-CDF1978705C7}"/>
              </a:ext>
            </a:extLst>
          </p:cNvPr>
          <p:cNvGrpSpPr/>
          <p:nvPr userDrawn="1"/>
        </p:nvGrpSpPr>
        <p:grpSpPr>
          <a:xfrm>
            <a:off x="11594100" y="6394655"/>
            <a:ext cx="281193" cy="282763"/>
            <a:chOff x="1009650" y="946150"/>
            <a:chExt cx="3979863" cy="4002088"/>
          </a:xfrm>
          <a:noFill/>
        </p:grpSpPr>
        <p:sp>
          <p:nvSpPr>
            <p:cNvPr id="22" name="Freeform 5">
              <a:extLst>
                <a:ext uri="{FF2B5EF4-FFF2-40B4-BE49-F238E27FC236}">
                  <a16:creationId xmlns:a16="http://schemas.microsoft.com/office/drawing/2014/main" id="{8E7E80FD-1BE2-4FE2-B48A-C0F5F19D2F95}"/>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3" name="Freeform 6">
              <a:extLst>
                <a:ext uri="{FF2B5EF4-FFF2-40B4-BE49-F238E27FC236}">
                  <a16:creationId xmlns:a16="http://schemas.microsoft.com/office/drawing/2014/main" id="{0F2FDC6E-CF68-43B2-9859-39812ACB1768}"/>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4" name="Freeform 7">
              <a:extLst>
                <a:ext uri="{FF2B5EF4-FFF2-40B4-BE49-F238E27FC236}">
                  <a16:creationId xmlns:a16="http://schemas.microsoft.com/office/drawing/2014/main" id="{37D43A7B-A4FF-4A4D-89C5-5D173B07F097}"/>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5" name="Freeform 8">
              <a:extLst>
                <a:ext uri="{FF2B5EF4-FFF2-40B4-BE49-F238E27FC236}">
                  <a16:creationId xmlns:a16="http://schemas.microsoft.com/office/drawing/2014/main" id="{60E1FAC0-F79B-494A-8FA3-476497698C2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6" name="Freeform 9">
              <a:extLst>
                <a:ext uri="{FF2B5EF4-FFF2-40B4-BE49-F238E27FC236}">
                  <a16:creationId xmlns:a16="http://schemas.microsoft.com/office/drawing/2014/main" id="{EA73D5DB-827B-47E3-9F08-97121585128D}"/>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7" name="Freeform 10">
              <a:extLst>
                <a:ext uri="{FF2B5EF4-FFF2-40B4-BE49-F238E27FC236}">
                  <a16:creationId xmlns:a16="http://schemas.microsoft.com/office/drawing/2014/main" id="{6355C8C2-A847-4FF4-BA59-8112B4D86550}"/>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8" name="Freeform 11">
              <a:extLst>
                <a:ext uri="{FF2B5EF4-FFF2-40B4-BE49-F238E27FC236}">
                  <a16:creationId xmlns:a16="http://schemas.microsoft.com/office/drawing/2014/main" id="{B387FBFF-E840-492C-BABC-EF02516DD17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9" name="Freeform 12">
              <a:extLst>
                <a:ext uri="{FF2B5EF4-FFF2-40B4-BE49-F238E27FC236}">
                  <a16:creationId xmlns:a16="http://schemas.microsoft.com/office/drawing/2014/main" id="{36C72842-7809-4232-8A69-988AD51DEE0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0" name="Freeform 13">
              <a:extLst>
                <a:ext uri="{FF2B5EF4-FFF2-40B4-BE49-F238E27FC236}">
                  <a16:creationId xmlns:a16="http://schemas.microsoft.com/office/drawing/2014/main" id="{D7498989-3BCE-4EEC-AFEB-2ED1527D4593}"/>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1" name="Freeform 14">
              <a:extLst>
                <a:ext uri="{FF2B5EF4-FFF2-40B4-BE49-F238E27FC236}">
                  <a16:creationId xmlns:a16="http://schemas.microsoft.com/office/drawing/2014/main" id="{12071E0C-0E15-413B-84A1-874DC9323C9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gr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hasCustomPrompt="1"/>
          </p:nvPr>
        </p:nvSpPr>
        <p:spPr>
          <a:xfrm>
            <a:off x="3152773" y="2924174"/>
            <a:ext cx="6934201" cy="3184525"/>
          </a:xfrm>
        </p:spPr>
        <p:txBody>
          <a:bodyPr vert="horz" lIns="91440" tIns="45720" rIns="91440" bIns="45720" rtlCol="0">
            <a:normAutofit/>
          </a:bodyPr>
          <a:lstStyle>
            <a:lvl1pPr>
              <a:defRPr lang="fr-FR" dirty="0">
                <a:solidFill>
                  <a:schemeClr val="bg1"/>
                </a:solidFill>
              </a:defRPr>
            </a:lvl1pPr>
            <a:lvl2pPr>
              <a:defRPr lang="fr-FR" dirty="0">
                <a:solidFill>
                  <a:schemeClr val="bg1"/>
                </a:solidFill>
              </a:defRPr>
            </a:lvl2pPr>
            <a:lvl3pPr>
              <a:defRPr lang="fr-FR" dirty="0">
                <a:solidFill>
                  <a:schemeClr val="bg1"/>
                </a:solidFill>
              </a:defRPr>
            </a:lvl3pPr>
            <a:lvl4pPr>
              <a:defRPr lang="fr-FR" dirty="0">
                <a:solidFill>
                  <a:schemeClr val="bg1"/>
                </a:solidFill>
              </a:defRPr>
            </a:lvl4pPr>
            <a:lvl5pPr>
              <a:defRPr lang="fr-FR" dirty="0">
                <a:solidFill>
                  <a:schemeClr val="bg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267" name="Titre 11266">
            <a:extLst>
              <a:ext uri="{FF2B5EF4-FFF2-40B4-BE49-F238E27FC236}">
                <a16:creationId xmlns:a16="http://schemas.microsoft.com/office/drawing/2014/main" id="{26B0D6EC-4D7D-4CD9-992A-262AA3AA9144}"/>
              </a:ext>
            </a:extLst>
          </p:cNvPr>
          <p:cNvSpPr>
            <a:spLocks noGrp="1"/>
          </p:cNvSpPr>
          <p:nvPr>
            <p:ph type="title"/>
          </p:nvPr>
        </p:nvSpPr>
        <p:spPr>
          <a:xfrm>
            <a:off x="3152773" y="1044576"/>
            <a:ext cx="5459412" cy="1622137"/>
          </a:xfrm>
        </p:spPr>
        <p:txBody>
          <a:bodyPr anchor="b">
            <a:normAutofit/>
          </a:bodyPr>
          <a:lstStyle>
            <a:lvl1pPr>
              <a:defRPr sz="2000">
                <a:solidFill>
                  <a:schemeClr val="bg1"/>
                </a:solidFill>
              </a:defRPr>
            </a:lvl1pPr>
          </a:lstStyle>
          <a:p>
            <a:r>
              <a:rPr lang="fr-FR"/>
              <a:t>Modifiez le style du titre</a:t>
            </a:r>
            <a:endParaRPr lang="fr-FR" dirty="0"/>
          </a:p>
        </p:txBody>
      </p:sp>
      <p:sp>
        <p:nvSpPr>
          <p:cNvPr id="32" name="ZoneTexte 31">
            <a:extLst>
              <a:ext uri="{FF2B5EF4-FFF2-40B4-BE49-F238E27FC236}">
                <a16:creationId xmlns:a16="http://schemas.microsoft.com/office/drawing/2014/main" id="{CC501166-1C05-4572-A11B-1D7EAB251C3B}"/>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Accroche VERT</a:t>
            </a:r>
          </a:p>
        </p:txBody>
      </p:sp>
    </p:spTree>
    <p:extLst>
      <p:ext uri="{BB962C8B-B14F-4D97-AF65-F5344CB8AC3E}">
        <p14:creationId xmlns:p14="http://schemas.microsoft.com/office/powerpoint/2010/main" val="391359820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Accroche BLE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F7CA8FE-83BC-44FE-A2E0-9363945BC84E}"/>
              </a:ext>
            </a:extLst>
          </p:cNvPr>
          <p:cNvSpPr/>
          <p:nvPr userDrawn="1"/>
        </p:nvSpPr>
        <p:spPr>
          <a:xfrm>
            <a:off x="0" y="0"/>
            <a:ext cx="12192000" cy="6858000"/>
          </a:xfrm>
          <a:prstGeom prst="rect">
            <a:avLst/>
          </a:prstGeom>
          <a:gradFill flip="none" rotWithShape="1">
            <a:gsLst>
              <a:gs pos="30000">
                <a:srgbClr val="019199"/>
              </a:gs>
              <a:gs pos="97000">
                <a:srgbClr val="A7D8DC"/>
              </a:gs>
            </a:gsLst>
            <a:lin ang="13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Freeform 5">
            <a:extLst>
              <a:ext uri="{FF2B5EF4-FFF2-40B4-BE49-F238E27FC236}">
                <a16:creationId xmlns:a16="http://schemas.microsoft.com/office/drawing/2014/main" id="{A4FFE3E1-3F11-4D7F-BA9E-E3BAC4E21EE6}"/>
              </a:ext>
            </a:extLst>
          </p:cNvPr>
          <p:cNvSpPr>
            <a:spLocks/>
          </p:cNvSpPr>
          <p:nvPr userDrawn="1"/>
        </p:nvSpPr>
        <p:spPr bwMode="auto">
          <a:xfrm>
            <a:off x="606425" y="1588"/>
            <a:ext cx="11585574" cy="6856413"/>
          </a:xfrm>
          <a:custGeom>
            <a:avLst/>
            <a:gdLst>
              <a:gd name="T0" fmla="*/ 2384 w 7300"/>
              <a:gd name="T1" fmla="*/ 0 h 4319"/>
              <a:gd name="T2" fmla="*/ 1233 w 7300"/>
              <a:gd name="T3" fmla="*/ 832 h 4319"/>
              <a:gd name="T4" fmla="*/ 1233 w 7300"/>
              <a:gd name="T5" fmla="*/ 832 h 4319"/>
              <a:gd name="T6" fmla="*/ 287 w 7300"/>
              <a:gd name="T7" fmla="*/ 2056 h 4319"/>
              <a:gd name="T8" fmla="*/ 254 w 7300"/>
              <a:gd name="T9" fmla="*/ 3318 h 4319"/>
              <a:gd name="T10" fmla="*/ 2883 w 7300"/>
              <a:gd name="T11" fmla="*/ 4238 h 4319"/>
              <a:gd name="T12" fmla="*/ 3066 w 7300"/>
              <a:gd name="T13" fmla="*/ 4319 h 4319"/>
              <a:gd name="T14" fmla="*/ 6111 w 7300"/>
              <a:gd name="T15" fmla="*/ 4319 h 4319"/>
              <a:gd name="T16" fmla="*/ 6789 w 7300"/>
              <a:gd name="T17" fmla="*/ 2987 h 4319"/>
              <a:gd name="T18" fmla="*/ 7300 w 7300"/>
              <a:gd name="T19" fmla="*/ 2372 h 4319"/>
              <a:gd name="T20" fmla="*/ 7300 w 7300"/>
              <a:gd name="T21" fmla="*/ 0 h 4319"/>
              <a:gd name="T22" fmla="*/ 2384 w 7300"/>
              <a:gd name="T23"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00" h="4319">
                <a:moveTo>
                  <a:pt x="2384" y="0"/>
                </a:moveTo>
                <a:cubicBezTo>
                  <a:pt x="1919" y="263"/>
                  <a:pt x="1539" y="550"/>
                  <a:pt x="1233" y="832"/>
                </a:cubicBezTo>
                <a:cubicBezTo>
                  <a:pt x="1318" y="776"/>
                  <a:pt x="1318" y="776"/>
                  <a:pt x="1233" y="832"/>
                </a:cubicBezTo>
                <a:cubicBezTo>
                  <a:pt x="727" y="1299"/>
                  <a:pt x="425" y="1751"/>
                  <a:pt x="287" y="2056"/>
                </a:cubicBezTo>
                <a:cubicBezTo>
                  <a:pt x="0" y="2690"/>
                  <a:pt x="29" y="3124"/>
                  <a:pt x="254" y="3318"/>
                </a:cubicBezTo>
                <a:cubicBezTo>
                  <a:pt x="675" y="3677"/>
                  <a:pt x="1632" y="3739"/>
                  <a:pt x="2883" y="4238"/>
                </a:cubicBezTo>
                <a:cubicBezTo>
                  <a:pt x="2945" y="4263"/>
                  <a:pt x="3006" y="4290"/>
                  <a:pt x="3066" y="4319"/>
                </a:cubicBezTo>
                <a:cubicBezTo>
                  <a:pt x="6111" y="4319"/>
                  <a:pt x="6111" y="4319"/>
                  <a:pt x="6111" y="4319"/>
                </a:cubicBezTo>
                <a:cubicBezTo>
                  <a:pt x="6254" y="3853"/>
                  <a:pt x="6469" y="3402"/>
                  <a:pt x="6789" y="2987"/>
                </a:cubicBezTo>
                <a:cubicBezTo>
                  <a:pt x="6962" y="2762"/>
                  <a:pt x="7134" y="2559"/>
                  <a:pt x="7300" y="2372"/>
                </a:cubicBezTo>
                <a:cubicBezTo>
                  <a:pt x="7300" y="0"/>
                  <a:pt x="7300" y="0"/>
                  <a:pt x="7300" y="0"/>
                </a:cubicBezTo>
                <a:lnTo>
                  <a:pt x="2384" y="0"/>
                </a:lnTo>
                <a:close/>
              </a:path>
            </a:pathLst>
          </a:custGeom>
          <a:gradFill flip="none" rotWithShape="1">
            <a:gsLst>
              <a:gs pos="2000">
                <a:srgbClr val="41AEB3"/>
              </a:gs>
              <a:gs pos="37000">
                <a:srgbClr val="CEEAEC"/>
              </a:gs>
            </a:gsLst>
            <a:lin ang="1620000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1" name="Freeform 6">
            <a:extLst>
              <a:ext uri="{FF2B5EF4-FFF2-40B4-BE49-F238E27FC236}">
                <a16:creationId xmlns:a16="http://schemas.microsoft.com/office/drawing/2014/main" id="{A71D3F6B-2612-462B-856F-9A4D0776CB6C}"/>
              </a:ext>
            </a:extLst>
          </p:cNvPr>
          <p:cNvSpPr>
            <a:spLocks/>
          </p:cNvSpPr>
          <p:nvPr userDrawn="1"/>
        </p:nvSpPr>
        <p:spPr bwMode="auto">
          <a:xfrm>
            <a:off x="1014412" y="1588"/>
            <a:ext cx="11177587" cy="6856413"/>
          </a:xfrm>
          <a:custGeom>
            <a:avLst/>
            <a:gdLst>
              <a:gd name="T0" fmla="*/ 2090 w 7043"/>
              <a:gd name="T1" fmla="*/ 0 h 4319"/>
              <a:gd name="T2" fmla="*/ 1378 w 7043"/>
              <a:gd name="T3" fmla="*/ 479 h 4319"/>
              <a:gd name="T4" fmla="*/ 343 w 7043"/>
              <a:gd name="T5" fmla="*/ 1614 h 4319"/>
              <a:gd name="T6" fmla="*/ 207 w 7043"/>
              <a:gd name="T7" fmla="*/ 2854 h 4319"/>
              <a:gd name="T8" fmla="*/ 2727 w 7043"/>
              <a:gd name="T9" fmla="*/ 3955 h 4319"/>
              <a:gd name="T10" fmla="*/ 3295 w 7043"/>
              <a:gd name="T11" fmla="*/ 4319 h 4319"/>
              <a:gd name="T12" fmla="*/ 5889 w 7043"/>
              <a:gd name="T13" fmla="*/ 4319 h 4319"/>
              <a:gd name="T14" fmla="*/ 6686 w 7043"/>
              <a:gd name="T15" fmla="*/ 3011 h 4319"/>
              <a:gd name="T16" fmla="*/ 7043 w 7043"/>
              <a:gd name="T17" fmla="*/ 2637 h 4319"/>
              <a:gd name="T18" fmla="*/ 7043 w 7043"/>
              <a:gd name="T19" fmla="*/ 0 h 4319"/>
              <a:gd name="T20" fmla="*/ 2090 w 7043"/>
              <a:gd name="T21"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43" h="4319">
                <a:moveTo>
                  <a:pt x="2090" y="0"/>
                </a:moveTo>
                <a:cubicBezTo>
                  <a:pt x="1821" y="155"/>
                  <a:pt x="1585" y="317"/>
                  <a:pt x="1378" y="479"/>
                </a:cubicBezTo>
                <a:cubicBezTo>
                  <a:pt x="840" y="901"/>
                  <a:pt x="504" y="1324"/>
                  <a:pt x="343" y="1614"/>
                </a:cubicBezTo>
                <a:cubicBezTo>
                  <a:pt x="7" y="2217"/>
                  <a:pt x="0" y="2647"/>
                  <a:pt x="207" y="2854"/>
                </a:cubicBezTo>
                <a:cubicBezTo>
                  <a:pt x="592" y="3239"/>
                  <a:pt x="1532" y="3371"/>
                  <a:pt x="2727" y="3955"/>
                </a:cubicBezTo>
                <a:cubicBezTo>
                  <a:pt x="2935" y="4057"/>
                  <a:pt x="3123" y="4180"/>
                  <a:pt x="3295" y="4319"/>
                </a:cubicBezTo>
                <a:cubicBezTo>
                  <a:pt x="5889" y="4319"/>
                  <a:pt x="5889" y="4319"/>
                  <a:pt x="5889" y="4319"/>
                </a:cubicBezTo>
                <a:cubicBezTo>
                  <a:pt x="6069" y="3854"/>
                  <a:pt x="6323" y="3410"/>
                  <a:pt x="6686" y="3011"/>
                </a:cubicBezTo>
                <a:cubicBezTo>
                  <a:pt x="6807" y="2878"/>
                  <a:pt x="6926" y="2754"/>
                  <a:pt x="7043" y="2637"/>
                </a:cubicBezTo>
                <a:cubicBezTo>
                  <a:pt x="7043" y="0"/>
                  <a:pt x="7043" y="0"/>
                  <a:pt x="7043" y="0"/>
                </a:cubicBezTo>
                <a:lnTo>
                  <a:pt x="2090" y="0"/>
                </a:lnTo>
                <a:close/>
              </a:path>
            </a:pathLst>
          </a:custGeom>
          <a:gradFill flip="none" rotWithShape="1">
            <a:gsLst>
              <a:gs pos="15000">
                <a:srgbClr val="209FA6"/>
              </a:gs>
              <a:gs pos="96000">
                <a:srgbClr val="A6D9DC"/>
              </a:gs>
            </a:gsLst>
            <a:lin ang="168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lvl1pPr>
              <a:defRPr>
                <a:solidFill>
                  <a:schemeClr val="bg1"/>
                </a:solidFill>
              </a:defRPr>
            </a:lvl1p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lvl1pPr>
              <a:defRPr>
                <a:solidFill>
                  <a:schemeClr val="bg1"/>
                </a:solidFill>
              </a:defRPr>
            </a:lvl1p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lvl1pPr>
              <a:defRPr>
                <a:solidFill>
                  <a:schemeClr val="bg1"/>
                </a:solidFill>
              </a:defRPr>
            </a:lvl1pPr>
          </a:lstStyle>
          <a:p>
            <a:fld id="{4F7C0F30-2BA6-4E2D-AFC7-62C5E77ECC9C}" type="slidenum">
              <a:rPr lang="fr-FR" smtClean="0"/>
              <a:pPr/>
              <a:t>‹N°›</a:t>
            </a:fld>
            <a:endParaRPr lang="fr-FR" dirty="0"/>
          </a:p>
        </p:txBody>
      </p:sp>
      <p:cxnSp>
        <p:nvCxnSpPr>
          <p:cNvPr id="20" name="Connecteur droit 19">
            <a:extLst>
              <a:ext uri="{FF2B5EF4-FFF2-40B4-BE49-F238E27FC236}">
                <a16:creationId xmlns:a16="http://schemas.microsoft.com/office/drawing/2014/main" id="{2EABA08B-07FB-41C1-8C2C-CB117F93179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D9D88CF6-3A3B-410A-A3DF-40417FAFC63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73FC3E2-4E99-4F43-B465-CDF1978705C7}"/>
              </a:ext>
            </a:extLst>
          </p:cNvPr>
          <p:cNvGrpSpPr/>
          <p:nvPr userDrawn="1"/>
        </p:nvGrpSpPr>
        <p:grpSpPr>
          <a:xfrm>
            <a:off x="11594100" y="6394655"/>
            <a:ext cx="281193" cy="282763"/>
            <a:chOff x="1009650" y="946150"/>
            <a:chExt cx="3979863" cy="4002088"/>
          </a:xfrm>
          <a:noFill/>
        </p:grpSpPr>
        <p:sp>
          <p:nvSpPr>
            <p:cNvPr id="22" name="Freeform 5">
              <a:extLst>
                <a:ext uri="{FF2B5EF4-FFF2-40B4-BE49-F238E27FC236}">
                  <a16:creationId xmlns:a16="http://schemas.microsoft.com/office/drawing/2014/main" id="{8E7E80FD-1BE2-4FE2-B48A-C0F5F19D2F95}"/>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3" name="Freeform 6">
              <a:extLst>
                <a:ext uri="{FF2B5EF4-FFF2-40B4-BE49-F238E27FC236}">
                  <a16:creationId xmlns:a16="http://schemas.microsoft.com/office/drawing/2014/main" id="{0F2FDC6E-CF68-43B2-9859-39812ACB1768}"/>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4" name="Freeform 7">
              <a:extLst>
                <a:ext uri="{FF2B5EF4-FFF2-40B4-BE49-F238E27FC236}">
                  <a16:creationId xmlns:a16="http://schemas.microsoft.com/office/drawing/2014/main" id="{37D43A7B-A4FF-4A4D-89C5-5D173B07F097}"/>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5" name="Freeform 8">
              <a:extLst>
                <a:ext uri="{FF2B5EF4-FFF2-40B4-BE49-F238E27FC236}">
                  <a16:creationId xmlns:a16="http://schemas.microsoft.com/office/drawing/2014/main" id="{60E1FAC0-F79B-494A-8FA3-476497698C2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6" name="Freeform 9">
              <a:extLst>
                <a:ext uri="{FF2B5EF4-FFF2-40B4-BE49-F238E27FC236}">
                  <a16:creationId xmlns:a16="http://schemas.microsoft.com/office/drawing/2014/main" id="{EA73D5DB-827B-47E3-9F08-97121585128D}"/>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7" name="Freeform 10">
              <a:extLst>
                <a:ext uri="{FF2B5EF4-FFF2-40B4-BE49-F238E27FC236}">
                  <a16:creationId xmlns:a16="http://schemas.microsoft.com/office/drawing/2014/main" id="{6355C8C2-A847-4FF4-BA59-8112B4D86550}"/>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8" name="Freeform 11">
              <a:extLst>
                <a:ext uri="{FF2B5EF4-FFF2-40B4-BE49-F238E27FC236}">
                  <a16:creationId xmlns:a16="http://schemas.microsoft.com/office/drawing/2014/main" id="{B387FBFF-E840-492C-BABC-EF02516DD17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9" name="Freeform 12">
              <a:extLst>
                <a:ext uri="{FF2B5EF4-FFF2-40B4-BE49-F238E27FC236}">
                  <a16:creationId xmlns:a16="http://schemas.microsoft.com/office/drawing/2014/main" id="{36C72842-7809-4232-8A69-988AD51DEE0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0" name="Freeform 13">
              <a:extLst>
                <a:ext uri="{FF2B5EF4-FFF2-40B4-BE49-F238E27FC236}">
                  <a16:creationId xmlns:a16="http://schemas.microsoft.com/office/drawing/2014/main" id="{D7498989-3BCE-4EEC-AFEB-2ED1527D4593}"/>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1" name="Freeform 14">
              <a:extLst>
                <a:ext uri="{FF2B5EF4-FFF2-40B4-BE49-F238E27FC236}">
                  <a16:creationId xmlns:a16="http://schemas.microsoft.com/office/drawing/2014/main" id="{12071E0C-0E15-413B-84A1-874DC9323C9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gr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hasCustomPrompt="1"/>
          </p:nvPr>
        </p:nvSpPr>
        <p:spPr>
          <a:xfrm>
            <a:off x="3152773" y="2924174"/>
            <a:ext cx="6934201" cy="3184525"/>
          </a:xfrm>
        </p:spPr>
        <p:txBody>
          <a:bodyPr vert="horz" lIns="91440" tIns="45720" rIns="91440" bIns="45720" rtlCol="0">
            <a:normAutofit/>
          </a:bodyPr>
          <a:lstStyle>
            <a:lvl1pPr>
              <a:defRPr lang="fr-FR" dirty="0">
                <a:solidFill>
                  <a:schemeClr val="bg1"/>
                </a:solidFill>
              </a:defRPr>
            </a:lvl1pPr>
            <a:lvl2pPr>
              <a:defRPr lang="fr-FR" dirty="0">
                <a:solidFill>
                  <a:schemeClr val="bg1"/>
                </a:solidFill>
              </a:defRPr>
            </a:lvl2pPr>
            <a:lvl3pPr>
              <a:defRPr lang="fr-FR" dirty="0">
                <a:solidFill>
                  <a:schemeClr val="bg1"/>
                </a:solidFill>
              </a:defRPr>
            </a:lvl3pPr>
            <a:lvl4pPr>
              <a:defRPr lang="fr-FR" dirty="0">
                <a:solidFill>
                  <a:schemeClr val="bg1"/>
                </a:solidFill>
              </a:defRPr>
            </a:lvl4pPr>
            <a:lvl5pPr>
              <a:defRPr lang="fr-FR" dirty="0">
                <a:solidFill>
                  <a:schemeClr val="bg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267" name="Titre 11266">
            <a:extLst>
              <a:ext uri="{FF2B5EF4-FFF2-40B4-BE49-F238E27FC236}">
                <a16:creationId xmlns:a16="http://schemas.microsoft.com/office/drawing/2014/main" id="{26B0D6EC-4D7D-4CD9-992A-262AA3AA9144}"/>
              </a:ext>
            </a:extLst>
          </p:cNvPr>
          <p:cNvSpPr>
            <a:spLocks noGrp="1"/>
          </p:cNvSpPr>
          <p:nvPr>
            <p:ph type="title"/>
          </p:nvPr>
        </p:nvSpPr>
        <p:spPr>
          <a:xfrm>
            <a:off x="3152773" y="1044576"/>
            <a:ext cx="5459412" cy="1622137"/>
          </a:xfrm>
        </p:spPr>
        <p:txBody>
          <a:bodyPr anchor="b">
            <a:normAutofit/>
          </a:bodyPr>
          <a:lstStyle>
            <a:lvl1pPr>
              <a:defRPr sz="2000">
                <a:solidFill>
                  <a:schemeClr val="bg1"/>
                </a:solidFill>
              </a:defRPr>
            </a:lvl1pPr>
          </a:lstStyle>
          <a:p>
            <a:r>
              <a:rPr lang="fr-FR"/>
              <a:t>Modifiez le style du titre</a:t>
            </a:r>
            <a:endParaRPr lang="fr-FR" dirty="0"/>
          </a:p>
        </p:txBody>
      </p:sp>
      <p:sp>
        <p:nvSpPr>
          <p:cNvPr id="32" name="ZoneTexte 31">
            <a:extLst>
              <a:ext uri="{FF2B5EF4-FFF2-40B4-BE49-F238E27FC236}">
                <a16:creationId xmlns:a16="http://schemas.microsoft.com/office/drawing/2014/main" id="{CC501166-1C05-4572-A11B-1D7EAB251C3B}"/>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Accroche BLEU</a:t>
            </a:r>
          </a:p>
        </p:txBody>
      </p:sp>
    </p:spTree>
    <p:extLst>
      <p:ext uri="{BB962C8B-B14F-4D97-AF65-F5344CB8AC3E}">
        <p14:creationId xmlns:p14="http://schemas.microsoft.com/office/powerpoint/2010/main" val="15526336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Accroche FUSCHI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F7CA8FE-83BC-44FE-A2E0-9363945BC84E}"/>
              </a:ext>
            </a:extLst>
          </p:cNvPr>
          <p:cNvSpPr/>
          <p:nvPr userDrawn="1"/>
        </p:nvSpPr>
        <p:spPr>
          <a:xfrm>
            <a:off x="0" y="0"/>
            <a:ext cx="12192000" cy="6858000"/>
          </a:xfrm>
          <a:prstGeom prst="rect">
            <a:avLst/>
          </a:prstGeom>
          <a:gradFill flip="none" rotWithShape="1">
            <a:gsLst>
              <a:gs pos="30000">
                <a:srgbClr val="A50069"/>
              </a:gs>
              <a:gs pos="97000">
                <a:srgbClr val="C20E1A"/>
              </a:gs>
            </a:gsLst>
            <a:lin ang="13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Freeform 5">
            <a:extLst>
              <a:ext uri="{FF2B5EF4-FFF2-40B4-BE49-F238E27FC236}">
                <a16:creationId xmlns:a16="http://schemas.microsoft.com/office/drawing/2014/main" id="{A4FFE3E1-3F11-4D7F-BA9E-E3BAC4E21EE6}"/>
              </a:ext>
            </a:extLst>
          </p:cNvPr>
          <p:cNvSpPr>
            <a:spLocks/>
          </p:cNvSpPr>
          <p:nvPr userDrawn="1"/>
        </p:nvSpPr>
        <p:spPr bwMode="auto">
          <a:xfrm>
            <a:off x="606425" y="1588"/>
            <a:ext cx="11585574" cy="6856413"/>
          </a:xfrm>
          <a:custGeom>
            <a:avLst/>
            <a:gdLst>
              <a:gd name="T0" fmla="*/ 2384 w 7300"/>
              <a:gd name="T1" fmla="*/ 0 h 4319"/>
              <a:gd name="T2" fmla="*/ 1233 w 7300"/>
              <a:gd name="T3" fmla="*/ 832 h 4319"/>
              <a:gd name="T4" fmla="*/ 1233 w 7300"/>
              <a:gd name="T5" fmla="*/ 832 h 4319"/>
              <a:gd name="T6" fmla="*/ 287 w 7300"/>
              <a:gd name="T7" fmla="*/ 2056 h 4319"/>
              <a:gd name="T8" fmla="*/ 254 w 7300"/>
              <a:gd name="T9" fmla="*/ 3318 h 4319"/>
              <a:gd name="T10" fmla="*/ 2883 w 7300"/>
              <a:gd name="T11" fmla="*/ 4238 h 4319"/>
              <a:gd name="T12" fmla="*/ 3066 w 7300"/>
              <a:gd name="T13" fmla="*/ 4319 h 4319"/>
              <a:gd name="T14" fmla="*/ 6111 w 7300"/>
              <a:gd name="T15" fmla="*/ 4319 h 4319"/>
              <a:gd name="T16" fmla="*/ 6789 w 7300"/>
              <a:gd name="T17" fmla="*/ 2987 h 4319"/>
              <a:gd name="T18" fmla="*/ 7300 w 7300"/>
              <a:gd name="T19" fmla="*/ 2372 h 4319"/>
              <a:gd name="T20" fmla="*/ 7300 w 7300"/>
              <a:gd name="T21" fmla="*/ 0 h 4319"/>
              <a:gd name="T22" fmla="*/ 2384 w 7300"/>
              <a:gd name="T23"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00" h="4319">
                <a:moveTo>
                  <a:pt x="2384" y="0"/>
                </a:moveTo>
                <a:cubicBezTo>
                  <a:pt x="1919" y="263"/>
                  <a:pt x="1539" y="550"/>
                  <a:pt x="1233" y="832"/>
                </a:cubicBezTo>
                <a:cubicBezTo>
                  <a:pt x="1318" y="776"/>
                  <a:pt x="1318" y="776"/>
                  <a:pt x="1233" y="832"/>
                </a:cubicBezTo>
                <a:cubicBezTo>
                  <a:pt x="727" y="1299"/>
                  <a:pt x="425" y="1751"/>
                  <a:pt x="287" y="2056"/>
                </a:cubicBezTo>
                <a:cubicBezTo>
                  <a:pt x="0" y="2690"/>
                  <a:pt x="29" y="3124"/>
                  <a:pt x="254" y="3318"/>
                </a:cubicBezTo>
                <a:cubicBezTo>
                  <a:pt x="675" y="3677"/>
                  <a:pt x="1632" y="3739"/>
                  <a:pt x="2883" y="4238"/>
                </a:cubicBezTo>
                <a:cubicBezTo>
                  <a:pt x="2945" y="4263"/>
                  <a:pt x="3006" y="4290"/>
                  <a:pt x="3066" y="4319"/>
                </a:cubicBezTo>
                <a:cubicBezTo>
                  <a:pt x="6111" y="4319"/>
                  <a:pt x="6111" y="4319"/>
                  <a:pt x="6111" y="4319"/>
                </a:cubicBezTo>
                <a:cubicBezTo>
                  <a:pt x="6254" y="3853"/>
                  <a:pt x="6469" y="3402"/>
                  <a:pt x="6789" y="2987"/>
                </a:cubicBezTo>
                <a:cubicBezTo>
                  <a:pt x="6962" y="2762"/>
                  <a:pt x="7134" y="2559"/>
                  <a:pt x="7300" y="2372"/>
                </a:cubicBezTo>
                <a:cubicBezTo>
                  <a:pt x="7300" y="0"/>
                  <a:pt x="7300" y="0"/>
                  <a:pt x="7300" y="0"/>
                </a:cubicBezTo>
                <a:lnTo>
                  <a:pt x="2384" y="0"/>
                </a:lnTo>
                <a:close/>
              </a:path>
            </a:pathLst>
          </a:custGeom>
          <a:gradFill flip="none" rotWithShape="1">
            <a:gsLst>
              <a:gs pos="2000">
                <a:srgbClr val="B0054B"/>
              </a:gs>
              <a:gs pos="27000">
                <a:srgbClr val="BF0D1E"/>
              </a:gs>
            </a:gsLst>
            <a:lin ang="1620000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1" name="Freeform 6">
            <a:extLst>
              <a:ext uri="{FF2B5EF4-FFF2-40B4-BE49-F238E27FC236}">
                <a16:creationId xmlns:a16="http://schemas.microsoft.com/office/drawing/2014/main" id="{A71D3F6B-2612-462B-856F-9A4D0776CB6C}"/>
              </a:ext>
            </a:extLst>
          </p:cNvPr>
          <p:cNvSpPr>
            <a:spLocks/>
          </p:cNvSpPr>
          <p:nvPr userDrawn="1"/>
        </p:nvSpPr>
        <p:spPr bwMode="auto">
          <a:xfrm>
            <a:off x="1014412" y="1588"/>
            <a:ext cx="11177587" cy="6856413"/>
          </a:xfrm>
          <a:custGeom>
            <a:avLst/>
            <a:gdLst>
              <a:gd name="T0" fmla="*/ 2090 w 7043"/>
              <a:gd name="T1" fmla="*/ 0 h 4319"/>
              <a:gd name="T2" fmla="*/ 1378 w 7043"/>
              <a:gd name="T3" fmla="*/ 479 h 4319"/>
              <a:gd name="T4" fmla="*/ 343 w 7043"/>
              <a:gd name="T5" fmla="*/ 1614 h 4319"/>
              <a:gd name="T6" fmla="*/ 207 w 7043"/>
              <a:gd name="T7" fmla="*/ 2854 h 4319"/>
              <a:gd name="T8" fmla="*/ 2727 w 7043"/>
              <a:gd name="T9" fmla="*/ 3955 h 4319"/>
              <a:gd name="T10" fmla="*/ 3295 w 7043"/>
              <a:gd name="T11" fmla="*/ 4319 h 4319"/>
              <a:gd name="T12" fmla="*/ 5889 w 7043"/>
              <a:gd name="T13" fmla="*/ 4319 h 4319"/>
              <a:gd name="T14" fmla="*/ 6686 w 7043"/>
              <a:gd name="T15" fmla="*/ 3011 h 4319"/>
              <a:gd name="T16" fmla="*/ 7043 w 7043"/>
              <a:gd name="T17" fmla="*/ 2637 h 4319"/>
              <a:gd name="T18" fmla="*/ 7043 w 7043"/>
              <a:gd name="T19" fmla="*/ 0 h 4319"/>
              <a:gd name="T20" fmla="*/ 2090 w 7043"/>
              <a:gd name="T21"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43" h="4319">
                <a:moveTo>
                  <a:pt x="2090" y="0"/>
                </a:moveTo>
                <a:cubicBezTo>
                  <a:pt x="1821" y="155"/>
                  <a:pt x="1585" y="317"/>
                  <a:pt x="1378" y="479"/>
                </a:cubicBezTo>
                <a:cubicBezTo>
                  <a:pt x="840" y="901"/>
                  <a:pt x="504" y="1324"/>
                  <a:pt x="343" y="1614"/>
                </a:cubicBezTo>
                <a:cubicBezTo>
                  <a:pt x="7" y="2217"/>
                  <a:pt x="0" y="2647"/>
                  <a:pt x="207" y="2854"/>
                </a:cubicBezTo>
                <a:cubicBezTo>
                  <a:pt x="592" y="3239"/>
                  <a:pt x="1532" y="3371"/>
                  <a:pt x="2727" y="3955"/>
                </a:cubicBezTo>
                <a:cubicBezTo>
                  <a:pt x="2935" y="4057"/>
                  <a:pt x="3123" y="4180"/>
                  <a:pt x="3295" y="4319"/>
                </a:cubicBezTo>
                <a:cubicBezTo>
                  <a:pt x="5889" y="4319"/>
                  <a:pt x="5889" y="4319"/>
                  <a:pt x="5889" y="4319"/>
                </a:cubicBezTo>
                <a:cubicBezTo>
                  <a:pt x="6069" y="3854"/>
                  <a:pt x="6323" y="3410"/>
                  <a:pt x="6686" y="3011"/>
                </a:cubicBezTo>
                <a:cubicBezTo>
                  <a:pt x="6807" y="2878"/>
                  <a:pt x="6926" y="2754"/>
                  <a:pt x="7043" y="2637"/>
                </a:cubicBezTo>
                <a:cubicBezTo>
                  <a:pt x="7043" y="0"/>
                  <a:pt x="7043" y="0"/>
                  <a:pt x="7043" y="0"/>
                </a:cubicBezTo>
                <a:lnTo>
                  <a:pt x="2090" y="0"/>
                </a:lnTo>
                <a:close/>
              </a:path>
            </a:pathLst>
          </a:custGeom>
          <a:gradFill flip="none" rotWithShape="1">
            <a:gsLst>
              <a:gs pos="25000">
                <a:srgbClr val="A9025E"/>
              </a:gs>
              <a:gs pos="96000">
                <a:srgbClr val="BE0C24"/>
              </a:gs>
            </a:gsLst>
            <a:lin ang="16800000" scaled="0"/>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4" name="Espace réservé de la date 3">
            <a:extLst>
              <a:ext uri="{FF2B5EF4-FFF2-40B4-BE49-F238E27FC236}">
                <a16:creationId xmlns:a16="http://schemas.microsoft.com/office/drawing/2014/main" id="{BB64424C-0C34-46F5-8938-1F841CA9FE44}"/>
              </a:ext>
            </a:extLst>
          </p:cNvPr>
          <p:cNvSpPr>
            <a:spLocks noGrp="1"/>
          </p:cNvSpPr>
          <p:nvPr>
            <p:ph type="dt" sz="half" idx="10"/>
          </p:nvPr>
        </p:nvSpPr>
        <p:spPr/>
        <p:txBody>
          <a:bodyPr/>
          <a:lstStyle>
            <a:lvl1pPr>
              <a:defRPr>
                <a:solidFill>
                  <a:schemeClr val="bg1"/>
                </a:solidFill>
              </a:defRPr>
            </a:lvl1p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A20BBDCC-0C8A-4959-B023-D9C2C6C7E915}"/>
              </a:ext>
            </a:extLst>
          </p:cNvPr>
          <p:cNvSpPr>
            <a:spLocks noGrp="1"/>
          </p:cNvSpPr>
          <p:nvPr>
            <p:ph type="ftr" sz="quarter" idx="11"/>
          </p:nvPr>
        </p:nvSpPr>
        <p:spPr/>
        <p:txBody>
          <a:bodyPr/>
          <a:lstStyle>
            <a:lvl1pPr>
              <a:defRPr>
                <a:solidFill>
                  <a:schemeClr val="bg1"/>
                </a:solidFill>
              </a:defRPr>
            </a:lvl1p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0FD2A4C4-09F5-41AA-89CD-4D7B21F958DD}"/>
              </a:ext>
            </a:extLst>
          </p:cNvPr>
          <p:cNvSpPr>
            <a:spLocks noGrp="1"/>
          </p:cNvSpPr>
          <p:nvPr>
            <p:ph type="sldNum" sz="quarter" idx="12"/>
          </p:nvPr>
        </p:nvSpPr>
        <p:spPr/>
        <p:txBody>
          <a:bodyPr/>
          <a:lstStyle>
            <a:lvl1pPr>
              <a:defRPr>
                <a:solidFill>
                  <a:schemeClr val="bg1"/>
                </a:solidFill>
              </a:defRPr>
            </a:lvl1pPr>
          </a:lstStyle>
          <a:p>
            <a:fld id="{4F7C0F30-2BA6-4E2D-AFC7-62C5E77ECC9C}" type="slidenum">
              <a:rPr lang="fr-FR" smtClean="0"/>
              <a:pPr/>
              <a:t>‹N°›</a:t>
            </a:fld>
            <a:endParaRPr lang="fr-FR" dirty="0"/>
          </a:p>
        </p:txBody>
      </p:sp>
      <p:cxnSp>
        <p:nvCxnSpPr>
          <p:cNvPr id="20" name="Connecteur droit 19">
            <a:extLst>
              <a:ext uri="{FF2B5EF4-FFF2-40B4-BE49-F238E27FC236}">
                <a16:creationId xmlns:a16="http://schemas.microsoft.com/office/drawing/2014/main" id="{2EABA08B-07FB-41C1-8C2C-CB117F93179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D9D88CF6-3A3B-410A-A3DF-40417FAFC63D}"/>
              </a:ext>
            </a:extLst>
          </p:cNvPr>
          <p:cNvCxnSpPr>
            <a:cxnSpLocks/>
          </p:cNvCxnSpPr>
          <p:nvPr userDrawn="1"/>
        </p:nvCxnSpPr>
        <p:spPr>
          <a:xfrm>
            <a:off x="11156158" y="6374606"/>
            <a:ext cx="0" cy="3024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73FC3E2-4E99-4F43-B465-CDF1978705C7}"/>
              </a:ext>
            </a:extLst>
          </p:cNvPr>
          <p:cNvGrpSpPr/>
          <p:nvPr userDrawn="1"/>
        </p:nvGrpSpPr>
        <p:grpSpPr>
          <a:xfrm>
            <a:off x="11594100" y="6394655"/>
            <a:ext cx="281193" cy="282763"/>
            <a:chOff x="1009650" y="946150"/>
            <a:chExt cx="3979863" cy="4002088"/>
          </a:xfrm>
          <a:noFill/>
        </p:grpSpPr>
        <p:sp>
          <p:nvSpPr>
            <p:cNvPr id="22" name="Freeform 5">
              <a:extLst>
                <a:ext uri="{FF2B5EF4-FFF2-40B4-BE49-F238E27FC236}">
                  <a16:creationId xmlns:a16="http://schemas.microsoft.com/office/drawing/2014/main" id="{8E7E80FD-1BE2-4FE2-B48A-C0F5F19D2F95}"/>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3" name="Freeform 6">
              <a:extLst>
                <a:ext uri="{FF2B5EF4-FFF2-40B4-BE49-F238E27FC236}">
                  <a16:creationId xmlns:a16="http://schemas.microsoft.com/office/drawing/2014/main" id="{0F2FDC6E-CF68-43B2-9859-39812ACB1768}"/>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4" name="Freeform 7">
              <a:extLst>
                <a:ext uri="{FF2B5EF4-FFF2-40B4-BE49-F238E27FC236}">
                  <a16:creationId xmlns:a16="http://schemas.microsoft.com/office/drawing/2014/main" id="{37D43A7B-A4FF-4A4D-89C5-5D173B07F097}"/>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5" name="Freeform 8">
              <a:extLst>
                <a:ext uri="{FF2B5EF4-FFF2-40B4-BE49-F238E27FC236}">
                  <a16:creationId xmlns:a16="http://schemas.microsoft.com/office/drawing/2014/main" id="{60E1FAC0-F79B-494A-8FA3-476497698C2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6" name="Freeform 9">
              <a:extLst>
                <a:ext uri="{FF2B5EF4-FFF2-40B4-BE49-F238E27FC236}">
                  <a16:creationId xmlns:a16="http://schemas.microsoft.com/office/drawing/2014/main" id="{EA73D5DB-827B-47E3-9F08-97121585128D}"/>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7" name="Freeform 10">
              <a:extLst>
                <a:ext uri="{FF2B5EF4-FFF2-40B4-BE49-F238E27FC236}">
                  <a16:creationId xmlns:a16="http://schemas.microsoft.com/office/drawing/2014/main" id="{6355C8C2-A847-4FF4-BA59-8112B4D86550}"/>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8" name="Freeform 11">
              <a:extLst>
                <a:ext uri="{FF2B5EF4-FFF2-40B4-BE49-F238E27FC236}">
                  <a16:creationId xmlns:a16="http://schemas.microsoft.com/office/drawing/2014/main" id="{B387FBFF-E840-492C-BABC-EF02516DD17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29" name="Freeform 12">
              <a:extLst>
                <a:ext uri="{FF2B5EF4-FFF2-40B4-BE49-F238E27FC236}">
                  <a16:creationId xmlns:a16="http://schemas.microsoft.com/office/drawing/2014/main" id="{36C72842-7809-4232-8A69-988AD51DEE0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0" name="Freeform 13">
              <a:extLst>
                <a:ext uri="{FF2B5EF4-FFF2-40B4-BE49-F238E27FC236}">
                  <a16:creationId xmlns:a16="http://schemas.microsoft.com/office/drawing/2014/main" id="{D7498989-3BCE-4EEC-AFEB-2ED1527D4593}"/>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31" name="Freeform 14">
              <a:extLst>
                <a:ext uri="{FF2B5EF4-FFF2-40B4-BE49-F238E27FC236}">
                  <a16:creationId xmlns:a16="http://schemas.microsoft.com/office/drawing/2014/main" id="{12071E0C-0E15-413B-84A1-874DC9323C9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grpSp>
      <p:sp>
        <p:nvSpPr>
          <p:cNvPr id="3" name="Espace réservé du contenu 2">
            <a:extLst>
              <a:ext uri="{FF2B5EF4-FFF2-40B4-BE49-F238E27FC236}">
                <a16:creationId xmlns:a16="http://schemas.microsoft.com/office/drawing/2014/main" id="{45F718E4-5BC3-4401-A8C6-E621D9E2171A}"/>
              </a:ext>
            </a:extLst>
          </p:cNvPr>
          <p:cNvSpPr>
            <a:spLocks noGrp="1"/>
          </p:cNvSpPr>
          <p:nvPr>
            <p:ph idx="1" hasCustomPrompt="1"/>
          </p:nvPr>
        </p:nvSpPr>
        <p:spPr>
          <a:xfrm>
            <a:off x="3152773" y="2924174"/>
            <a:ext cx="6934201" cy="3184525"/>
          </a:xfrm>
        </p:spPr>
        <p:txBody>
          <a:bodyPr>
            <a:normAutofit/>
          </a:bodyPr>
          <a:lstStyle>
            <a:lvl1pPr>
              <a:defRPr sz="13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267" name="Titre 11266">
            <a:extLst>
              <a:ext uri="{FF2B5EF4-FFF2-40B4-BE49-F238E27FC236}">
                <a16:creationId xmlns:a16="http://schemas.microsoft.com/office/drawing/2014/main" id="{26B0D6EC-4D7D-4CD9-992A-262AA3AA9144}"/>
              </a:ext>
            </a:extLst>
          </p:cNvPr>
          <p:cNvSpPr>
            <a:spLocks noGrp="1"/>
          </p:cNvSpPr>
          <p:nvPr>
            <p:ph type="title"/>
          </p:nvPr>
        </p:nvSpPr>
        <p:spPr>
          <a:xfrm>
            <a:off x="3152773" y="1044576"/>
            <a:ext cx="5459412" cy="1622137"/>
          </a:xfrm>
        </p:spPr>
        <p:txBody>
          <a:bodyPr anchor="b">
            <a:normAutofit/>
          </a:bodyPr>
          <a:lstStyle>
            <a:lvl1pPr>
              <a:defRPr sz="2000">
                <a:solidFill>
                  <a:schemeClr val="bg1"/>
                </a:solidFill>
              </a:defRPr>
            </a:lvl1pPr>
          </a:lstStyle>
          <a:p>
            <a:r>
              <a:rPr lang="fr-FR"/>
              <a:t>Modifiez le style du titre</a:t>
            </a:r>
            <a:endParaRPr lang="fr-FR" dirty="0"/>
          </a:p>
        </p:txBody>
      </p:sp>
      <p:sp>
        <p:nvSpPr>
          <p:cNvPr id="32" name="ZoneTexte 31">
            <a:extLst>
              <a:ext uri="{FF2B5EF4-FFF2-40B4-BE49-F238E27FC236}">
                <a16:creationId xmlns:a16="http://schemas.microsoft.com/office/drawing/2014/main" id="{CC501166-1C05-4572-A11B-1D7EAB251C3B}"/>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Accroche PARME</a:t>
            </a:r>
          </a:p>
        </p:txBody>
      </p:sp>
    </p:spTree>
    <p:extLst>
      <p:ext uri="{BB962C8B-B14F-4D97-AF65-F5344CB8AC3E}">
        <p14:creationId xmlns:p14="http://schemas.microsoft.com/office/powerpoint/2010/main" val="8867339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717AC4-98E8-4039-A8BE-D841E5EF30DF}"/>
              </a:ext>
            </a:extLst>
          </p:cNvPr>
          <p:cNvSpPr/>
          <p:nvPr userDrawn="1"/>
        </p:nvSpPr>
        <p:spPr>
          <a:xfrm>
            <a:off x="0" y="0"/>
            <a:ext cx="12192000" cy="6858000"/>
          </a:xfrm>
          <a:prstGeom prst="rect">
            <a:avLst/>
          </a:prstGeom>
          <a:solidFill>
            <a:srgbClr val="676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Freeform 5">
            <a:extLst>
              <a:ext uri="{FF2B5EF4-FFF2-40B4-BE49-F238E27FC236}">
                <a16:creationId xmlns:a16="http://schemas.microsoft.com/office/drawing/2014/main" id="{3ADF600D-BF21-4B3A-9E48-D000939ECBFE}"/>
              </a:ext>
            </a:extLst>
          </p:cNvPr>
          <p:cNvSpPr>
            <a:spLocks noEditPoints="1"/>
          </p:cNvSpPr>
          <p:nvPr userDrawn="1"/>
        </p:nvSpPr>
        <p:spPr bwMode="auto">
          <a:xfrm>
            <a:off x="5297488" y="0"/>
            <a:ext cx="6894513" cy="6854825"/>
          </a:xfrm>
          <a:custGeom>
            <a:avLst/>
            <a:gdLst>
              <a:gd name="T0" fmla="*/ 581 w 4343"/>
              <a:gd name="T1" fmla="*/ 1780 h 4318"/>
              <a:gd name="T2" fmla="*/ 581 w 4343"/>
              <a:gd name="T3" fmla="*/ 1781 h 4318"/>
              <a:gd name="T4" fmla="*/ 581 w 4343"/>
              <a:gd name="T5" fmla="*/ 1780 h 4318"/>
              <a:gd name="T6" fmla="*/ 583 w 4343"/>
              <a:gd name="T7" fmla="*/ 1779 h 4318"/>
              <a:gd name="T8" fmla="*/ 582 w 4343"/>
              <a:gd name="T9" fmla="*/ 1780 h 4318"/>
              <a:gd name="T10" fmla="*/ 583 w 4343"/>
              <a:gd name="T11" fmla="*/ 1779 h 4318"/>
              <a:gd name="T12" fmla="*/ 584 w 4343"/>
              <a:gd name="T13" fmla="*/ 1777 h 4318"/>
              <a:gd name="T14" fmla="*/ 584 w 4343"/>
              <a:gd name="T15" fmla="*/ 1777 h 4318"/>
              <a:gd name="T16" fmla="*/ 3022 w 4343"/>
              <a:gd name="T17" fmla="*/ 0 h 4318"/>
              <a:gd name="T18" fmla="*/ 2182 w 4343"/>
              <a:gd name="T19" fmla="*/ 391 h 4318"/>
              <a:gd name="T20" fmla="*/ 1989 w 4343"/>
              <a:gd name="T21" fmla="*/ 505 h 4318"/>
              <a:gd name="T22" fmla="*/ 580 w 4343"/>
              <a:gd name="T23" fmla="*/ 1782 h 4318"/>
              <a:gd name="T24" fmla="*/ 581 w 4343"/>
              <a:gd name="T25" fmla="*/ 1781 h 4318"/>
              <a:gd name="T26" fmla="*/ 580 w 4343"/>
              <a:gd name="T27" fmla="*/ 1782 h 4318"/>
              <a:gd name="T28" fmla="*/ 103 w 4343"/>
              <a:gd name="T29" fmla="*/ 2755 h 4318"/>
              <a:gd name="T30" fmla="*/ 282 w 4343"/>
              <a:gd name="T31" fmla="*/ 3602 h 4318"/>
              <a:gd name="T32" fmla="*/ 2298 w 4343"/>
              <a:gd name="T33" fmla="*/ 3784 h 4318"/>
              <a:gd name="T34" fmla="*/ 3134 w 4343"/>
              <a:gd name="T35" fmla="*/ 4060 h 4318"/>
              <a:gd name="T36" fmla="*/ 3542 w 4343"/>
              <a:gd name="T37" fmla="*/ 4318 h 4318"/>
              <a:gd name="T38" fmla="*/ 4343 w 4343"/>
              <a:gd name="T39" fmla="*/ 4318 h 4318"/>
              <a:gd name="T40" fmla="*/ 4343 w 4343"/>
              <a:gd name="T41" fmla="*/ 0 h 4318"/>
              <a:gd name="T42" fmla="*/ 3022 w 4343"/>
              <a:gd name="T43"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43" h="4318">
                <a:moveTo>
                  <a:pt x="581" y="1780"/>
                </a:moveTo>
                <a:cubicBezTo>
                  <a:pt x="581" y="1781"/>
                  <a:pt x="581" y="1781"/>
                  <a:pt x="581" y="1781"/>
                </a:cubicBezTo>
                <a:cubicBezTo>
                  <a:pt x="581" y="1781"/>
                  <a:pt x="581" y="1781"/>
                  <a:pt x="581" y="1780"/>
                </a:cubicBezTo>
                <a:moveTo>
                  <a:pt x="583" y="1779"/>
                </a:moveTo>
                <a:cubicBezTo>
                  <a:pt x="583" y="1779"/>
                  <a:pt x="582" y="1779"/>
                  <a:pt x="582" y="1780"/>
                </a:cubicBezTo>
                <a:cubicBezTo>
                  <a:pt x="582" y="1779"/>
                  <a:pt x="583" y="1779"/>
                  <a:pt x="583" y="1779"/>
                </a:cubicBezTo>
                <a:moveTo>
                  <a:pt x="584" y="1777"/>
                </a:moveTo>
                <a:cubicBezTo>
                  <a:pt x="629" y="1732"/>
                  <a:pt x="629" y="1732"/>
                  <a:pt x="584" y="1777"/>
                </a:cubicBezTo>
                <a:moveTo>
                  <a:pt x="3022" y="0"/>
                </a:moveTo>
                <a:cubicBezTo>
                  <a:pt x="2754" y="97"/>
                  <a:pt x="2472" y="225"/>
                  <a:pt x="2182" y="391"/>
                </a:cubicBezTo>
                <a:cubicBezTo>
                  <a:pt x="2116" y="428"/>
                  <a:pt x="2051" y="467"/>
                  <a:pt x="1989" y="505"/>
                </a:cubicBezTo>
                <a:cubicBezTo>
                  <a:pt x="1324" y="917"/>
                  <a:pt x="875" y="1373"/>
                  <a:pt x="580" y="1782"/>
                </a:cubicBezTo>
                <a:cubicBezTo>
                  <a:pt x="580" y="1782"/>
                  <a:pt x="580" y="1781"/>
                  <a:pt x="581" y="1781"/>
                </a:cubicBezTo>
                <a:cubicBezTo>
                  <a:pt x="580" y="1781"/>
                  <a:pt x="580" y="1782"/>
                  <a:pt x="580" y="1782"/>
                </a:cubicBezTo>
                <a:cubicBezTo>
                  <a:pt x="295" y="2177"/>
                  <a:pt x="152" y="2528"/>
                  <a:pt x="103" y="2755"/>
                </a:cubicBezTo>
                <a:cubicBezTo>
                  <a:pt x="0" y="3225"/>
                  <a:pt x="90" y="3510"/>
                  <a:pt x="282" y="3602"/>
                </a:cubicBezTo>
                <a:cubicBezTo>
                  <a:pt x="638" y="3773"/>
                  <a:pt x="1328" y="3657"/>
                  <a:pt x="2298" y="3784"/>
                </a:cubicBezTo>
                <a:cubicBezTo>
                  <a:pt x="2605" y="3825"/>
                  <a:pt x="2880" y="3926"/>
                  <a:pt x="3134" y="4060"/>
                </a:cubicBezTo>
                <a:cubicBezTo>
                  <a:pt x="3277" y="4136"/>
                  <a:pt x="3413" y="4223"/>
                  <a:pt x="3542" y="4318"/>
                </a:cubicBezTo>
                <a:cubicBezTo>
                  <a:pt x="4343" y="4318"/>
                  <a:pt x="4343" y="4318"/>
                  <a:pt x="4343" y="4318"/>
                </a:cubicBezTo>
                <a:cubicBezTo>
                  <a:pt x="4343" y="0"/>
                  <a:pt x="4343" y="0"/>
                  <a:pt x="4343" y="0"/>
                </a:cubicBezTo>
                <a:lnTo>
                  <a:pt x="3022" y="0"/>
                </a:lnTo>
                <a:close/>
              </a:path>
            </a:pathLst>
          </a:custGeom>
          <a:gradFill flip="none" rotWithShape="1">
            <a:gsLst>
              <a:gs pos="34000">
                <a:srgbClr val="FFD203"/>
              </a:gs>
              <a:gs pos="89000">
                <a:srgbClr val="F6851F"/>
              </a:gs>
            </a:gsLst>
            <a:lin ang="2700000" scaled="1"/>
            <a:tileRect/>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3" name="Freeform 6">
            <a:extLst>
              <a:ext uri="{FF2B5EF4-FFF2-40B4-BE49-F238E27FC236}">
                <a16:creationId xmlns:a16="http://schemas.microsoft.com/office/drawing/2014/main" id="{F1DA59B9-27A8-4CDD-A987-7333E262CAC1}"/>
              </a:ext>
            </a:extLst>
          </p:cNvPr>
          <p:cNvSpPr>
            <a:spLocks/>
          </p:cNvSpPr>
          <p:nvPr userDrawn="1"/>
        </p:nvSpPr>
        <p:spPr bwMode="auto">
          <a:xfrm>
            <a:off x="5614988" y="0"/>
            <a:ext cx="6577013" cy="6858000"/>
          </a:xfrm>
          <a:custGeom>
            <a:avLst/>
            <a:gdLst>
              <a:gd name="T0" fmla="*/ 2991 w 4143"/>
              <a:gd name="T1" fmla="*/ 3846 h 4320"/>
              <a:gd name="T2" fmla="*/ 3569 w 4143"/>
              <a:gd name="T3" fmla="*/ 4320 h 4320"/>
              <a:gd name="T4" fmla="*/ 4143 w 4143"/>
              <a:gd name="T5" fmla="*/ 4320 h 4320"/>
              <a:gd name="T6" fmla="*/ 4143 w 4143"/>
              <a:gd name="T7" fmla="*/ 0 h 4320"/>
              <a:gd name="T8" fmla="*/ 2814 w 4143"/>
              <a:gd name="T9" fmla="*/ 0 h 4320"/>
              <a:gd name="T10" fmla="*/ 2355 w 4143"/>
              <a:gd name="T11" fmla="*/ 189 h 4320"/>
              <a:gd name="T12" fmla="*/ 2158 w 4143"/>
              <a:gd name="T13" fmla="*/ 286 h 4320"/>
              <a:gd name="T14" fmla="*/ 680 w 4143"/>
              <a:gd name="T15" fmla="*/ 1419 h 4320"/>
              <a:gd name="T16" fmla="*/ 137 w 4143"/>
              <a:gd name="T17" fmla="*/ 2329 h 4320"/>
              <a:gd name="T18" fmla="*/ 244 w 4143"/>
              <a:gd name="T19" fmla="*/ 3170 h 4320"/>
              <a:gd name="T20" fmla="*/ 2196 w 4143"/>
              <a:gd name="T21" fmla="*/ 3510 h 4320"/>
              <a:gd name="T22" fmla="*/ 2991 w 4143"/>
              <a:gd name="T23" fmla="*/ 3846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43" h="4320">
                <a:moveTo>
                  <a:pt x="2991" y="3846"/>
                </a:moveTo>
                <a:cubicBezTo>
                  <a:pt x="3202" y="3981"/>
                  <a:pt x="3393" y="4143"/>
                  <a:pt x="3569" y="4320"/>
                </a:cubicBezTo>
                <a:cubicBezTo>
                  <a:pt x="4143" y="4320"/>
                  <a:pt x="4143" y="4320"/>
                  <a:pt x="4143" y="4320"/>
                </a:cubicBezTo>
                <a:cubicBezTo>
                  <a:pt x="4143" y="0"/>
                  <a:pt x="4143" y="0"/>
                  <a:pt x="4143" y="0"/>
                </a:cubicBezTo>
                <a:cubicBezTo>
                  <a:pt x="2814" y="0"/>
                  <a:pt x="2814" y="0"/>
                  <a:pt x="2814" y="0"/>
                </a:cubicBezTo>
                <a:cubicBezTo>
                  <a:pt x="2665" y="54"/>
                  <a:pt x="2511" y="117"/>
                  <a:pt x="2355" y="189"/>
                </a:cubicBezTo>
                <a:cubicBezTo>
                  <a:pt x="2288" y="221"/>
                  <a:pt x="2222" y="253"/>
                  <a:pt x="2158" y="286"/>
                </a:cubicBezTo>
                <a:cubicBezTo>
                  <a:pt x="1476" y="635"/>
                  <a:pt x="1001" y="1043"/>
                  <a:pt x="680" y="1419"/>
                </a:cubicBezTo>
                <a:cubicBezTo>
                  <a:pt x="371" y="1781"/>
                  <a:pt x="203" y="2112"/>
                  <a:pt x="137" y="2329"/>
                </a:cubicBezTo>
                <a:cubicBezTo>
                  <a:pt x="0" y="2780"/>
                  <a:pt x="65" y="3065"/>
                  <a:pt x="244" y="3170"/>
                </a:cubicBezTo>
                <a:cubicBezTo>
                  <a:pt x="578" y="3365"/>
                  <a:pt x="1261" y="3308"/>
                  <a:pt x="2196" y="3510"/>
                </a:cubicBezTo>
                <a:cubicBezTo>
                  <a:pt x="2493" y="3575"/>
                  <a:pt x="2753" y="3695"/>
                  <a:pt x="2991" y="38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nvGrpSpPr>
          <p:cNvPr id="14" name="Logo">
            <a:extLst>
              <a:ext uri="{FF2B5EF4-FFF2-40B4-BE49-F238E27FC236}">
                <a16:creationId xmlns:a16="http://schemas.microsoft.com/office/drawing/2014/main" id="{37B3E3B6-B2AB-491D-9C4E-9D0A2ADE3618}"/>
              </a:ext>
            </a:extLst>
          </p:cNvPr>
          <p:cNvGrpSpPr>
            <a:grpSpLocks noChangeAspect="1"/>
          </p:cNvGrpSpPr>
          <p:nvPr userDrawn="1"/>
        </p:nvGrpSpPr>
        <p:grpSpPr>
          <a:xfrm>
            <a:off x="8983189" y="3607841"/>
            <a:ext cx="2394000" cy="1340490"/>
            <a:chOff x="6425674" y="5392273"/>
            <a:chExt cx="2052000" cy="1148990"/>
          </a:xfrm>
        </p:grpSpPr>
        <p:grpSp>
          <p:nvGrpSpPr>
            <p:cNvPr id="15" name="Groupe 14">
              <a:extLst>
                <a:ext uri="{FF2B5EF4-FFF2-40B4-BE49-F238E27FC236}">
                  <a16:creationId xmlns:a16="http://schemas.microsoft.com/office/drawing/2014/main" id="{618AC344-4F4F-4C12-9302-C1F65A738877}"/>
                </a:ext>
              </a:extLst>
            </p:cNvPr>
            <p:cNvGrpSpPr/>
            <p:nvPr/>
          </p:nvGrpSpPr>
          <p:grpSpPr>
            <a:xfrm>
              <a:off x="6581081" y="5577217"/>
              <a:ext cx="357668" cy="359666"/>
              <a:chOff x="1009650" y="946150"/>
              <a:chExt cx="3979863" cy="4002088"/>
            </a:xfrm>
          </p:grpSpPr>
          <p:sp>
            <p:nvSpPr>
              <p:cNvPr id="17" name="Freeform 5">
                <a:extLst>
                  <a:ext uri="{FF2B5EF4-FFF2-40B4-BE49-F238E27FC236}">
                    <a16:creationId xmlns:a16="http://schemas.microsoft.com/office/drawing/2014/main" id="{A57A9421-17CA-4DBF-A8FA-F6B50FE4E12F}"/>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adFill>
                <a:gsLst>
                  <a:gs pos="3000">
                    <a:srgbClr val="C7015E"/>
                  </a:gs>
                  <a:gs pos="93000">
                    <a:srgbClr val="D80B36"/>
                  </a:gs>
                </a:gsLst>
                <a:lin ang="17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8" name="Freeform 6">
                <a:extLst>
                  <a:ext uri="{FF2B5EF4-FFF2-40B4-BE49-F238E27FC236}">
                    <a16:creationId xmlns:a16="http://schemas.microsoft.com/office/drawing/2014/main" id="{5E89333D-0E8E-4835-A610-BBA6216AF881}"/>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solidFill>
                <a:srgbClr val="B4E0F9"/>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9" name="Freeform 7">
                <a:extLst>
                  <a:ext uri="{FF2B5EF4-FFF2-40B4-BE49-F238E27FC236}">
                    <a16:creationId xmlns:a16="http://schemas.microsoft.com/office/drawing/2014/main" id="{BE901D6D-40E1-47A9-A716-41BCE2E3011C}"/>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adFill>
                <a:gsLst>
                  <a:gs pos="3000">
                    <a:srgbClr val="07797A"/>
                  </a:gs>
                  <a:gs pos="84000">
                    <a:srgbClr val="8FCDCF"/>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0" name="Freeform 8">
                <a:extLst>
                  <a:ext uri="{FF2B5EF4-FFF2-40B4-BE49-F238E27FC236}">
                    <a16:creationId xmlns:a16="http://schemas.microsoft.com/office/drawing/2014/main" id="{F19DAC90-C14B-4E4D-90ED-2CC433309EC1}"/>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adFill>
                <a:gsLst>
                  <a:gs pos="33000">
                    <a:srgbClr val="F7A605"/>
                  </a:gs>
                  <a:gs pos="93000">
                    <a:srgbClr val="E8520F"/>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1" name="Freeform 9">
                <a:extLst>
                  <a:ext uri="{FF2B5EF4-FFF2-40B4-BE49-F238E27FC236}">
                    <a16:creationId xmlns:a16="http://schemas.microsoft.com/office/drawing/2014/main" id="{686104C3-2C02-414E-BCAC-5EB20A1FA4BF}"/>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adFill>
                <a:gsLst>
                  <a:gs pos="3000">
                    <a:srgbClr val="DCDA01"/>
                  </a:gs>
                  <a:gs pos="73000">
                    <a:srgbClr val="95C11E"/>
                  </a:gs>
                </a:gsLst>
                <a:lin ang="12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2" name="Freeform 10">
                <a:extLst>
                  <a:ext uri="{FF2B5EF4-FFF2-40B4-BE49-F238E27FC236}">
                    <a16:creationId xmlns:a16="http://schemas.microsoft.com/office/drawing/2014/main" id="{69720CAF-E8CE-4D93-AB12-E82A0803FBC7}"/>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adFill>
                <a:gsLst>
                  <a:gs pos="3000">
                    <a:srgbClr val="FFDA00"/>
                  </a:gs>
                  <a:gs pos="84000">
                    <a:srgbClr val="F6A700"/>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3" name="Freeform 11">
                <a:extLst>
                  <a:ext uri="{FF2B5EF4-FFF2-40B4-BE49-F238E27FC236}">
                    <a16:creationId xmlns:a16="http://schemas.microsoft.com/office/drawing/2014/main" id="{4DEBDEE5-C38D-499C-95EF-01535C90798C}"/>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adFill>
                <a:gsLst>
                  <a:gs pos="0">
                    <a:srgbClr val="008283"/>
                  </a:gs>
                  <a:gs pos="83000">
                    <a:srgbClr val="009197"/>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4" name="Freeform 12">
                <a:extLst>
                  <a:ext uri="{FF2B5EF4-FFF2-40B4-BE49-F238E27FC236}">
                    <a16:creationId xmlns:a16="http://schemas.microsoft.com/office/drawing/2014/main" id="{5D028640-652E-4A8E-BEE2-536AF90A4E3D}"/>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adFill>
                <a:gsLst>
                  <a:gs pos="22000">
                    <a:srgbClr val="BFB803"/>
                  </a:gs>
                  <a:gs pos="83000">
                    <a:srgbClr val="C59118"/>
                  </a:gs>
                </a:gsLst>
                <a:lin ang="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5" name="Freeform 13">
                <a:extLst>
                  <a:ext uri="{FF2B5EF4-FFF2-40B4-BE49-F238E27FC236}">
                    <a16:creationId xmlns:a16="http://schemas.microsoft.com/office/drawing/2014/main" id="{44101EA2-569A-42D7-8F0E-7764ADF86E2C}"/>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adFill>
                <a:gsLst>
                  <a:gs pos="18000">
                    <a:srgbClr val="D20A18"/>
                  </a:gs>
                  <a:gs pos="85000">
                    <a:srgbClr val="C00E0E"/>
                  </a:gs>
                </a:gsLst>
                <a:lin ang="10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6" name="Freeform 14">
                <a:extLst>
                  <a:ext uri="{FF2B5EF4-FFF2-40B4-BE49-F238E27FC236}">
                    <a16:creationId xmlns:a16="http://schemas.microsoft.com/office/drawing/2014/main" id="{BAB6AF95-0D0C-4464-A6DF-57CD447E13ED}"/>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adFill>
                <a:gsLst>
                  <a:gs pos="31000">
                    <a:srgbClr val="9A151B"/>
                  </a:gs>
                  <a:gs pos="77000">
                    <a:srgbClr val="B8101C"/>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grpSp>
        <p:pic>
          <p:nvPicPr>
            <p:cNvPr id="16" name="Logo Relyens">
              <a:extLst>
                <a:ext uri="{FF2B5EF4-FFF2-40B4-BE49-F238E27FC236}">
                  <a16:creationId xmlns:a16="http://schemas.microsoft.com/office/drawing/2014/main" id="{0061F8CD-BDCF-4FEB-A456-61985976BC6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425674" y="5392273"/>
              <a:ext cx="2052000" cy="1148990"/>
            </a:xfrm>
            <a:prstGeom prst="rect">
              <a:avLst/>
            </a:prstGeom>
          </p:spPr>
        </p:pic>
      </p:grpSp>
      <p:sp>
        <p:nvSpPr>
          <p:cNvPr id="27" name="Titre 26">
            <a:extLst>
              <a:ext uri="{FF2B5EF4-FFF2-40B4-BE49-F238E27FC236}">
                <a16:creationId xmlns:a16="http://schemas.microsoft.com/office/drawing/2014/main" id="{9BFD8E7B-19D4-4336-B870-1EF38E965835}"/>
              </a:ext>
            </a:extLst>
          </p:cNvPr>
          <p:cNvSpPr>
            <a:spLocks noGrp="1"/>
          </p:cNvSpPr>
          <p:nvPr>
            <p:ph type="title" hasCustomPrompt="1"/>
          </p:nvPr>
        </p:nvSpPr>
        <p:spPr>
          <a:xfrm>
            <a:off x="569119" y="4137964"/>
            <a:ext cx="3969471" cy="865692"/>
          </a:xfrm>
        </p:spPr>
        <p:txBody>
          <a:bodyPr/>
          <a:lstStyle>
            <a:lvl1pPr>
              <a:defRPr>
                <a:solidFill>
                  <a:schemeClr val="bg1"/>
                </a:solidFill>
              </a:defRPr>
            </a:lvl1pPr>
          </a:lstStyle>
          <a:p>
            <a:r>
              <a:rPr lang="fr-FR" dirty="0"/>
              <a:t>Baseline.</a:t>
            </a:r>
          </a:p>
        </p:txBody>
      </p:sp>
      <p:sp>
        <p:nvSpPr>
          <p:cNvPr id="29" name="Espace réservé du texte 28">
            <a:extLst>
              <a:ext uri="{FF2B5EF4-FFF2-40B4-BE49-F238E27FC236}">
                <a16:creationId xmlns:a16="http://schemas.microsoft.com/office/drawing/2014/main" id="{2C64749C-1120-492B-9622-A9953ECC1425}"/>
              </a:ext>
            </a:extLst>
          </p:cNvPr>
          <p:cNvSpPr>
            <a:spLocks noGrp="1"/>
          </p:cNvSpPr>
          <p:nvPr>
            <p:ph type="body" sz="quarter" idx="10"/>
          </p:nvPr>
        </p:nvSpPr>
        <p:spPr>
          <a:xfrm>
            <a:off x="569119" y="1626393"/>
            <a:ext cx="4968000" cy="2051050"/>
          </a:xfrm>
        </p:spPr>
        <p:txBody>
          <a:bodyPr/>
          <a:lstStyle>
            <a:lvl1pPr>
              <a:lnSpc>
                <a:spcPct val="110000"/>
              </a:lnSpc>
              <a:defRPr sz="1200" b="0" cap="none" baseline="0">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0" name="Espace réservé du texte 28">
            <a:extLst>
              <a:ext uri="{FF2B5EF4-FFF2-40B4-BE49-F238E27FC236}">
                <a16:creationId xmlns:a16="http://schemas.microsoft.com/office/drawing/2014/main" id="{B5B5E104-26A6-472A-8445-9BDE548AF9A5}"/>
              </a:ext>
            </a:extLst>
          </p:cNvPr>
          <p:cNvSpPr>
            <a:spLocks noGrp="1"/>
          </p:cNvSpPr>
          <p:nvPr>
            <p:ph type="body" sz="quarter" idx="11"/>
          </p:nvPr>
        </p:nvSpPr>
        <p:spPr>
          <a:xfrm>
            <a:off x="8039100" y="1626393"/>
            <a:ext cx="3238500" cy="1040607"/>
          </a:xfrm>
        </p:spPr>
        <p:txBody>
          <a:bodyPr/>
          <a:lstStyle>
            <a:lvl1pPr algn="r">
              <a:lnSpc>
                <a:spcPct val="100000"/>
              </a:lnSpc>
              <a:defRPr sz="1200" b="1" cap="none" baseline="0">
                <a:solidFill>
                  <a:schemeClr val="accent1"/>
                </a:solidFill>
              </a:defRPr>
            </a:lvl1pPr>
            <a:lvl2pPr algn="r">
              <a:lnSpc>
                <a:spcPct val="100000"/>
              </a:lnSpc>
              <a:spcBef>
                <a:spcPts val="0"/>
              </a:spcBef>
              <a:defRPr>
                <a:solidFill>
                  <a:schemeClr val="accent1"/>
                </a:solidFill>
              </a:defRPr>
            </a:lvl2pPr>
            <a:lvl3pPr algn="r">
              <a:lnSpc>
                <a:spcPct val="100000"/>
              </a:lnSpc>
              <a:spcBef>
                <a:spcPts val="0"/>
              </a:spcBef>
              <a:defRPr>
                <a:solidFill>
                  <a:schemeClr val="accent1"/>
                </a:solidFill>
              </a:defRPr>
            </a:lvl3pPr>
            <a:lvl4pPr algn="r">
              <a:lnSpc>
                <a:spcPct val="100000"/>
              </a:lnSpc>
              <a:spcBef>
                <a:spcPts val="0"/>
              </a:spcBef>
              <a:defRPr>
                <a:solidFill>
                  <a:schemeClr val="accent1"/>
                </a:solidFill>
              </a:defRPr>
            </a:lvl4pPr>
            <a:lvl5pPr algn="r">
              <a:lnSpc>
                <a:spcPct val="100000"/>
              </a:lnSpc>
              <a:spcBef>
                <a:spcPts val="0"/>
              </a:spcBef>
              <a:defRPr>
                <a:solidFill>
                  <a:schemeClr val="accent1"/>
                </a:solidFill>
              </a:defRPr>
            </a:lvl5pPr>
          </a:lstStyle>
          <a:p>
            <a:pPr lvl="0"/>
            <a:r>
              <a:rPr lang="fr-FR"/>
              <a:t>Cliquez pour modifier les styles du texte du masque</a:t>
            </a:r>
          </a:p>
          <a:p>
            <a:pPr lvl="1"/>
            <a:r>
              <a:rPr lang="fr-FR"/>
              <a:t>Deuxième niveau</a:t>
            </a:r>
          </a:p>
          <a:p>
            <a:pPr lvl="2"/>
            <a:r>
              <a:rPr lang="fr-FR"/>
              <a:t>Troisième niveau</a:t>
            </a:r>
          </a:p>
        </p:txBody>
      </p:sp>
      <p:sp>
        <p:nvSpPr>
          <p:cNvPr id="48" name="Espace réservé du texte 28">
            <a:extLst>
              <a:ext uri="{FF2B5EF4-FFF2-40B4-BE49-F238E27FC236}">
                <a16:creationId xmlns:a16="http://schemas.microsoft.com/office/drawing/2014/main" id="{1459B844-FEFE-4541-A734-0442EB79855A}"/>
              </a:ext>
            </a:extLst>
          </p:cNvPr>
          <p:cNvSpPr>
            <a:spLocks noGrp="1"/>
          </p:cNvSpPr>
          <p:nvPr>
            <p:ph type="body" sz="quarter" idx="12" hasCustomPrompt="1"/>
          </p:nvPr>
        </p:nvSpPr>
        <p:spPr>
          <a:xfrm>
            <a:off x="569119" y="6448424"/>
            <a:ext cx="4968000" cy="316707"/>
          </a:xfrm>
        </p:spPr>
        <p:txBody>
          <a:bodyPr>
            <a:normAutofit/>
          </a:bodyPr>
          <a:lstStyle>
            <a:lvl1pPr>
              <a:lnSpc>
                <a:spcPct val="110000"/>
              </a:lnSpc>
              <a:defRPr sz="700" b="0" cap="none" baseline="0">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fr-FR" dirty="0"/>
              <a:t>Copyright </a:t>
            </a:r>
            <a:r>
              <a:rPr lang="fr-FR" dirty="0" err="1"/>
              <a:t>Relyens</a:t>
            </a:r>
            <a:r>
              <a:rPr lang="fr-FR" dirty="0"/>
              <a:t> 2023 - Crédits photos : droits réservés </a:t>
            </a:r>
          </a:p>
        </p:txBody>
      </p:sp>
      <p:sp>
        <p:nvSpPr>
          <p:cNvPr id="49" name="ZoneTexte 48">
            <a:extLst>
              <a:ext uri="{FF2B5EF4-FFF2-40B4-BE49-F238E27FC236}">
                <a16:creationId xmlns:a16="http://schemas.microsoft.com/office/drawing/2014/main" id="{A3C94EDC-246F-4C81-838D-D5454D3C714C}"/>
              </a:ext>
            </a:extLst>
          </p:cNvPr>
          <p:cNvSpPr txBox="1"/>
          <p:nvPr userDrawn="1"/>
        </p:nvSpPr>
        <p:spPr>
          <a:xfrm>
            <a:off x="-76200" y="-307777"/>
            <a:ext cx="7620000" cy="276999"/>
          </a:xfrm>
          <a:prstGeom prst="rect">
            <a:avLst/>
          </a:prstGeom>
          <a:noFill/>
        </p:spPr>
        <p:txBody>
          <a:bodyPr wrap="square" rtlCol="0">
            <a:spAutoFit/>
          </a:bodyPr>
          <a:lstStyle/>
          <a:p>
            <a:r>
              <a:rPr lang="fr-FR" sz="1200" dirty="0">
                <a:solidFill>
                  <a:schemeClr val="bg1">
                    <a:lumMod val="65000"/>
                  </a:schemeClr>
                </a:solidFill>
              </a:rPr>
              <a:t>Disposition : Fin</a:t>
            </a:r>
          </a:p>
        </p:txBody>
      </p:sp>
      <p:sp>
        <p:nvSpPr>
          <p:cNvPr id="31" name="ZoneTexte 30">
            <a:hlinkClick r:id="rId3"/>
            <a:extLst>
              <a:ext uri="{FF2B5EF4-FFF2-40B4-BE49-F238E27FC236}">
                <a16:creationId xmlns:a16="http://schemas.microsoft.com/office/drawing/2014/main" id="{F35E8D5E-1FA4-442F-A840-FD2B6DC96529}"/>
              </a:ext>
            </a:extLst>
          </p:cNvPr>
          <p:cNvSpPr txBox="1"/>
          <p:nvPr userDrawn="1"/>
        </p:nvSpPr>
        <p:spPr>
          <a:xfrm>
            <a:off x="9858375" y="2724439"/>
            <a:ext cx="1419225" cy="349702"/>
          </a:xfrm>
          <a:prstGeom prst="rect">
            <a:avLst/>
          </a:prstGeom>
          <a:solidFill>
            <a:schemeClr val="bg1"/>
          </a:solidFill>
        </p:spPr>
        <p:txBody>
          <a:bodyPr wrap="square" lIns="90000" tIns="36000" rIns="90000" bIns="36000" rtlCol="0" anchor="ctr">
            <a:spAutoFit/>
          </a:bodyPr>
          <a:lstStyle/>
          <a:p>
            <a:pPr algn="r"/>
            <a:r>
              <a:rPr lang="fr-FR" b="1" dirty="0">
                <a:latin typeface="+mn-lt"/>
              </a:rPr>
              <a:t>relyens.eu</a:t>
            </a:r>
          </a:p>
        </p:txBody>
      </p:sp>
      <p:grpSp>
        <p:nvGrpSpPr>
          <p:cNvPr id="6" name="Groupe 5">
            <a:extLst>
              <a:ext uri="{FF2B5EF4-FFF2-40B4-BE49-F238E27FC236}">
                <a16:creationId xmlns:a16="http://schemas.microsoft.com/office/drawing/2014/main" id="{5F08FA6F-0327-4689-B031-93AD747FABF7}"/>
              </a:ext>
            </a:extLst>
          </p:cNvPr>
          <p:cNvGrpSpPr/>
          <p:nvPr userDrawn="1"/>
        </p:nvGrpSpPr>
        <p:grpSpPr>
          <a:xfrm>
            <a:off x="12192000" y="1609724"/>
            <a:ext cx="2324100" cy="2970044"/>
            <a:chOff x="12192000" y="2809874"/>
            <a:chExt cx="2324100" cy="2970044"/>
          </a:xfrm>
        </p:grpSpPr>
        <p:sp>
          <p:nvSpPr>
            <p:cNvPr id="28" name="ZoneTexte 27">
              <a:extLst>
                <a:ext uri="{FF2B5EF4-FFF2-40B4-BE49-F238E27FC236}">
                  <a16:creationId xmlns:a16="http://schemas.microsoft.com/office/drawing/2014/main" id="{07ACD586-B88B-4743-BACB-10117294FB2C}"/>
                </a:ext>
              </a:extLst>
            </p:cNvPr>
            <p:cNvSpPr txBox="1"/>
            <p:nvPr userDrawn="1"/>
          </p:nvSpPr>
          <p:spPr>
            <a:xfrm>
              <a:off x="12192000" y="2809874"/>
              <a:ext cx="2324100" cy="2970044"/>
            </a:xfrm>
            <a:prstGeom prst="rect">
              <a:avLst/>
            </a:prstGeom>
            <a:noFill/>
          </p:spPr>
          <p:txBody>
            <a:bodyPr wrap="square" rtlCol="0">
              <a:spAutoFit/>
            </a:bodyPr>
            <a:lstStyle/>
            <a:p>
              <a:r>
                <a:rPr lang="fr-FR" sz="1100" dirty="0">
                  <a:solidFill>
                    <a:schemeClr val="bg1">
                      <a:lumMod val="65000"/>
                    </a:schemeClr>
                  </a:solidFill>
                </a:rPr>
                <a:t>Astuce pour modifier les liens des médias sociaux :</a:t>
              </a:r>
            </a:p>
            <a:p>
              <a:endParaRPr lang="fr-FR" sz="1100" dirty="0">
                <a:solidFill>
                  <a:schemeClr val="bg1">
                    <a:lumMod val="65000"/>
                  </a:schemeClr>
                </a:solidFill>
              </a:endParaRPr>
            </a:p>
            <a:p>
              <a:r>
                <a:rPr lang="fr-FR" sz="1100" dirty="0">
                  <a:solidFill>
                    <a:schemeClr val="bg1">
                      <a:lumMod val="65000"/>
                    </a:schemeClr>
                  </a:solidFill>
                </a:rPr>
                <a:t>1/ Cliquez deux fois sur l'icône afin de sélectionner le pictogramme qu'il contient, exemple :</a:t>
              </a:r>
            </a:p>
            <a:p>
              <a:endParaRPr lang="fr-FR" sz="1100" dirty="0">
                <a:solidFill>
                  <a:schemeClr val="bg1">
                    <a:lumMod val="65000"/>
                  </a:schemeClr>
                </a:solidFill>
              </a:endParaRPr>
            </a:p>
            <a:p>
              <a:endParaRPr lang="fr-FR" sz="1100" dirty="0">
                <a:solidFill>
                  <a:schemeClr val="bg1">
                    <a:lumMod val="65000"/>
                  </a:schemeClr>
                </a:solidFill>
              </a:endParaRPr>
            </a:p>
            <a:p>
              <a:endParaRPr lang="fr-FR" sz="1100" dirty="0">
                <a:solidFill>
                  <a:schemeClr val="bg1">
                    <a:lumMod val="65000"/>
                  </a:schemeClr>
                </a:solidFill>
              </a:endParaRPr>
            </a:p>
            <a:p>
              <a:endParaRPr lang="fr-FR" sz="1100" dirty="0">
                <a:solidFill>
                  <a:schemeClr val="bg1">
                    <a:lumMod val="65000"/>
                  </a:schemeClr>
                </a:solidFill>
              </a:endParaRPr>
            </a:p>
            <a:p>
              <a:endParaRPr lang="fr-FR" sz="1100" dirty="0">
                <a:solidFill>
                  <a:schemeClr val="bg1">
                    <a:lumMod val="65000"/>
                  </a:schemeClr>
                </a:solidFill>
              </a:endParaRPr>
            </a:p>
            <a:p>
              <a:r>
                <a:rPr lang="fr-FR" sz="1100" dirty="0">
                  <a:solidFill>
                    <a:schemeClr val="bg1">
                      <a:lumMod val="65000"/>
                    </a:schemeClr>
                  </a:solidFill>
                </a:rPr>
                <a:t>2/ Clic droit sur le pictogramme + choisir "Modifier le lien"</a:t>
              </a:r>
            </a:p>
            <a:p>
              <a:endParaRPr lang="fr-FR" sz="1100" dirty="0">
                <a:solidFill>
                  <a:schemeClr val="bg1">
                    <a:lumMod val="65000"/>
                  </a:schemeClr>
                </a:solidFill>
              </a:endParaRPr>
            </a:p>
            <a:p>
              <a:r>
                <a:rPr lang="fr-FR" sz="1100" dirty="0">
                  <a:solidFill>
                    <a:schemeClr val="bg1">
                      <a:lumMod val="65000"/>
                    </a:schemeClr>
                  </a:solidFill>
                </a:rPr>
                <a:t>3/ Renseignez le lien vers le média social </a:t>
              </a:r>
            </a:p>
          </p:txBody>
        </p:sp>
        <p:pic>
          <p:nvPicPr>
            <p:cNvPr id="32" name="Image 31">
              <a:extLst>
                <a:ext uri="{FF2B5EF4-FFF2-40B4-BE49-F238E27FC236}">
                  <a16:creationId xmlns:a16="http://schemas.microsoft.com/office/drawing/2014/main" id="{5B95421B-93F5-41E0-A4BB-E20F338C739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294393" y="4149725"/>
              <a:ext cx="1375669" cy="566737"/>
            </a:xfrm>
            <a:prstGeom prst="rect">
              <a:avLst/>
            </a:prstGeom>
          </p:spPr>
        </p:pic>
      </p:grpSp>
    </p:spTree>
    <p:extLst>
      <p:ext uri="{BB962C8B-B14F-4D97-AF65-F5344CB8AC3E}">
        <p14:creationId xmlns:p14="http://schemas.microsoft.com/office/powerpoint/2010/main" val="847281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image" Target="../media/image1.emf"/><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image" Target="../media/image1.emf"/><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theme" Target="../theme/theme3.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theme" Target="../theme/theme4.xml"/><Relationship Id="rId3" Type="http://schemas.openxmlformats.org/officeDocument/2006/relationships/slideLayout" Target="../slideLayouts/slideLayout78.xml"/><Relationship Id="rId21" Type="http://schemas.openxmlformats.org/officeDocument/2006/relationships/slideLayout" Target="../slideLayouts/slideLayout96.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FCAF30C-2AF3-4FEC-8552-CDAB3326EA7A}"/>
              </a:ext>
            </a:extLst>
          </p:cNvPr>
          <p:cNvSpPr/>
          <p:nvPr userDrawn="1"/>
        </p:nvSpPr>
        <p:spPr>
          <a:xfrm>
            <a:off x="0" y="6226233"/>
            <a:ext cx="12192000" cy="63176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Espace réservé du titre 1">
            <a:extLst>
              <a:ext uri="{FF2B5EF4-FFF2-40B4-BE49-F238E27FC236}">
                <a16:creationId xmlns:a16="http://schemas.microsoft.com/office/drawing/2014/main" id="{1B309C05-C6D8-484E-8D7F-3E7B58C190AB}"/>
              </a:ext>
            </a:extLst>
          </p:cNvPr>
          <p:cNvSpPr>
            <a:spLocks noGrp="1"/>
          </p:cNvSpPr>
          <p:nvPr>
            <p:ph type="title"/>
          </p:nvPr>
        </p:nvSpPr>
        <p:spPr>
          <a:xfrm>
            <a:off x="731838" y="327820"/>
            <a:ext cx="9036000" cy="865692"/>
          </a:xfrm>
          <a:prstGeom prst="rect">
            <a:avLst/>
          </a:prstGeom>
        </p:spPr>
        <p:txBody>
          <a:bodyPr vert="horz" lIns="91440" tIns="45720" rIns="91440" bIns="45720" rtlCol="0" anchor="t">
            <a:normAutofit/>
          </a:bodyPr>
          <a:lstStyle/>
          <a:p>
            <a:r>
              <a:rPr lang="fr-FR" dirty="0"/>
              <a:t>Lorem ipsum Modifiez le style du titre  </a:t>
            </a:r>
            <a:r>
              <a:rPr lang="fr-FR" dirty="0" err="1"/>
              <a:t>jeroghr</a:t>
            </a:r>
            <a:r>
              <a:rPr lang="fr-FR" dirty="0"/>
              <a:t> </a:t>
            </a:r>
            <a:r>
              <a:rPr lang="fr-FR" dirty="0" err="1"/>
              <a:t>oeghyç</a:t>
            </a:r>
            <a:r>
              <a:rPr lang="fr-FR" dirty="0"/>
              <a:t> </a:t>
            </a:r>
            <a:r>
              <a:rPr lang="fr-FR" dirty="0" err="1"/>
              <a:t>eyr</a:t>
            </a:r>
            <a:r>
              <a:rPr lang="fr-FR" dirty="0"/>
              <a:t> </a:t>
            </a:r>
            <a:r>
              <a:rPr lang="fr-FR" dirty="0" err="1"/>
              <a:t>hyerç</a:t>
            </a:r>
            <a:r>
              <a:rPr lang="fr-FR" dirty="0"/>
              <a:t> </a:t>
            </a:r>
            <a:r>
              <a:rPr lang="fr-FR" dirty="0" err="1"/>
              <a:t>yg</a:t>
            </a:r>
            <a:r>
              <a:rPr lang="fr-FR" dirty="0"/>
              <a:t> </a:t>
            </a:r>
            <a:r>
              <a:rPr lang="fr-FR" dirty="0" err="1"/>
              <a:t>çreygç</a:t>
            </a:r>
            <a:r>
              <a:rPr lang="fr-FR" dirty="0"/>
              <a:t> </a:t>
            </a:r>
            <a:r>
              <a:rPr lang="fr-FR" dirty="0" err="1"/>
              <a:t>yerç</a:t>
            </a:r>
            <a:r>
              <a:rPr lang="fr-FR" dirty="0"/>
              <a:t> </a:t>
            </a:r>
            <a:r>
              <a:rPr lang="fr-FR" dirty="0" err="1"/>
              <a:t>yeçry</a:t>
            </a:r>
            <a:r>
              <a:rPr lang="fr-FR" dirty="0"/>
              <a:t> </a:t>
            </a:r>
            <a:r>
              <a:rPr lang="fr-FR" dirty="0" err="1"/>
              <a:t>çerèyg</a:t>
            </a:r>
            <a:r>
              <a:rPr lang="fr-FR" dirty="0"/>
              <a:t> </a:t>
            </a:r>
          </a:p>
        </p:txBody>
      </p:sp>
      <p:sp>
        <p:nvSpPr>
          <p:cNvPr id="3" name="Espace réservé du texte 2">
            <a:extLst>
              <a:ext uri="{FF2B5EF4-FFF2-40B4-BE49-F238E27FC236}">
                <a16:creationId xmlns:a16="http://schemas.microsoft.com/office/drawing/2014/main" id="{A2954683-2ABC-4B75-B150-0188AFA4824C}"/>
              </a:ext>
            </a:extLst>
          </p:cNvPr>
          <p:cNvSpPr>
            <a:spLocks noGrp="1"/>
          </p:cNvSpPr>
          <p:nvPr>
            <p:ph type="body" idx="1"/>
          </p:nvPr>
        </p:nvSpPr>
        <p:spPr>
          <a:xfrm>
            <a:off x="731838" y="1371454"/>
            <a:ext cx="10728000" cy="4800745"/>
          </a:xfrm>
          <a:prstGeom prst="rect">
            <a:avLst/>
          </a:prstGeom>
        </p:spPr>
        <p:txBody>
          <a:bodyPr vert="horz" lIns="91440" tIns="45720" rIns="91440" bIns="45720" rtlCol="0">
            <a:normAutofit/>
          </a:bodyPr>
          <a:lstStyle/>
          <a:p>
            <a:pPr lvl="0"/>
            <a:r>
              <a:rPr lang="fr-FR" dirty="0"/>
              <a:t>Lorem ipsum Cliquez pour modifier les styles du texte du masque</a:t>
            </a:r>
          </a:p>
          <a:p>
            <a:pPr lvl="1"/>
            <a:r>
              <a:rPr lang="fr-FR" dirty="0" err="1"/>
              <a:t>sed</a:t>
            </a:r>
            <a:r>
              <a:rPr lang="fr-FR" dirty="0"/>
              <a:t> diam </a:t>
            </a:r>
            <a:r>
              <a:rPr lang="fr-FR" dirty="0" err="1"/>
              <a:t>nommumLoremDeuxième</a:t>
            </a:r>
            <a:r>
              <a:rPr lang="fr-FR" dirty="0"/>
              <a:t> niveau </a:t>
            </a:r>
            <a:r>
              <a:rPr lang="fr-FR" dirty="0" err="1"/>
              <a:t>sed</a:t>
            </a:r>
            <a:r>
              <a:rPr lang="fr-FR" dirty="0"/>
              <a:t> diam </a:t>
            </a:r>
            <a:r>
              <a:rPr lang="fr-FR" dirty="0" err="1"/>
              <a:t>nommumLoremDeuxième</a:t>
            </a:r>
            <a:r>
              <a:rPr lang="fr-FR" dirty="0"/>
              <a:t>  </a:t>
            </a:r>
            <a:r>
              <a:rPr lang="fr-FR" dirty="0" err="1"/>
              <a:t>ezfze</a:t>
            </a:r>
            <a:r>
              <a:rPr lang="fr-FR" dirty="0"/>
              <a:t> </a:t>
            </a:r>
            <a:r>
              <a:rPr lang="fr-FR" dirty="0" err="1"/>
              <a:t>ffze</a:t>
            </a:r>
            <a:r>
              <a:rPr lang="fr-FR" dirty="0"/>
              <a:t> f </a:t>
            </a:r>
            <a:r>
              <a:rPr lang="fr-FR" dirty="0" err="1"/>
              <a:t>ezçfy</a:t>
            </a:r>
            <a:r>
              <a:rPr lang="fr-FR" dirty="0"/>
              <a:t> </a:t>
            </a:r>
            <a:r>
              <a:rPr lang="fr-FR" dirty="0" err="1"/>
              <a:t>zçeyf</a:t>
            </a:r>
            <a:r>
              <a:rPr lang="fr-FR" dirty="0"/>
              <a:t> ç </a:t>
            </a:r>
            <a:r>
              <a:rPr lang="fr-FR" dirty="0" err="1"/>
              <a:t>èeçzèfy</a:t>
            </a:r>
            <a:r>
              <a:rPr lang="fr-FR" dirty="0"/>
              <a:t> um Lorem s </a:t>
            </a:r>
            <a:r>
              <a:rPr lang="fr-FR" dirty="0" err="1"/>
              <a:t>dhopvhsophvoàpsyhdv</a:t>
            </a:r>
            <a:r>
              <a:rPr lang="fr-FR" dirty="0"/>
              <a:t> 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F0E40A85-DBD0-459C-8FE8-440A625D3085}"/>
              </a:ext>
            </a:extLst>
          </p:cNvPr>
          <p:cNvSpPr>
            <a:spLocks noGrp="1"/>
          </p:cNvSpPr>
          <p:nvPr>
            <p:ph type="dt" sz="half" idx="2"/>
          </p:nvPr>
        </p:nvSpPr>
        <p:spPr>
          <a:xfrm>
            <a:off x="8002690" y="6538914"/>
            <a:ext cx="3122510" cy="144000"/>
          </a:xfrm>
          <a:prstGeom prst="rect">
            <a:avLst/>
          </a:prstGeom>
        </p:spPr>
        <p:txBody>
          <a:bodyPr vert="horz" lIns="91440" tIns="0" rIns="91440" bIns="0" rtlCol="0" anchor="ctr"/>
          <a:lstStyle>
            <a:lvl1pPr algn="r">
              <a:defRPr sz="1000">
                <a:solidFill>
                  <a:schemeClr val="accent1"/>
                </a:solidFill>
              </a:defRPr>
            </a:lvl1p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8FDB8BFE-B751-472D-95BC-EA32CDB1C259}"/>
              </a:ext>
            </a:extLst>
          </p:cNvPr>
          <p:cNvSpPr>
            <a:spLocks noGrp="1"/>
          </p:cNvSpPr>
          <p:nvPr>
            <p:ph type="ftr" sz="quarter" idx="3"/>
          </p:nvPr>
        </p:nvSpPr>
        <p:spPr>
          <a:xfrm>
            <a:off x="8005763" y="6389686"/>
            <a:ext cx="3119437" cy="144000"/>
          </a:xfrm>
          <a:prstGeom prst="rect">
            <a:avLst/>
          </a:prstGeom>
        </p:spPr>
        <p:txBody>
          <a:bodyPr vert="horz" lIns="91440" tIns="0" rIns="91440" bIns="0" rtlCol="0" anchor="b"/>
          <a:lstStyle>
            <a:lvl1pPr algn="r">
              <a:lnSpc>
                <a:spcPct val="70000"/>
              </a:lnSpc>
              <a:defRPr sz="1000">
                <a:solidFill>
                  <a:schemeClr val="accent1"/>
                </a:solidFill>
              </a:defRPr>
            </a:lvl1p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7552E3CF-28AB-488E-AC66-F1B94E620A67}"/>
              </a:ext>
            </a:extLst>
          </p:cNvPr>
          <p:cNvSpPr>
            <a:spLocks noGrp="1"/>
          </p:cNvSpPr>
          <p:nvPr>
            <p:ph type="sldNum" sz="quarter" idx="4"/>
          </p:nvPr>
        </p:nvSpPr>
        <p:spPr>
          <a:xfrm>
            <a:off x="11194256" y="6356350"/>
            <a:ext cx="385763" cy="365125"/>
          </a:xfrm>
          <a:prstGeom prst="rect">
            <a:avLst/>
          </a:prstGeom>
        </p:spPr>
        <p:txBody>
          <a:bodyPr vert="horz" lIns="91440" tIns="45720" rIns="91440" bIns="45720" rtlCol="0" anchor="ctr"/>
          <a:lstStyle>
            <a:lvl1pPr algn="r">
              <a:defRPr sz="1000">
                <a:solidFill>
                  <a:schemeClr val="accent1"/>
                </a:solidFill>
              </a:defRPr>
            </a:lvl1pPr>
          </a:lstStyle>
          <a:p>
            <a:r>
              <a:rPr lang="fr-FR" dirty="0"/>
              <a:t>0</a:t>
            </a:r>
            <a:fld id="{4F7C0F30-2BA6-4E2D-AFC7-62C5E77ECC9C}" type="slidenum">
              <a:rPr lang="fr-FR" smtClean="0"/>
              <a:pPr/>
              <a:t>‹N°›</a:t>
            </a:fld>
            <a:endParaRPr lang="fr-FR" dirty="0"/>
          </a:p>
        </p:txBody>
      </p:sp>
      <p:grpSp>
        <p:nvGrpSpPr>
          <p:cNvPr id="10" name="Groupe 9">
            <a:extLst>
              <a:ext uri="{FF2B5EF4-FFF2-40B4-BE49-F238E27FC236}">
                <a16:creationId xmlns:a16="http://schemas.microsoft.com/office/drawing/2014/main" id="{24D3ABC0-A471-4A52-BEBF-53D164355F28}"/>
              </a:ext>
            </a:extLst>
          </p:cNvPr>
          <p:cNvGrpSpPr/>
          <p:nvPr/>
        </p:nvGrpSpPr>
        <p:grpSpPr>
          <a:xfrm>
            <a:off x="11594100" y="6394655"/>
            <a:ext cx="281193" cy="282763"/>
            <a:chOff x="1009650" y="946150"/>
            <a:chExt cx="3979863" cy="4002088"/>
          </a:xfrm>
        </p:grpSpPr>
        <p:sp>
          <p:nvSpPr>
            <p:cNvPr id="12" name="Freeform 5">
              <a:extLst>
                <a:ext uri="{FF2B5EF4-FFF2-40B4-BE49-F238E27FC236}">
                  <a16:creationId xmlns:a16="http://schemas.microsoft.com/office/drawing/2014/main" id="{68D0B740-31C3-4126-B125-E2D292736946}"/>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adFill>
              <a:gsLst>
                <a:gs pos="3000">
                  <a:srgbClr val="C7015E"/>
                </a:gs>
                <a:gs pos="93000">
                  <a:srgbClr val="D80B36"/>
                </a:gs>
              </a:gsLst>
              <a:lin ang="17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3" name="Freeform 6">
              <a:extLst>
                <a:ext uri="{FF2B5EF4-FFF2-40B4-BE49-F238E27FC236}">
                  <a16:creationId xmlns:a16="http://schemas.microsoft.com/office/drawing/2014/main" id="{A4148070-9B26-40D3-8709-54C0A7470CBA}"/>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solidFill>
              <a:srgbClr val="B4E0F9"/>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7">
              <a:extLst>
                <a:ext uri="{FF2B5EF4-FFF2-40B4-BE49-F238E27FC236}">
                  <a16:creationId xmlns:a16="http://schemas.microsoft.com/office/drawing/2014/main" id="{40A62519-2FFC-4915-AFF5-EF8915AABBAF}"/>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adFill>
              <a:gsLst>
                <a:gs pos="3000">
                  <a:srgbClr val="07797A"/>
                </a:gs>
                <a:gs pos="84000">
                  <a:srgbClr val="8FCDCF"/>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5" name="Freeform 8">
              <a:extLst>
                <a:ext uri="{FF2B5EF4-FFF2-40B4-BE49-F238E27FC236}">
                  <a16:creationId xmlns:a16="http://schemas.microsoft.com/office/drawing/2014/main" id="{7D98E7EB-1DA8-4ED4-BB02-0E1694B1CAD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adFill>
              <a:gsLst>
                <a:gs pos="33000">
                  <a:srgbClr val="F7A605"/>
                </a:gs>
                <a:gs pos="93000">
                  <a:srgbClr val="E8520F"/>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6" name="Freeform 9">
              <a:extLst>
                <a:ext uri="{FF2B5EF4-FFF2-40B4-BE49-F238E27FC236}">
                  <a16:creationId xmlns:a16="http://schemas.microsoft.com/office/drawing/2014/main" id="{599F3142-0957-44DA-BBF0-3BC10F16DC18}"/>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adFill>
              <a:gsLst>
                <a:gs pos="3000">
                  <a:srgbClr val="DCDA01"/>
                </a:gs>
                <a:gs pos="73000">
                  <a:srgbClr val="95C11E"/>
                </a:gs>
              </a:gsLst>
              <a:lin ang="12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7" name="Freeform 10">
              <a:extLst>
                <a:ext uri="{FF2B5EF4-FFF2-40B4-BE49-F238E27FC236}">
                  <a16:creationId xmlns:a16="http://schemas.microsoft.com/office/drawing/2014/main" id="{0AA27EB5-4002-43C8-8988-ED4B5E453897}"/>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adFill>
              <a:gsLst>
                <a:gs pos="3000">
                  <a:srgbClr val="FFDA00"/>
                </a:gs>
                <a:gs pos="84000">
                  <a:srgbClr val="F6A700"/>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8" name="Freeform 11">
              <a:extLst>
                <a:ext uri="{FF2B5EF4-FFF2-40B4-BE49-F238E27FC236}">
                  <a16:creationId xmlns:a16="http://schemas.microsoft.com/office/drawing/2014/main" id="{63FAA8C3-57B6-4E77-AF16-49F6F583E2F4}"/>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adFill>
              <a:gsLst>
                <a:gs pos="0">
                  <a:srgbClr val="008283"/>
                </a:gs>
                <a:gs pos="83000">
                  <a:srgbClr val="009197"/>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9" name="Freeform 12">
              <a:extLst>
                <a:ext uri="{FF2B5EF4-FFF2-40B4-BE49-F238E27FC236}">
                  <a16:creationId xmlns:a16="http://schemas.microsoft.com/office/drawing/2014/main" id="{F7018EDD-C993-4D69-AA25-83370C6D7FC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adFill>
              <a:gsLst>
                <a:gs pos="22000">
                  <a:srgbClr val="BFB803"/>
                </a:gs>
                <a:gs pos="83000">
                  <a:srgbClr val="C59118"/>
                </a:gs>
              </a:gsLst>
              <a:lin ang="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0" name="Freeform 13">
              <a:extLst>
                <a:ext uri="{FF2B5EF4-FFF2-40B4-BE49-F238E27FC236}">
                  <a16:creationId xmlns:a16="http://schemas.microsoft.com/office/drawing/2014/main" id="{6F82A8EA-F91A-4A58-94C5-FEE463A409B5}"/>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adFill>
              <a:gsLst>
                <a:gs pos="18000">
                  <a:srgbClr val="D20A18"/>
                </a:gs>
                <a:gs pos="85000">
                  <a:srgbClr val="C00E0E"/>
                </a:gs>
              </a:gsLst>
              <a:lin ang="10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1" name="Freeform 14">
              <a:extLst>
                <a:ext uri="{FF2B5EF4-FFF2-40B4-BE49-F238E27FC236}">
                  <a16:creationId xmlns:a16="http://schemas.microsoft.com/office/drawing/2014/main" id="{90070BFE-C462-400C-B1EE-3EF35F11E35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adFill>
              <a:gsLst>
                <a:gs pos="31000">
                  <a:srgbClr val="9A151B"/>
                </a:gs>
                <a:gs pos="77000">
                  <a:srgbClr val="B8101C"/>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grpSp>
      <p:cxnSp>
        <p:nvCxnSpPr>
          <p:cNvPr id="24" name="Connecteur droit 23">
            <a:extLst>
              <a:ext uri="{FF2B5EF4-FFF2-40B4-BE49-F238E27FC236}">
                <a16:creationId xmlns:a16="http://schemas.microsoft.com/office/drawing/2014/main" id="{09901AFC-5DE5-49CE-8C6D-FC2E0F421D23}"/>
              </a:ext>
            </a:extLst>
          </p:cNvPr>
          <p:cNvCxnSpPr>
            <a:cxnSpLocks/>
          </p:cNvCxnSpPr>
          <p:nvPr userDrawn="1"/>
        </p:nvCxnSpPr>
        <p:spPr>
          <a:xfrm>
            <a:off x="11156158" y="6374606"/>
            <a:ext cx="0" cy="30241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8" name="Image 27">
            <a:extLst>
              <a:ext uri="{FF2B5EF4-FFF2-40B4-BE49-F238E27FC236}">
                <a16:creationId xmlns:a16="http://schemas.microsoft.com/office/drawing/2014/main" id="{13094683-EEF9-40CB-83CC-CCF1345F1E28}"/>
              </a:ext>
            </a:extLst>
          </p:cNvPr>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311414" y="400402"/>
            <a:ext cx="370800" cy="366047"/>
          </a:xfrm>
          <a:prstGeom prst="rect">
            <a:avLst/>
          </a:prstGeom>
        </p:spPr>
      </p:pic>
      <p:sp>
        <p:nvSpPr>
          <p:cNvPr id="7" name="Rectangle 6">
            <a:extLst>
              <a:ext uri="{FF2B5EF4-FFF2-40B4-BE49-F238E27FC236}">
                <a16:creationId xmlns:a16="http://schemas.microsoft.com/office/drawing/2014/main" id="{9CCBF402-BE26-4663-A351-525AEE81E047}"/>
              </a:ext>
            </a:extLst>
          </p:cNvPr>
          <p:cNvSpPr/>
          <p:nvPr userDrawn="1"/>
        </p:nvSpPr>
        <p:spPr>
          <a:xfrm>
            <a:off x="0" y="-457200"/>
            <a:ext cx="152400" cy="1143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11DE67B0-75F2-4018-B97C-81770A0E291C}"/>
              </a:ext>
            </a:extLst>
          </p:cNvPr>
          <p:cNvSpPr/>
          <p:nvPr userDrawn="1"/>
        </p:nvSpPr>
        <p:spPr>
          <a:xfrm>
            <a:off x="12039600" y="7153275"/>
            <a:ext cx="152400" cy="1143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86087672"/>
      </p:ext>
    </p:extLst>
  </p:cSld>
  <p:clrMap bg1="lt1" tx1="dk1" bg2="lt2" tx2="dk2" accent1="accent1" accent2="accent2" accent3="accent3" accent4="accent4" accent5="accent5" accent6="accent6" hlink="hlink" folHlink="folHlink"/>
  <p:sldLayoutIdLst>
    <p:sldLayoutId id="2147483660" r:id="rId1"/>
    <p:sldLayoutId id="2147483686" r:id="rId2"/>
    <p:sldLayoutId id="2147483670" r:id="rId3"/>
    <p:sldLayoutId id="2147483651" r:id="rId4"/>
    <p:sldLayoutId id="2147483671" r:id="rId5"/>
    <p:sldLayoutId id="2147483672" r:id="rId6"/>
    <p:sldLayoutId id="2147483650" r:id="rId7"/>
    <p:sldLayoutId id="2147483673" r:id="rId8"/>
    <p:sldLayoutId id="2147483663" r:id="rId9"/>
    <p:sldLayoutId id="2147483684" r:id="rId10"/>
    <p:sldLayoutId id="2147483685" r:id="rId11"/>
    <p:sldLayoutId id="2147483665" r:id="rId12"/>
    <p:sldLayoutId id="2147483674" r:id="rId13"/>
    <p:sldLayoutId id="2147483675" r:id="rId14"/>
    <p:sldLayoutId id="2147483676" r:id="rId15"/>
    <p:sldLayoutId id="2147483666" r:id="rId16"/>
    <p:sldLayoutId id="2147483677" r:id="rId17"/>
    <p:sldLayoutId id="2147483678" r:id="rId18"/>
    <p:sldLayoutId id="2147483679" r:id="rId19"/>
    <p:sldLayoutId id="2147483667" r:id="rId20"/>
    <p:sldLayoutId id="2147483680" r:id="rId21"/>
    <p:sldLayoutId id="2147483681" r:id="rId22"/>
    <p:sldLayoutId id="2147483682" r:id="rId23"/>
    <p:sldLayoutId id="2147483661" r:id="rId24"/>
    <p:sldLayoutId id="2147483683" r:id="rId25"/>
  </p:sldLayoutIdLst>
  <p:hf hdr="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300" b="1" kern="1200" cap="all" baseline="0">
          <a:solidFill>
            <a:schemeClr val="accent2"/>
          </a:solidFill>
          <a:latin typeface="+mn-lt"/>
          <a:ea typeface="+mn-ea"/>
          <a:cs typeface="+mn-cs"/>
        </a:defRPr>
      </a:lvl1pPr>
      <a:lvl2pPr marL="0" indent="0" algn="l" defTabSz="914400" rtl="0" eaLnBrk="1" latinLnBrk="0" hangingPunct="1">
        <a:lnSpc>
          <a:spcPct val="100000"/>
        </a:lnSpc>
        <a:spcBef>
          <a:spcPts val="300"/>
        </a:spcBef>
        <a:buFont typeface="Arial" panose="020B0604020202020204" pitchFamily="34" charset="0"/>
        <a:buNone/>
        <a:defRPr sz="1200" kern="1200">
          <a:solidFill>
            <a:schemeClr val="tx1"/>
          </a:solidFill>
          <a:latin typeface="+mn-lt"/>
          <a:ea typeface="+mn-ea"/>
          <a:cs typeface="+mn-cs"/>
        </a:defRPr>
      </a:lvl2pPr>
      <a:lvl3pPr marL="177800" indent="-177800" algn="l" defTabSz="9144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3pPr>
      <a:lvl4pPr marL="361950" indent="-184150" algn="l" defTabSz="9144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4pPr>
      <a:lvl5pPr marL="539750" indent="-177800" algn="l" defTabSz="9144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FCAF30C-2AF3-4FEC-8552-CDAB3326EA7A}"/>
              </a:ext>
            </a:extLst>
          </p:cNvPr>
          <p:cNvSpPr/>
          <p:nvPr userDrawn="1"/>
        </p:nvSpPr>
        <p:spPr>
          <a:xfrm>
            <a:off x="0" y="6226233"/>
            <a:ext cx="12192000" cy="63176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Espace réservé du titre 1">
            <a:extLst>
              <a:ext uri="{FF2B5EF4-FFF2-40B4-BE49-F238E27FC236}">
                <a16:creationId xmlns:a16="http://schemas.microsoft.com/office/drawing/2014/main" id="{1B309C05-C6D8-484E-8D7F-3E7B58C190AB}"/>
              </a:ext>
            </a:extLst>
          </p:cNvPr>
          <p:cNvSpPr>
            <a:spLocks noGrp="1"/>
          </p:cNvSpPr>
          <p:nvPr>
            <p:ph type="title"/>
          </p:nvPr>
        </p:nvSpPr>
        <p:spPr>
          <a:xfrm>
            <a:off x="731838" y="327820"/>
            <a:ext cx="9036000" cy="865692"/>
          </a:xfrm>
          <a:prstGeom prst="rect">
            <a:avLst/>
          </a:prstGeom>
        </p:spPr>
        <p:txBody>
          <a:bodyPr vert="horz" lIns="91440" tIns="45720" rIns="91440" bIns="45720" rtlCol="0" anchor="t">
            <a:normAutofit/>
          </a:bodyPr>
          <a:lstStyle/>
          <a:p>
            <a:r>
              <a:rPr lang="fr-FR" dirty="0"/>
              <a:t>Lorem ipsum Modifiez le style du titre  </a:t>
            </a:r>
            <a:r>
              <a:rPr lang="fr-FR" dirty="0" err="1"/>
              <a:t>jeroghr</a:t>
            </a:r>
            <a:r>
              <a:rPr lang="fr-FR" dirty="0"/>
              <a:t> </a:t>
            </a:r>
            <a:r>
              <a:rPr lang="fr-FR" dirty="0" err="1"/>
              <a:t>oeghyç</a:t>
            </a:r>
            <a:r>
              <a:rPr lang="fr-FR" dirty="0"/>
              <a:t> </a:t>
            </a:r>
            <a:r>
              <a:rPr lang="fr-FR" dirty="0" err="1"/>
              <a:t>eyr</a:t>
            </a:r>
            <a:r>
              <a:rPr lang="fr-FR" dirty="0"/>
              <a:t> </a:t>
            </a:r>
            <a:r>
              <a:rPr lang="fr-FR" dirty="0" err="1"/>
              <a:t>hyerç</a:t>
            </a:r>
            <a:r>
              <a:rPr lang="fr-FR" dirty="0"/>
              <a:t> </a:t>
            </a:r>
            <a:r>
              <a:rPr lang="fr-FR" dirty="0" err="1"/>
              <a:t>yg</a:t>
            </a:r>
            <a:r>
              <a:rPr lang="fr-FR" dirty="0"/>
              <a:t> </a:t>
            </a:r>
            <a:r>
              <a:rPr lang="fr-FR" dirty="0" err="1"/>
              <a:t>çreygç</a:t>
            </a:r>
            <a:r>
              <a:rPr lang="fr-FR" dirty="0"/>
              <a:t> </a:t>
            </a:r>
            <a:r>
              <a:rPr lang="fr-FR" dirty="0" err="1"/>
              <a:t>yerç</a:t>
            </a:r>
            <a:r>
              <a:rPr lang="fr-FR" dirty="0"/>
              <a:t> </a:t>
            </a:r>
            <a:r>
              <a:rPr lang="fr-FR" dirty="0" err="1"/>
              <a:t>yeçry</a:t>
            </a:r>
            <a:r>
              <a:rPr lang="fr-FR" dirty="0"/>
              <a:t> </a:t>
            </a:r>
            <a:r>
              <a:rPr lang="fr-FR" dirty="0" err="1"/>
              <a:t>çerèyg</a:t>
            </a:r>
            <a:r>
              <a:rPr lang="fr-FR" dirty="0"/>
              <a:t> </a:t>
            </a:r>
          </a:p>
        </p:txBody>
      </p:sp>
      <p:sp>
        <p:nvSpPr>
          <p:cNvPr id="3" name="Espace réservé du texte 2">
            <a:extLst>
              <a:ext uri="{FF2B5EF4-FFF2-40B4-BE49-F238E27FC236}">
                <a16:creationId xmlns:a16="http://schemas.microsoft.com/office/drawing/2014/main" id="{A2954683-2ABC-4B75-B150-0188AFA4824C}"/>
              </a:ext>
            </a:extLst>
          </p:cNvPr>
          <p:cNvSpPr>
            <a:spLocks noGrp="1"/>
          </p:cNvSpPr>
          <p:nvPr>
            <p:ph type="body" idx="1"/>
          </p:nvPr>
        </p:nvSpPr>
        <p:spPr>
          <a:xfrm>
            <a:off x="731838" y="1371454"/>
            <a:ext cx="10728000" cy="4800745"/>
          </a:xfrm>
          <a:prstGeom prst="rect">
            <a:avLst/>
          </a:prstGeom>
        </p:spPr>
        <p:txBody>
          <a:bodyPr vert="horz" lIns="91440" tIns="45720" rIns="91440" bIns="45720" rtlCol="0">
            <a:normAutofit/>
          </a:bodyPr>
          <a:lstStyle/>
          <a:p>
            <a:pPr lvl="0"/>
            <a:r>
              <a:rPr lang="fr-FR" dirty="0"/>
              <a:t>Lorem ipsum Cliquez pour modifier les styles du texte du masque</a:t>
            </a:r>
          </a:p>
          <a:p>
            <a:pPr lvl="1"/>
            <a:r>
              <a:rPr lang="fr-FR" dirty="0" err="1"/>
              <a:t>sed</a:t>
            </a:r>
            <a:r>
              <a:rPr lang="fr-FR" dirty="0"/>
              <a:t> diam </a:t>
            </a:r>
            <a:r>
              <a:rPr lang="fr-FR" dirty="0" err="1"/>
              <a:t>nommumLoremDeuxième</a:t>
            </a:r>
            <a:r>
              <a:rPr lang="fr-FR" dirty="0"/>
              <a:t> niveau </a:t>
            </a:r>
            <a:r>
              <a:rPr lang="fr-FR" dirty="0" err="1"/>
              <a:t>sed</a:t>
            </a:r>
            <a:r>
              <a:rPr lang="fr-FR" dirty="0"/>
              <a:t> diam </a:t>
            </a:r>
            <a:r>
              <a:rPr lang="fr-FR" dirty="0" err="1"/>
              <a:t>nommumLoremDeuxième</a:t>
            </a:r>
            <a:r>
              <a:rPr lang="fr-FR" dirty="0"/>
              <a:t>  </a:t>
            </a:r>
            <a:r>
              <a:rPr lang="fr-FR" dirty="0" err="1"/>
              <a:t>ezfze</a:t>
            </a:r>
            <a:r>
              <a:rPr lang="fr-FR" dirty="0"/>
              <a:t> </a:t>
            </a:r>
            <a:r>
              <a:rPr lang="fr-FR" dirty="0" err="1"/>
              <a:t>ffze</a:t>
            </a:r>
            <a:r>
              <a:rPr lang="fr-FR" dirty="0"/>
              <a:t> f </a:t>
            </a:r>
            <a:r>
              <a:rPr lang="fr-FR" dirty="0" err="1"/>
              <a:t>ezçfy</a:t>
            </a:r>
            <a:r>
              <a:rPr lang="fr-FR" dirty="0"/>
              <a:t> </a:t>
            </a:r>
            <a:r>
              <a:rPr lang="fr-FR" dirty="0" err="1"/>
              <a:t>zçeyf</a:t>
            </a:r>
            <a:r>
              <a:rPr lang="fr-FR" dirty="0"/>
              <a:t> ç </a:t>
            </a:r>
            <a:r>
              <a:rPr lang="fr-FR" dirty="0" err="1"/>
              <a:t>èeçzèfy</a:t>
            </a:r>
            <a:r>
              <a:rPr lang="fr-FR" dirty="0"/>
              <a:t> um Lorem s </a:t>
            </a:r>
            <a:r>
              <a:rPr lang="fr-FR" dirty="0" err="1"/>
              <a:t>dhopvhsophvoàpsyhdv</a:t>
            </a:r>
            <a:r>
              <a:rPr lang="fr-FR" dirty="0"/>
              <a:t> 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F0E40A85-DBD0-459C-8FE8-440A625D3085}"/>
              </a:ext>
            </a:extLst>
          </p:cNvPr>
          <p:cNvSpPr>
            <a:spLocks noGrp="1"/>
          </p:cNvSpPr>
          <p:nvPr>
            <p:ph type="dt" sz="half" idx="2"/>
          </p:nvPr>
        </p:nvSpPr>
        <p:spPr>
          <a:xfrm>
            <a:off x="8002690" y="6538914"/>
            <a:ext cx="3122510" cy="144000"/>
          </a:xfrm>
          <a:prstGeom prst="rect">
            <a:avLst/>
          </a:prstGeom>
        </p:spPr>
        <p:txBody>
          <a:bodyPr vert="horz" lIns="91440" tIns="0" rIns="91440" bIns="0" rtlCol="0" anchor="ctr"/>
          <a:lstStyle>
            <a:lvl1pPr algn="r">
              <a:defRPr sz="1000">
                <a:solidFill>
                  <a:schemeClr val="accent1"/>
                </a:solidFill>
              </a:defRPr>
            </a:lvl1p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8FDB8BFE-B751-472D-95BC-EA32CDB1C259}"/>
              </a:ext>
            </a:extLst>
          </p:cNvPr>
          <p:cNvSpPr>
            <a:spLocks noGrp="1"/>
          </p:cNvSpPr>
          <p:nvPr>
            <p:ph type="ftr" sz="quarter" idx="3"/>
          </p:nvPr>
        </p:nvSpPr>
        <p:spPr>
          <a:xfrm>
            <a:off x="8005763" y="6389686"/>
            <a:ext cx="3119437" cy="144000"/>
          </a:xfrm>
          <a:prstGeom prst="rect">
            <a:avLst/>
          </a:prstGeom>
        </p:spPr>
        <p:txBody>
          <a:bodyPr vert="horz" lIns="91440" tIns="0" rIns="91440" bIns="0" rtlCol="0" anchor="b"/>
          <a:lstStyle>
            <a:lvl1pPr algn="r">
              <a:lnSpc>
                <a:spcPct val="70000"/>
              </a:lnSpc>
              <a:defRPr sz="1000">
                <a:solidFill>
                  <a:schemeClr val="accent1"/>
                </a:solidFill>
              </a:defRPr>
            </a:lvl1p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7552E3CF-28AB-488E-AC66-F1B94E620A67}"/>
              </a:ext>
            </a:extLst>
          </p:cNvPr>
          <p:cNvSpPr>
            <a:spLocks noGrp="1"/>
          </p:cNvSpPr>
          <p:nvPr>
            <p:ph type="sldNum" sz="quarter" idx="4"/>
          </p:nvPr>
        </p:nvSpPr>
        <p:spPr>
          <a:xfrm>
            <a:off x="11194256" y="6356350"/>
            <a:ext cx="385763" cy="365125"/>
          </a:xfrm>
          <a:prstGeom prst="rect">
            <a:avLst/>
          </a:prstGeom>
        </p:spPr>
        <p:txBody>
          <a:bodyPr vert="horz" lIns="91440" tIns="45720" rIns="91440" bIns="45720" rtlCol="0" anchor="ctr"/>
          <a:lstStyle>
            <a:lvl1pPr algn="r">
              <a:defRPr sz="1000">
                <a:solidFill>
                  <a:schemeClr val="accent1"/>
                </a:solidFill>
              </a:defRPr>
            </a:lvl1pPr>
          </a:lstStyle>
          <a:p>
            <a:r>
              <a:rPr lang="fr-FR" dirty="0"/>
              <a:t>0</a:t>
            </a:r>
            <a:fld id="{4F7C0F30-2BA6-4E2D-AFC7-62C5E77ECC9C}" type="slidenum">
              <a:rPr lang="fr-FR" smtClean="0"/>
              <a:pPr/>
              <a:t>‹N°›</a:t>
            </a:fld>
            <a:endParaRPr lang="fr-FR" dirty="0"/>
          </a:p>
        </p:txBody>
      </p:sp>
      <p:grpSp>
        <p:nvGrpSpPr>
          <p:cNvPr id="10" name="Groupe 9">
            <a:extLst>
              <a:ext uri="{FF2B5EF4-FFF2-40B4-BE49-F238E27FC236}">
                <a16:creationId xmlns:a16="http://schemas.microsoft.com/office/drawing/2014/main" id="{24D3ABC0-A471-4A52-BEBF-53D164355F28}"/>
              </a:ext>
            </a:extLst>
          </p:cNvPr>
          <p:cNvGrpSpPr/>
          <p:nvPr/>
        </p:nvGrpSpPr>
        <p:grpSpPr>
          <a:xfrm>
            <a:off x="11594100" y="6394655"/>
            <a:ext cx="281193" cy="282763"/>
            <a:chOff x="1009650" y="946150"/>
            <a:chExt cx="3979863" cy="4002088"/>
          </a:xfrm>
        </p:grpSpPr>
        <p:sp>
          <p:nvSpPr>
            <p:cNvPr id="12" name="Freeform 5">
              <a:extLst>
                <a:ext uri="{FF2B5EF4-FFF2-40B4-BE49-F238E27FC236}">
                  <a16:creationId xmlns:a16="http://schemas.microsoft.com/office/drawing/2014/main" id="{68D0B740-31C3-4126-B125-E2D292736946}"/>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adFill>
              <a:gsLst>
                <a:gs pos="3000">
                  <a:srgbClr val="C7015E"/>
                </a:gs>
                <a:gs pos="93000">
                  <a:srgbClr val="D80B36"/>
                </a:gs>
              </a:gsLst>
              <a:lin ang="17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3" name="Freeform 6">
              <a:extLst>
                <a:ext uri="{FF2B5EF4-FFF2-40B4-BE49-F238E27FC236}">
                  <a16:creationId xmlns:a16="http://schemas.microsoft.com/office/drawing/2014/main" id="{A4148070-9B26-40D3-8709-54C0A7470CBA}"/>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solidFill>
              <a:srgbClr val="B4E0F9"/>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7">
              <a:extLst>
                <a:ext uri="{FF2B5EF4-FFF2-40B4-BE49-F238E27FC236}">
                  <a16:creationId xmlns:a16="http://schemas.microsoft.com/office/drawing/2014/main" id="{40A62519-2FFC-4915-AFF5-EF8915AABBAF}"/>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adFill>
              <a:gsLst>
                <a:gs pos="3000">
                  <a:srgbClr val="07797A"/>
                </a:gs>
                <a:gs pos="84000">
                  <a:srgbClr val="8FCDCF"/>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5" name="Freeform 8">
              <a:extLst>
                <a:ext uri="{FF2B5EF4-FFF2-40B4-BE49-F238E27FC236}">
                  <a16:creationId xmlns:a16="http://schemas.microsoft.com/office/drawing/2014/main" id="{7D98E7EB-1DA8-4ED4-BB02-0E1694B1CAD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adFill>
              <a:gsLst>
                <a:gs pos="33000">
                  <a:srgbClr val="F7A605"/>
                </a:gs>
                <a:gs pos="93000">
                  <a:srgbClr val="E8520F"/>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6" name="Freeform 9">
              <a:extLst>
                <a:ext uri="{FF2B5EF4-FFF2-40B4-BE49-F238E27FC236}">
                  <a16:creationId xmlns:a16="http://schemas.microsoft.com/office/drawing/2014/main" id="{599F3142-0957-44DA-BBF0-3BC10F16DC18}"/>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adFill>
              <a:gsLst>
                <a:gs pos="3000">
                  <a:srgbClr val="DCDA01"/>
                </a:gs>
                <a:gs pos="73000">
                  <a:srgbClr val="95C11E"/>
                </a:gs>
              </a:gsLst>
              <a:lin ang="12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7" name="Freeform 10">
              <a:extLst>
                <a:ext uri="{FF2B5EF4-FFF2-40B4-BE49-F238E27FC236}">
                  <a16:creationId xmlns:a16="http://schemas.microsoft.com/office/drawing/2014/main" id="{0AA27EB5-4002-43C8-8988-ED4B5E453897}"/>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adFill>
              <a:gsLst>
                <a:gs pos="3000">
                  <a:srgbClr val="FFDA00"/>
                </a:gs>
                <a:gs pos="84000">
                  <a:srgbClr val="F6A700"/>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8" name="Freeform 11">
              <a:extLst>
                <a:ext uri="{FF2B5EF4-FFF2-40B4-BE49-F238E27FC236}">
                  <a16:creationId xmlns:a16="http://schemas.microsoft.com/office/drawing/2014/main" id="{63FAA8C3-57B6-4E77-AF16-49F6F583E2F4}"/>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adFill>
              <a:gsLst>
                <a:gs pos="0">
                  <a:srgbClr val="008283"/>
                </a:gs>
                <a:gs pos="83000">
                  <a:srgbClr val="009197"/>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9" name="Freeform 12">
              <a:extLst>
                <a:ext uri="{FF2B5EF4-FFF2-40B4-BE49-F238E27FC236}">
                  <a16:creationId xmlns:a16="http://schemas.microsoft.com/office/drawing/2014/main" id="{F7018EDD-C993-4D69-AA25-83370C6D7FC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adFill>
              <a:gsLst>
                <a:gs pos="22000">
                  <a:srgbClr val="BFB803"/>
                </a:gs>
                <a:gs pos="83000">
                  <a:srgbClr val="C59118"/>
                </a:gs>
              </a:gsLst>
              <a:lin ang="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0" name="Freeform 13">
              <a:extLst>
                <a:ext uri="{FF2B5EF4-FFF2-40B4-BE49-F238E27FC236}">
                  <a16:creationId xmlns:a16="http://schemas.microsoft.com/office/drawing/2014/main" id="{6F82A8EA-F91A-4A58-94C5-FEE463A409B5}"/>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adFill>
              <a:gsLst>
                <a:gs pos="18000">
                  <a:srgbClr val="D20A18"/>
                </a:gs>
                <a:gs pos="85000">
                  <a:srgbClr val="C00E0E"/>
                </a:gs>
              </a:gsLst>
              <a:lin ang="10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1" name="Freeform 14">
              <a:extLst>
                <a:ext uri="{FF2B5EF4-FFF2-40B4-BE49-F238E27FC236}">
                  <a16:creationId xmlns:a16="http://schemas.microsoft.com/office/drawing/2014/main" id="{90070BFE-C462-400C-B1EE-3EF35F11E35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adFill>
              <a:gsLst>
                <a:gs pos="31000">
                  <a:srgbClr val="9A151B"/>
                </a:gs>
                <a:gs pos="77000">
                  <a:srgbClr val="B8101C"/>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grpSp>
      <p:cxnSp>
        <p:nvCxnSpPr>
          <p:cNvPr id="24" name="Connecteur droit 23">
            <a:extLst>
              <a:ext uri="{FF2B5EF4-FFF2-40B4-BE49-F238E27FC236}">
                <a16:creationId xmlns:a16="http://schemas.microsoft.com/office/drawing/2014/main" id="{09901AFC-5DE5-49CE-8C6D-FC2E0F421D23}"/>
              </a:ext>
            </a:extLst>
          </p:cNvPr>
          <p:cNvCxnSpPr>
            <a:cxnSpLocks/>
          </p:cNvCxnSpPr>
          <p:nvPr userDrawn="1"/>
        </p:nvCxnSpPr>
        <p:spPr>
          <a:xfrm>
            <a:off x="11156158" y="6374606"/>
            <a:ext cx="0" cy="30241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8" name="Image 27">
            <a:extLst>
              <a:ext uri="{FF2B5EF4-FFF2-40B4-BE49-F238E27FC236}">
                <a16:creationId xmlns:a16="http://schemas.microsoft.com/office/drawing/2014/main" id="{13094683-EEF9-40CB-83CC-CCF1345F1E28}"/>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311414" y="400402"/>
            <a:ext cx="370800" cy="366047"/>
          </a:xfrm>
          <a:prstGeom prst="rect">
            <a:avLst/>
          </a:prstGeom>
        </p:spPr>
      </p:pic>
      <p:sp>
        <p:nvSpPr>
          <p:cNvPr id="7" name="Rectangle 6">
            <a:extLst>
              <a:ext uri="{FF2B5EF4-FFF2-40B4-BE49-F238E27FC236}">
                <a16:creationId xmlns:a16="http://schemas.microsoft.com/office/drawing/2014/main" id="{9CCBF402-BE26-4663-A351-525AEE81E047}"/>
              </a:ext>
            </a:extLst>
          </p:cNvPr>
          <p:cNvSpPr/>
          <p:nvPr userDrawn="1"/>
        </p:nvSpPr>
        <p:spPr>
          <a:xfrm>
            <a:off x="0" y="-457200"/>
            <a:ext cx="152400" cy="1143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11DE67B0-75F2-4018-B97C-81770A0E291C}"/>
              </a:ext>
            </a:extLst>
          </p:cNvPr>
          <p:cNvSpPr/>
          <p:nvPr userDrawn="1"/>
        </p:nvSpPr>
        <p:spPr>
          <a:xfrm>
            <a:off x="12039600" y="7153275"/>
            <a:ext cx="152400" cy="1143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8016538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Lst>
  <p:hf hdr="0"/>
  <p:txStyles>
    <p:titleStyle>
      <a:lvl1pPr algn="l" defTabSz="914400" rtl="0" eaLnBrk="1" latinLnBrk="0" hangingPunct="1">
        <a:lnSpc>
          <a:spcPct val="100000"/>
        </a:lnSpc>
        <a:spcBef>
          <a:spcPct val="0"/>
        </a:spcBef>
        <a:buNone/>
        <a:defRPr sz="2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300" b="1" kern="1200" cap="all" baseline="0">
          <a:solidFill>
            <a:schemeClr val="accent2"/>
          </a:solidFill>
          <a:latin typeface="+mn-lt"/>
          <a:ea typeface="+mn-ea"/>
          <a:cs typeface="+mn-cs"/>
        </a:defRPr>
      </a:lvl1pPr>
      <a:lvl2pPr marL="0" indent="0" algn="l" defTabSz="914400" rtl="0" eaLnBrk="1" latinLnBrk="0" hangingPunct="1">
        <a:lnSpc>
          <a:spcPct val="100000"/>
        </a:lnSpc>
        <a:spcBef>
          <a:spcPts val="300"/>
        </a:spcBef>
        <a:buFont typeface="Arial" panose="020B0604020202020204" pitchFamily="34" charset="0"/>
        <a:buNone/>
        <a:defRPr sz="1200" kern="1200">
          <a:solidFill>
            <a:schemeClr val="tx1"/>
          </a:solidFill>
          <a:latin typeface="+mn-lt"/>
          <a:ea typeface="+mn-ea"/>
          <a:cs typeface="+mn-cs"/>
        </a:defRPr>
      </a:lvl2pPr>
      <a:lvl3pPr marL="177800" indent="-177800" algn="l" defTabSz="9144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3pPr>
      <a:lvl4pPr marL="361950" indent="-184150" algn="l" defTabSz="9144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4pPr>
      <a:lvl5pPr marL="539750" indent="-177800" algn="l" defTabSz="9144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FCAF30C-2AF3-4FEC-8552-CDAB3326EA7A}"/>
              </a:ext>
            </a:extLst>
          </p:cNvPr>
          <p:cNvSpPr/>
          <p:nvPr userDrawn="1"/>
        </p:nvSpPr>
        <p:spPr>
          <a:xfrm>
            <a:off x="0" y="6226233"/>
            <a:ext cx="12192000" cy="63176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Espace réservé du titre 1">
            <a:extLst>
              <a:ext uri="{FF2B5EF4-FFF2-40B4-BE49-F238E27FC236}">
                <a16:creationId xmlns:a16="http://schemas.microsoft.com/office/drawing/2014/main" id="{1B309C05-C6D8-484E-8D7F-3E7B58C190AB}"/>
              </a:ext>
            </a:extLst>
          </p:cNvPr>
          <p:cNvSpPr>
            <a:spLocks noGrp="1"/>
          </p:cNvSpPr>
          <p:nvPr>
            <p:ph type="title"/>
          </p:nvPr>
        </p:nvSpPr>
        <p:spPr>
          <a:xfrm>
            <a:off x="731838" y="327820"/>
            <a:ext cx="9036000" cy="865692"/>
          </a:xfrm>
          <a:prstGeom prst="rect">
            <a:avLst/>
          </a:prstGeom>
        </p:spPr>
        <p:txBody>
          <a:bodyPr vert="horz" lIns="91440" tIns="45720" rIns="91440" bIns="45720" rtlCol="0" anchor="t">
            <a:normAutofit/>
          </a:bodyPr>
          <a:lstStyle/>
          <a:p>
            <a:r>
              <a:rPr lang="fr-FR" dirty="0"/>
              <a:t>Lorem ipsum Modifiez le style du titre  </a:t>
            </a:r>
            <a:r>
              <a:rPr lang="fr-FR" dirty="0" err="1"/>
              <a:t>jeroghr</a:t>
            </a:r>
            <a:r>
              <a:rPr lang="fr-FR" dirty="0"/>
              <a:t> </a:t>
            </a:r>
            <a:r>
              <a:rPr lang="fr-FR" dirty="0" err="1"/>
              <a:t>oeghyç</a:t>
            </a:r>
            <a:r>
              <a:rPr lang="fr-FR" dirty="0"/>
              <a:t> </a:t>
            </a:r>
            <a:r>
              <a:rPr lang="fr-FR" dirty="0" err="1"/>
              <a:t>eyr</a:t>
            </a:r>
            <a:r>
              <a:rPr lang="fr-FR" dirty="0"/>
              <a:t> </a:t>
            </a:r>
            <a:r>
              <a:rPr lang="fr-FR" dirty="0" err="1"/>
              <a:t>hyerç</a:t>
            </a:r>
            <a:r>
              <a:rPr lang="fr-FR" dirty="0"/>
              <a:t> </a:t>
            </a:r>
            <a:r>
              <a:rPr lang="fr-FR" dirty="0" err="1"/>
              <a:t>yg</a:t>
            </a:r>
            <a:r>
              <a:rPr lang="fr-FR" dirty="0"/>
              <a:t> </a:t>
            </a:r>
            <a:r>
              <a:rPr lang="fr-FR" dirty="0" err="1"/>
              <a:t>çreygç</a:t>
            </a:r>
            <a:r>
              <a:rPr lang="fr-FR" dirty="0"/>
              <a:t> </a:t>
            </a:r>
            <a:r>
              <a:rPr lang="fr-FR" dirty="0" err="1"/>
              <a:t>yerç</a:t>
            </a:r>
            <a:r>
              <a:rPr lang="fr-FR" dirty="0"/>
              <a:t> </a:t>
            </a:r>
            <a:r>
              <a:rPr lang="fr-FR" dirty="0" err="1"/>
              <a:t>yeçry</a:t>
            </a:r>
            <a:r>
              <a:rPr lang="fr-FR" dirty="0"/>
              <a:t> </a:t>
            </a:r>
            <a:r>
              <a:rPr lang="fr-FR" dirty="0" err="1"/>
              <a:t>çerèyg</a:t>
            </a:r>
            <a:r>
              <a:rPr lang="fr-FR" dirty="0"/>
              <a:t> </a:t>
            </a:r>
          </a:p>
        </p:txBody>
      </p:sp>
      <p:sp>
        <p:nvSpPr>
          <p:cNvPr id="3" name="Espace réservé du texte 2">
            <a:extLst>
              <a:ext uri="{FF2B5EF4-FFF2-40B4-BE49-F238E27FC236}">
                <a16:creationId xmlns:a16="http://schemas.microsoft.com/office/drawing/2014/main" id="{A2954683-2ABC-4B75-B150-0188AFA4824C}"/>
              </a:ext>
            </a:extLst>
          </p:cNvPr>
          <p:cNvSpPr>
            <a:spLocks noGrp="1"/>
          </p:cNvSpPr>
          <p:nvPr>
            <p:ph type="body" idx="1"/>
          </p:nvPr>
        </p:nvSpPr>
        <p:spPr>
          <a:xfrm>
            <a:off x="731838" y="1371454"/>
            <a:ext cx="10728000" cy="4800745"/>
          </a:xfrm>
          <a:prstGeom prst="rect">
            <a:avLst/>
          </a:prstGeom>
        </p:spPr>
        <p:txBody>
          <a:bodyPr vert="horz" lIns="91440" tIns="45720" rIns="91440" bIns="45720" rtlCol="0">
            <a:normAutofit/>
          </a:bodyPr>
          <a:lstStyle/>
          <a:p>
            <a:pPr lvl="0"/>
            <a:r>
              <a:rPr lang="fr-FR" dirty="0"/>
              <a:t>Lorem ipsum Cliquez pour modifier les styles du texte du masque</a:t>
            </a:r>
          </a:p>
          <a:p>
            <a:pPr lvl="1"/>
            <a:r>
              <a:rPr lang="fr-FR" dirty="0" err="1"/>
              <a:t>sed</a:t>
            </a:r>
            <a:r>
              <a:rPr lang="fr-FR" dirty="0"/>
              <a:t> diam </a:t>
            </a:r>
            <a:r>
              <a:rPr lang="fr-FR" dirty="0" err="1"/>
              <a:t>nommumLoremDeuxième</a:t>
            </a:r>
            <a:r>
              <a:rPr lang="fr-FR" dirty="0"/>
              <a:t> niveau </a:t>
            </a:r>
            <a:r>
              <a:rPr lang="fr-FR" dirty="0" err="1"/>
              <a:t>sed</a:t>
            </a:r>
            <a:r>
              <a:rPr lang="fr-FR" dirty="0"/>
              <a:t> diam </a:t>
            </a:r>
            <a:r>
              <a:rPr lang="fr-FR" dirty="0" err="1"/>
              <a:t>nommumLoremDeuxième</a:t>
            </a:r>
            <a:r>
              <a:rPr lang="fr-FR" dirty="0"/>
              <a:t>  </a:t>
            </a:r>
            <a:r>
              <a:rPr lang="fr-FR" dirty="0" err="1"/>
              <a:t>ezfze</a:t>
            </a:r>
            <a:r>
              <a:rPr lang="fr-FR" dirty="0"/>
              <a:t> </a:t>
            </a:r>
            <a:r>
              <a:rPr lang="fr-FR" dirty="0" err="1"/>
              <a:t>ffze</a:t>
            </a:r>
            <a:r>
              <a:rPr lang="fr-FR" dirty="0"/>
              <a:t> f </a:t>
            </a:r>
            <a:r>
              <a:rPr lang="fr-FR" dirty="0" err="1"/>
              <a:t>ezçfy</a:t>
            </a:r>
            <a:r>
              <a:rPr lang="fr-FR" dirty="0"/>
              <a:t> </a:t>
            </a:r>
            <a:r>
              <a:rPr lang="fr-FR" dirty="0" err="1"/>
              <a:t>zçeyf</a:t>
            </a:r>
            <a:r>
              <a:rPr lang="fr-FR" dirty="0"/>
              <a:t> ç </a:t>
            </a:r>
            <a:r>
              <a:rPr lang="fr-FR" dirty="0" err="1"/>
              <a:t>èeçzèfy</a:t>
            </a:r>
            <a:r>
              <a:rPr lang="fr-FR" dirty="0"/>
              <a:t> um Lorem s </a:t>
            </a:r>
            <a:r>
              <a:rPr lang="fr-FR" dirty="0" err="1"/>
              <a:t>dhopvhsophvoàpsyhdv</a:t>
            </a:r>
            <a:r>
              <a:rPr lang="fr-FR" dirty="0"/>
              <a:t> 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F0E40A85-DBD0-459C-8FE8-440A625D3085}"/>
              </a:ext>
            </a:extLst>
          </p:cNvPr>
          <p:cNvSpPr>
            <a:spLocks noGrp="1"/>
          </p:cNvSpPr>
          <p:nvPr>
            <p:ph type="dt" sz="half" idx="2"/>
          </p:nvPr>
        </p:nvSpPr>
        <p:spPr>
          <a:xfrm>
            <a:off x="8002690" y="6538914"/>
            <a:ext cx="3122510" cy="144000"/>
          </a:xfrm>
          <a:prstGeom prst="rect">
            <a:avLst/>
          </a:prstGeom>
        </p:spPr>
        <p:txBody>
          <a:bodyPr vert="horz" lIns="91440" tIns="0" rIns="91440" bIns="0" rtlCol="0" anchor="ctr"/>
          <a:lstStyle>
            <a:lvl1pPr algn="r">
              <a:defRPr sz="1000">
                <a:solidFill>
                  <a:schemeClr val="accent1"/>
                </a:solidFill>
              </a:defRPr>
            </a:lvl1p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8FDB8BFE-B751-472D-95BC-EA32CDB1C259}"/>
              </a:ext>
            </a:extLst>
          </p:cNvPr>
          <p:cNvSpPr>
            <a:spLocks noGrp="1"/>
          </p:cNvSpPr>
          <p:nvPr>
            <p:ph type="ftr" sz="quarter" idx="3"/>
          </p:nvPr>
        </p:nvSpPr>
        <p:spPr>
          <a:xfrm>
            <a:off x="8005763" y="6389686"/>
            <a:ext cx="3119437" cy="144000"/>
          </a:xfrm>
          <a:prstGeom prst="rect">
            <a:avLst/>
          </a:prstGeom>
        </p:spPr>
        <p:txBody>
          <a:bodyPr vert="horz" lIns="91440" tIns="0" rIns="91440" bIns="0" rtlCol="0" anchor="b"/>
          <a:lstStyle>
            <a:lvl1pPr algn="r">
              <a:lnSpc>
                <a:spcPct val="70000"/>
              </a:lnSpc>
              <a:defRPr sz="1000">
                <a:solidFill>
                  <a:schemeClr val="accent1"/>
                </a:solidFill>
              </a:defRPr>
            </a:lvl1p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7552E3CF-28AB-488E-AC66-F1B94E620A67}"/>
              </a:ext>
            </a:extLst>
          </p:cNvPr>
          <p:cNvSpPr>
            <a:spLocks noGrp="1"/>
          </p:cNvSpPr>
          <p:nvPr>
            <p:ph type="sldNum" sz="quarter" idx="4"/>
          </p:nvPr>
        </p:nvSpPr>
        <p:spPr>
          <a:xfrm>
            <a:off x="11194256" y="6356350"/>
            <a:ext cx="385763" cy="365125"/>
          </a:xfrm>
          <a:prstGeom prst="rect">
            <a:avLst/>
          </a:prstGeom>
        </p:spPr>
        <p:txBody>
          <a:bodyPr vert="horz" lIns="91440" tIns="45720" rIns="91440" bIns="45720" rtlCol="0" anchor="ctr"/>
          <a:lstStyle>
            <a:lvl1pPr algn="r">
              <a:defRPr sz="1000">
                <a:solidFill>
                  <a:schemeClr val="accent1"/>
                </a:solidFill>
              </a:defRPr>
            </a:lvl1pPr>
          </a:lstStyle>
          <a:p>
            <a:r>
              <a:rPr lang="fr-FR" dirty="0"/>
              <a:t>0</a:t>
            </a:r>
            <a:fld id="{4F7C0F30-2BA6-4E2D-AFC7-62C5E77ECC9C}" type="slidenum">
              <a:rPr lang="fr-FR" smtClean="0"/>
              <a:pPr/>
              <a:t>‹N°›</a:t>
            </a:fld>
            <a:endParaRPr lang="fr-FR" dirty="0"/>
          </a:p>
        </p:txBody>
      </p:sp>
      <p:grpSp>
        <p:nvGrpSpPr>
          <p:cNvPr id="10" name="Groupe 9">
            <a:extLst>
              <a:ext uri="{FF2B5EF4-FFF2-40B4-BE49-F238E27FC236}">
                <a16:creationId xmlns:a16="http://schemas.microsoft.com/office/drawing/2014/main" id="{24D3ABC0-A471-4A52-BEBF-53D164355F28}"/>
              </a:ext>
            </a:extLst>
          </p:cNvPr>
          <p:cNvGrpSpPr/>
          <p:nvPr/>
        </p:nvGrpSpPr>
        <p:grpSpPr>
          <a:xfrm>
            <a:off x="11594100" y="6394655"/>
            <a:ext cx="281193" cy="282763"/>
            <a:chOff x="1009650" y="946150"/>
            <a:chExt cx="3979863" cy="4002088"/>
          </a:xfrm>
        </p:grpSpPr>
        <p:sp>
          <p:nvSpPr>
            <p:cNvPr id="12" name="Freeform 5">
              <a:extLst>
                <a:ext uri="{FF2B5EF4-FFF2-40B4-BE49-F238E27FC236}">
                  <a16:creationId xmlns:a16="http://schemas.microsoft.com/office/drawing/2014/main" id="{68D0B740-31C3-4126-B125-E2D292736946}"/>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adFill>
              <a:gsLst>
                <a:gs pos="3000">
                  <a:srgbClr val="C7015E"/>
                </a:gs>
                <a:gs pos="93000">
                  <a:srgbClr val="D80B36"/>
                </a:gs>
              </a:gsLst>
              <a:lin ang="17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3" name="Freeform 6">
              <a:extLst>
                <a:ext uri="{FF2B5EF4-FFF2-40B4-BE49-F238E27FC236}">
                  <a16:creationId xmlns:a16="http://schemas.microsoft.com/office/drawing/2014/main" id="{A4148070-9B26-40D3-8709-54C0A7470CBA}"/>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solidFill>
              <a:srgbClr val="B4E0F9"/>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7">
              <a:extLst>
                <a:ext uri="{FF2B5EF4-FFF2-40B4-BE49-F238E27FC236}">
                  <a16:creationId xmlns:a16="http://schemas.microsoft.com/office/drawing/2014/main" id="{40A62519-2FFC-4915-AFF5-EF8915AABBAF}"/>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adFill>
              <a:gsLst>
                <a:gs pos="3000">
                  <a:srgbClr val="07797A"/>
                </a:gs>
                <a:gs pos="84000">
                  <a:srgbClr val="8FCDCF"/>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5" name="Freeform 8">
              <a:extLst>
                <a:ext uri="{FF2B5EF4-FFF2-40B4-BE49-F238E27FC236}">
                  <a16:creationId xmlns:a16="http://schemas.microsoft.com/office/drawing/2014/main" id="{7D98E7EB-1DA8-4ED4-BB02-0E1694B1CAD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adFill>
              <a:gsLst>
                <a:gs pos="33000">
                  <a:srgbClr val="F7A605"/>
                </a:gs>
                <a:gs pos="93000">
                  <a:srgbClr val="E8520F"/>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6" name="Freeform 9">
              <a:extLst>
                <a:ext uri="{FF2B5EF4-FFF2-40B4-BE49-F238E27FC236}">
                  <a16:creationId xmlns:a16="http://schemas.microsoft.com/office/drawing/2014/main" id="{599F3142-0957-44DA-BBF0-3BC10F16DC18}"/>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adFill>
              <a:gsLst>
                <a:gs pos="3000">
                  <a:srgbClr val="DCDA01"/>
                </a:gs>
                <a:gs pos="73000">
                  <a:srgbClr val="95C11E"/>
                </a:gs>
              </a:gsLst>
              <a:lin ang="12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7" name="Freeform 10">
              <a:extLst>
                <a:ext uri="{FF2B5EF4-FFF2-40B4-BE49-F238E27FC236}">
                  <a16:creationId xmlns:a16="http://schemas.microsoft.com/office/drawing/2014/main" id="{0AA27EB5-4002-43C8-8988-ED4B5E453897}"/>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adFill>
              <a:gsLst>
                <a:gs pos="3000">
                  <a:srgbClr val="FFDA00"/>
                </a:gs>
                <a:gs pos="84000">
                  <a:srgbClr val="F6A700"/>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8" name="Freeform 11">
              <a:extLst>
                <a:ext uri="{FF2B5EF4-FFF2-40B4-BE49-F238E27FC236}">
                  <a16:creationId xmlns:a16="http://schemas.microsoft.com/office/drawing/2014/main" id="{63FAA8C3-57B6-4E77-AF16-49F6F583E2F4}"/>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adFill>
              <a:gsLst>
                <a:gs pos="0">
                  <a:srgbClr val="008283"/>
                </a:gs>
                <a:gs pos="83000">
                  <a:srgbClr val="009197"/>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9" name="Freeform 12">
              <a:extLst>
                <a:ext uri="{FF2B5EF4-FFF2-40B4-BE49-F238E27FC236}">
                  <a16:creationId xmlns:a16="http://schemas.microsoft.com/office/drawing/2014/main" id="{F7018EDD-C993-4D69-AA25-83370C6D7FC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adFill>
              <a:gsLst>
                <a:gs pos="22000">
                  <a:srgbClr val="BFB803"/>
                </a:gs>
                <a:gs pos="83000">
                  <a:srgbClr val="C59118"/>
                </a:gs>
              </a:gsLst>
              <a:lin ang="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0" name="Freeform 13">
              <a:extLst>
                <a:ext uri="{FF2B5EF4-FFF2-40B4-BE49-F238E27FC236}">
                  <a16:creationId xmlns:a16="http://schemas.microsoft.com/office/drawing/2014/main" id="{6F82A8EA-F91A-4A58-94C5-FEE463A409B5}"/>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adFill>
              <a:gsLst>
                <a:gs pos="18000">
                  <a:srgbClr val="D20A18"/>
                </a:gs>
                <a:gs pos="85000">
                  <a:srgbClr val="C00E0E"/>
                </a:gs>
              </a:gsLst>
              <a:lin ang="10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1" name="Freeform 14">
              <a:extLst>
                <a:ext uri="{FF2B5EF4-FFF2-40B4-BE49-F238E27FC236}">
                  <a16:creationId xmlns:a16="http://schemas.microsoft.com/office/drawing/2014/main" id="{90070BFE-C462-400C-B1EE-3EF35F11E35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adFill>
              <a:gsLst>
                <a:gs pos="31000">
                  <a:srgbClr val="9A151B"/>
                </a:gs>
                <a:gs pos="77000">
                  <a:srgbClr val="B8101C"/>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grpSp>
      <p:cxnSp>
        <p:nvCxnSpPr>
          <p:cNvPr id="24" name="Connecteur droit 23">
            <a:extLst>
              <a:ext uri="{FF2B5EF4-FFF2-40B4-BE49-F238E27FC236}">
                <a16:creationId xmlns:a16="http://schemas.microsoft.com/office/drawing/2014/main" id="{09901AFC-5DE5-49CE-8C6D-FC2E0F421D23}"/>
              </a:ext>
            </a:extLst>
          </p:cNvPr>
          <p:cNvCxnSpPr>
            <a:cxnSpLocks/>
          </p:cNvCxnSpPr>
          <p:nvPr userDrawn="1"/>
        </p:nvCxnSpPr>
        <p:spPr>
          <a:xfrm>
            <a:off x="11156158" y="6374606"/>
            <a:ext cx="0" cy="30241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8" name="Image 27">
            <a:extLst>
              <a:ext uri="{FF2B5EF4-FFF2-40B4-BE49-F238E27FC236}">
                <a16:creationId xmlns:a16="http://schemas.microsoft.com/office/drawing/2014/main" id="{13094683-EEF9-40CB-83CC-CCF1345F1E28}"/>
              </a:ext>
            </a:extLst>
          </p:cNvPr>
          <p:cNvPicPr>
            <a:picLocks noChangeAspect="1"/>
          </p:cNvPicPr>
          <p:nvPr userDrawn="1"/>
        </p:nvPicPr>
        <p:blipFill>
          <a:blip r:embed="rId26"/>
          <a:stretch>
            <a:fillRect/>
          </a:stretch>
        </p:blipFill>
        <p:spPr>
          <a:xfrm>
            <a:off x="311414" y="400402"/>
            <a:ext cx="370800" cy="366047"/>
          </a:xfrm>
          <a:prstGeom prst="rect">
            <a:avLst/>
          </a:prstGeom>
        </p:spPr>
      </p:pic>
      <p:sp>
        <p:nvSpPr>
          <p:cNvPr id="7" name="Rectangle 6">
            <a:extLst>
              <a:ext uri="{FF2B5EF4-FFF2-40B4-BE49-F238E27FC236}">
                <a16:creationId xmlns:a16="http://schemas.microsoft.com/office/drawing/2014/main" id="{9CCBF402-BE26-4663-A351-525AEE81E047}"/>
              </a:ext>
            </a:extLst>
          </p:cNvPr>
          <p:cNvSpPr/>
          <p:nvPr userDrawn="1"/>
        </p:nvSpPr>
        <p:spPr>
          <a:xfrm>
            <a:off x="0" y="-457200"/>
            <a:ext cx="152400" cy="1143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Rectangle 22">
            <a:extLst>
              <a:ext uri="{FF2B5EF4-FFF2-40B4-BE49-F238E27FC236}">
                <a16:creationId xmlns:a16="http://schemas.microsoft.com/office/drawing/2014/main" id="{11DE67B0-75F2-4018-B97C-81770A0E291C}"/>
              </a:ext>
            </a:extLst>
          </p:cNvPr>
          <p:cNvSpPr/>
          <p:nvPr userDrawn="1"/>
        </p:nvSpPr>
        <p:spPr>
          <a:xfrm>
            <a:off x="12039600" y="7153275"/>
            <a:ext cx="152400" cy="1143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72835158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Lst>
  <p:hf hdr="0"/>
  <p:txStyles>
    <p:titleStyle>
      <a:lvl1pPr algn="l" defTabSz="914400" rtl="0" eaLnBrk="1" latinLnBrk="0" hangingPunct="1">
        <a:lnSpc>
          <a:spcPct val="100000"/>
        </a:lnSpc>
        <a:spcBef>
          <a:spcPct val="0"/>
        </a:spcBef>
        <a:buNone/>
        <a:defRPr sz="2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300" b="1" kern="1200" cap="all" baseline="0">
          <a:solidFill>
            <a:schemeClr val="accent2"/>
          </a:solidFill>
          <a:latin typeface="+mn-lt"/>
          <a:ea typeface="+mn-ea"/>
          <a:cs typeface="+mn-cs"/>
        </a:defRPr>
      </a:lvl1pPr>
      <a:lvl2pPr marL="0" indent="0" algn="l" defTabSz="914400" rtl="0" eaLnBrk="1" latinLnBrk="0" hangingPunct="1">
        <a:lnSpc>
          <a:spcPct val="100000"/>
        </a:lnSpc>
        <a:spcBef>
          <a:spcPts val="300"/>
        </a:spcBef>
        <a:buFont typeface="Arial" panose="020B0604020202020204" pitchFamily="34" charset="0"/>
        <a:buNone/>
        <a:defRPr sz="1200" kern="1200">
          <a:solidFill>
            <a:schemeClr val="tx1"/>
          </a:solidFill>
          <a:latin typeface="+mn-lt"/>
          <a:ea typeface="+mn-ea"/>
          <a:cs typeface="+mn-cs"/>
        </a:defRPr>
      </a:lvl2pPr>
      <a:lvl3pPr marL="177800" indent="-177800" algn="l" defTabSz="9144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3pPr>
      <a:lvl4pPr marL="361950" indent="-184150" algn="l" defTabSz="9144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4pPr>
      <a:lvl5pPr marL="539750" indent="-177800" algn="l" defTabSz="9144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FCAF30C-2AF3-4FEC-8552-CDAB3326EA7A}"/>
              </a:ext>
            </a:extLst>
          </p:cNvPr>
          <p:cNvSpPr/>
          <p:nvPr userDrawn="1"/>
        </p:nvSpPr>
        <p:spPr>
          <a:xfrm>
            <a:off x="0" y="6226233"/>
            <a:ext cx="12192000" cy="63176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Espace réservé du titre 1">
            <a:extLst>
              <a:ext uri="{FF2B5EF4-FFF2-40B4-BE49-F238E27FC236}">
                <a16:creationId xmlns:a16="http://schemas.microsoft.com/office/drawing/2014/main" id="{1B309C05-C6D8-484E-8D7F-3E7B58C190AB}"/>
              </a:ext>
            </a:extLst>
          </p:cNvPr>
          <p:cNvSpPr>
            <a:spLocks noGrp="1"/>
          </p:cNvSpPr>
          <p:nvPr>
            <p:ph type="title"/>
          </p:nvPr>
        </p:nvSpPr>
        <p:spPr>
          <a:xfrm>
            <a:off x="731838" y="327820"/>
            <a:ext cx="9036000" cy="865692"/>
          </a:xfrm>
          <a:prstGeom prst="rect">
            <a:avLst/>
          </a:prstGeom>
        </p:spPr>
        <p:txBody>
          <a:bodyPr vert="horz" lIns="91440" tIns="45720" rIns="91440" bIns="45720" rtlCol="0" anchor="t">
            <a:normAutofit/>
          </a:bodyPr>
          <a:lstStyle/>
          <a:p>
            <a:r>
              <a:rPr lang="fr-FR" dirty="0"/>
              <a:t>Lorem ipsum Modifiez le style du titre  </a:t>
            </a:r>
            <a:r>
              <a:rPr lang="fr-FR" dirty="0" err="1"/>
              <a:t>jeroghr</a:t>
            </a:r>
            <a:r>
              <a:rPr lang="fr-FR" dirty="0"/>
              <a:t> </a:t>
            </a:r>
            <a:r>
              <a:rPr lang="fr-FR" dirty="0" err="1"/>
              <a:t>oeghyç</a:t>
            </a:r>
            <a:r>
              <a:rPr lang="fr-FR" dirty="0"/>
              <a:t> </a:t>
            </a:r>
            <a:r>
              <a:rPr lang="fr-FR" dirty="0" err="1"/>
              <a:t>eyr</a:t>
            </a:r>
            <a:r>
              <a:rPr lang="fr-FR" dirty="0"/>
              <a:t> </a:t>
            </a:r>
            <a:r>
              <a:rPr lang="fr-FR" dirty="0" err="1"/>
              <a:t>hyerç</a:t>
            </a:r>
            <a:r>
              <a:rPr lang="fr-FR" dirty="0"/>
              <a:t> </a:t>
            </a:r>
            <a:r>
              <a:rPr lang="fr-FR" dirty="0" err="1"/>
              <a:t>yg</a:t>
            </a:r>
            <a:r>
              <a:rPr lang="fr-FR" dirty="0"/>
              <a:t> </a:t>
            </a:r>
            <a:r>
              <a:rPr lang="fr-FR" dirty="0" err="1"/>
              <a:t>çreygç</a:t>
            </a:r>
            <a:r>
              <a:rPr lang="fr-FR" dirty="0"/>
              <a:t> </a:t>
            </a:r>
            <a:r>
              <a:rPr lang="fr-FR" dirty="0" err="1"/>
              <a:t>yerç</a:t>
            </a:r>
            <a:r>
              <a:rPr lang="fr-FR" dirty="0"/>
              <a:t> </a:t>
            </a:r>
            <a:r>
              <a:rPr lang="fr-FR" dirty="0" err="1"/>
              <a:t>yeçry</a:t>
            </a:r>
            <a:r>
              <a:rPr lang="fr-FR" dirty="0"/>
              <a:t> </a:t>
            </a:r>
            <a:r>
              <a:rPr lang="fr-FR" dirty="0" err="1"/>
              <a:t>çerèyg</a:t>
            </a:r>
            <a:r>
              <a:rPr lang="fr-FR" dirty="0"/>
              <a:t> </a:t>
            </a:r>
          </a:p>
        </p:txBody>
      </p:sp>
      <p:sp>
        <p:nvSpPr>
          <p:cNvPr id="3" name="Espace réservé du texte 2">
            <a:extLst>
              <a:ext uri="{FF2B5EF4-FFF2-40B4-BE49-F238E27FC236}">
                <a16:creationId xmlns:a16="http://schemas.microsoft.com/office/drawing/2014/main" id="{A2954683-2ABC-4B75-B150-0188AFA4824C}"/>
              </a:ext>
            </a:extLst>
          </p:cNvPr>
          <p:cNvSpPr>
            <a:spLocks noGrp="1"/>
          </p:cNvSpPr>
          <p:nvPr>
            <p:ph type="body" idx="1"/>
          </p:nvPr>
        </p:nvSpPr>
        <p:spPr>
          <a:xfrm>
            <a:off x="731838" y="1371454"/>
            <a:ext cx="10728000" cy="4800745"/>
          </a:xfrm>
          <a:prstGeom prst="rect">
            <a:avLst/>
          </a:prstGeom>
        </p:spPr>
        <p:txBody>
          <a:bodyPr vert="horz" lIns="91440" tIns="45720" rIns="91440" bIns="45720" rtlCol="0">
            <a:normAutofit/>
          </a:bodyPr>
          <a:lstStyle/>
          <a:p>
            <a:pPr lvl="0"/>
            <a:r>
              <a:rPr lang="fr-FR" dirty="0"/>
              <a:t>Lorem ipsum Cliquez pour modifier les styles du texte du masque</a:t>
            </a:r>
          </a:p>
          <a:p>
            <a:pPr lvl="1"/>
            <a:r>
              <a:rPr lang="fr-FR" dirty="0" err="1"/>
              <a:t>sed</a:t>
            </a:r>
            <a:r>
              <a:rPr lang="fr-FR" dirty="0"/>
              <a:t> diam </a:t>
            </a:r>
            <a:r>
              <a:rPr lang="fr-FR" dirty="0" err="1"/>
              <a:t>nommumLoremDeuxième</a:t>
            </a:r>
            <a:r>
              <a:rPr lang="fr-FR" dirty="0"/>
              <a:t> niveau </a:t>
            </a:r>
            <a:r>
              <a:rPr lang="fr-FR" dirty="0" err="1"/>
              <a:t>sed</a:t>
            </a:r>
            <a:r>
              <a:rPr lang="fr-FR" dirty="0"/>
              <a:t> diam </a:t>
            </a:r>
            <a:r>
              <a:rPr lang="fr-FR" dirty="0" err="1"/>
              <a:t>nommumLoremDeuxième</a:t>
            </a:r>
            <a:r>
              <a:rPr lang="fr-FR" dirty="0"/>
              <a:t>  </a:t>
            </a:r>
            <a:r>
              <a:rPr lang="fr-FR" dirty="0" err="1"/>
              <a:t>ezfze</a:t>
            </a:r>
            <a:r>
              <a:rPr lang="fr-FR" dirty="0"/>
              <a:t> </a:t>
            </a:r>
            <a:r>
              <a:rPr lang="fr-FR" dirty="0" err="1"/>
              <a:t>ffze</a:t>
            </a:r>
            <a:r>
              <a:rPr lang="fr-FR" dirty="0"/>
              <a:t> f </a:t>
            </a:r>
            <a:r>
              <a:rPr lang="fr-FR" dirty="0" err="1"/>
              <a:t>ezçfy</a:t>
            </a:r>
            <a:r>
              <a:rPr lang="fr-FR" dirty="0"/>
              <a:t> </a:t>
            </a:r>
            <a:r>
              <a:rPr lang="fr-FR" dirty="0" err="1"/>
              <a:t>zçeyf</a:t>
            </a:r>
            <a:r>
              <a:rPr lang="fr-FR" dirty="0"/>
              <a:t> ç </a:t>
            </a:r>
            <a:r>
              <a:rPr lang="fr-FR" dirty="0" err="1"/>
              <a:t>èeçzèfy</a:t>
            </a:r>
            <a:r>
              <a:rPr lang="fr-FR" dirty="0"/>
              <a:t> um Lorem s </a:t>
            </a:r>
            <a:r>
              <a:rPr lang="fr-FR" dirty="0" err="1"/>
              <a:t>dhopvhsophvoàpsyhdv</a:t>
            </a:r>
            <a:r>
              <a:rPr lang="fr-FR" dirty="0"/>
              <a:t> 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F0E40A85-DBD0-459C-8FE8-440A625D3085}"/>
              </a:ext>
            </a:extLst>
          </p:cNvPr>
          <p:cNvSpPr>
            <a:spLocks noGrp="1"/>
          </p:cNvSpPr>
          <p:nvPr>
            <p:ph type="dt" sz="half" idx="2"/>
          </p:nvPr>
        </p:nvSpPr>
        <p:spPr>
          <a:xfrm>
            <a:off x="8002690" y="6538914"/>
            <a:ext cx="3122510" cy="144000"/>
          </a:xfrm>
          <a:prstGeom prst="rect">
            <a:avLst/>
          </a:prstGeom>
        </p:spPr>
        <p:txBody>
          <a:bodyPr vert="horz" lIns="91440" tIns="0" rIns="91440" bIns="0" rtlCol="0" anchor="ctr"/>
          <a:lstStyle>
            <a:lvl1pPr algn="r">
              <a:defRPr sz="1000">
                <a:solidFill>
                  <a:schemeClr val="accent1"/>
                </a:solidFill>
              </a:defRPr>
            </a:lvl1p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8FDB8BFE-B751-472D-95BC-EA32CDB1C259}"/>
              </a:ext>
            </a:extLst>
          </p:cNvPr>
          <p:cNvSpPr>
            <a:spLocks noGrp="1"/>
          </p:cNvSpPr>
          <p:nvPr>
            <p:ph type="ftr" sz="quarter" idx="3"/>
          </p:nvPr>
        </p:nvSpPr>
        <p:spPr>
          <a:xfrm>
            <a:off x="8005763" y="6389686"/>
            <a:ext cx="3119437" cy="144000"/>
          </a:xfrm>
          <a:prstGeom prst="rect">
            <a:avLst/>
          </a:prstGeom>
        </p:spPr>
        <p:txBody>
          <a:bodyPr vert="horz" lIns="91440" tIns="0" rIns="91440" bIns="0" rtlCol="0" anchor="b"/>
          <a:lstStyle>
            <a:lvl1pPr algn="r">
              <a:lnSpc>
                <a:spcPct val="70000"/>
              </a:lnSpc>
              <a:defRPr sz="1000">
                <a:solidFill>
                  <a:schemeClr val="accent1"/>
                </a:solidFill>
              </a:defRPr>
            </a:lvl1p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7552E3CF-28AB-488E-AC66-F1B94E620A67}"/>
              </a:ext>
            </a:extLst>
          </p:cNvPr>
          <p:cNvSpPr>
            <a:spLocks noGrp="1"/>
          </p:cNvSpPr>
          <p:nvPr>
            <p:ph type="sldNum" sz="quarter" idx="4"/>
          </p:nvPr>
        </p:nvSpPr>
        <p:spPr>
          <a:xfrm>
            <a:off x="11194256" y="6356350"/>
            <a:ext cx="385763" cy="365125"/>
          </a:xfrm>
          <a:prstGeom prst="rect">
            <a:avLst/>
          </a:prstGeom>
        </p:spPr>
        <p:txBody>
          <a:bodyPr vert="horz" lIns="91440" tIns="45720" rIns="91440" bIns="45720" rtlCol="0" anchor="ctr"/>
          <a:lstStyle>
            <a:lvl1pPr algn="r">
              <a:defRPr sz="1000">
                <a:solidFill>
                  <a:schemeClr val="accent1"/>
                </a:solidFill>
              </a:defRPr>
            </a:lvl1pPr>
          </a:lstStyle>
          <a:p>
            <a:r>
              <a:rPr lang="fr-FR" dirty="0"/>
              <a:t>0</a:t>
            </a:r>
            <a:fld id="{4F7C0F30-2BA6-4E2D-AFC7-62C5E77ECC9C}" type="slidenum">
              <a:rPr lang="fr-FR" smtClean="0"/>
              <a:pPr/>
              <a:t>‹N°›</a:t>
            </a:fld>
            <a:endParaRPr lang="fr-FR" dirty="0"/>
          </a:p>
        </p:txBody>
      </p:sp>
      <p:grpSp>
        <p:nvGrpSpPr>
          <p:cNvPr id="10" name="Groupe 9">
            <a:extLst>
              <a:ext uri="{FF2B5EF4-FFF2-40B4-BE49-F238E27FC236}">
                <a16:creationId xmlns:a16="http://schemas.microsoft.com/office/drawing/2014/main" id="{24D3ABC0-A471-4A52-BEBF-53D164355F28}"/>
              </a:ext>
            </a:extLst>
          </p:cNvPr>
          <p:cNvGrpSpPr/>
          <p:nvPr/>
        </p:nvGrpSpPr>
        <p:grpSpPr>
          <a:xfrm>
            <a:off x="11594100" y="6394655"/>
            <a:ext cx="281193" cy="282763"/>
            <a:chOff x="1009650" y="946150"/>
            <a:chExt cx="3979863" cy="4002088"/>
          </a:xfrm>
        </p:grpSpPr>
        <p:sp>
          <p:nvSpPr>
            <p:cNvPr id="12" name="Freeform 5">
              <a:extLst>
                <a:ext uri="{FF2B5EF4-FFF2-40B4-BE49-F238E27FC236}">
                  <a16:creationId xmlns:a16="http://schemas.microsoft.com/office/drawing/2014/main" id="{68D0B740-31C3-4126-B125-E2D292736946}"/>
                </a:ext>
              </a:extLst>
            </p:cNvPr>
            <p:cNvSpPr>
              <a:spLocks/>
            </p:cNvSpPr>
            <p:nvPr/>
          </p:nvSpPr>
          <p:spPr bwMode="auto">
            <a:xfrm>
              <a:off x="2928938" y="1022350"/>
              <a:ext cx="1768475" cy="1793875"/>
            </a:xfrm>
            <a:custGeom>
              <a:avLst/>
              <a:gdLst>
                <a:gd name="T0" fmla="*/ 275 w 278"/>
                <a:gd name="T1" fmla="*/ 171 h 282"/>
                <a:gd name="T2" fmla="*/ 256 w 278"/>
                <a:gd name="T3" fmla="*/ 121 h 282"/>
                <a:gd name="T4" fmla="*/ 183 w 278"/>
                <a:gd name="T5" fmla="*/ 45 h 282"/>
                <a:gd name="T6" fmla="*/ 98 w 278"/>
                <a:gd name="T7" fmla="*/ 6 h 282"/>
                <a:gd name="T8" fmla="*/ 56 w 278"/>
                <a:gd name="T9" fmla="*/ 0 h 282"/>
                <a:gd name="T10" fmla="*/ 42 w 278"/>
                <a:gd name="T11" fmla="*/ 1 h 282"/>
                <a:gd name="T12" fmla="*/ 0 w 278"/>
                <a:gd name="T13" fmla="*/ 28 h 282"/>
                <a:gd name="T14" fmla="*/ 42 w 278"/>
                <a:gd name="T15" fmla="*/ 124 h 282"/>
                <a:gd name="T16" fmla="*/ 50 w 278"/>
                <a:gd name="T17" fmla="*/ 169 h 282"/>
                <a:gd name="T18" fmla="*/ 33 w 278"/>
                <a:gd name="T19" fmla="*/ 253 h 282"/>
                <a:gd name="T20" fmla="*/ 25 w 278"/>
                <a:gd name="T21" fmla="*/ 274 h 282"/>
                <a:gd name="T22" fmla="*/ 34 w 278"/>
                <a:gd name="T23" fmla="*/ 282 h 282"/>
                <a:gd name="T24" fmla="*/ 51 w 278"/>
                <a:gd name="T25" fmla="*/ 266 h 282"/>
                <a:gd name="T26" fmla="*/ 119 w 278"/>
                <a:gd name="T27" fmla="*/ 219 h 282"/>
                <a:gd name="T28" fmla="*/ 162 w 278"/>
                <a:gd name="T29" fmla="*/ 210 h 282"/>
                <a:gd name="T30" fmla="*/ 212 w 278"/>
                <a:gd name="T31" fmla="*/ 212 h 282"/>
                <a:gd name="T32" fmla="*/ 262 w 278"/>
                <a:gd name="T33" fmla="*/ 211 h 282"/>
                <a:gd name="T34" fmla="*/ 275 w 278"/>
                <a:gd name="T35"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82">
                  <a:moveTo>
                    <a:pt x="275" y="171"/>
                  </a:moveTo>
                  <a:cubicBezTo>
                    <a:pt x="273" y="160"/>
                    <a:pt x="268" y="142"/>
                    <a:pt x="256" y="121"/>
                  </a:cubicBezTo>
                  <a:cubicBezTo>
                    <a:pt x="242" y="98"/>
                    <a:pt x="219" y="70"/>
                    <a:pt x="183" y="45"/>
                  </a:cubicBezTo>
                  <a:cubicBezTo>
                    <a:pt x="152" y="23"/>
                    <a:pt x="123" y="12"/>
                    <a:pt x="98" y="6"/>
                  </a:cubicBezTo>
                  <a:cubicBezTo>
                    <a:pt x="82" y="2"/>
                    <a:pt x="68" y="0"/>
                    <a:pt x="56" y="0"/>
                  </a:cubicBezTo>
                  <a:cubicBezTo>
                    <a:pt x="51" y="0"/>
                    <a:pt x="46" y="1"/>
                    <a:pt x="42" y="1"/>
                  </a:cubicBezTo>
                  <a:cubicBezTo>
                    <a:pt x="13" y="4"/>
                    <a:pt x="0" y="15"/>
                    <a:pt x="0" y="28"/>
                  </a:cubicBezTo>
                  <a:cubicBezTo>
                    <a:pt x="2" y="48"/>
                    <a:pt x="24" y="77"/>
                    <a:pt x="42" y="124"/>
                  </a:cubicBezTo>
                  <a:cubicBezTo>
                    <a:pt x="47" y="139"/>
                    <a:pt x="50" y="154"/>
                    <a:pt x="50" y="169"/>
                  </a:cubicBezTo>
                  <a:cubicBezTo>
                    <a:pt x="50" y="198"/>
                    <a:pt x="42" y="226"/>
                    <a:pt x="33" y="253"/>
                  </a:cubicBezTo>
                  <a:cubicBezTo>
                    <a:pt x="30" y="260"/>
                    <a:pt x="28" y="267"/>
                    <a:pt x="25" y="274"/>
                  </a:cubicBezTo>
                  <a:cubicBezTo>
                    <a:pt x="29" y="276"/>
                    <a:pt x="32" y="279"/>
                    <a:pt x="34" y="282"/>
                  </a:cubicBezTo>
                  <a:cubicBezTo>
                    <a:pt x="39" y="277"/>
                    <a:pt x="45" y="271"/>
                    <a:pt x="51" y="266"/>
                  </a:cubicBezTo>
                  <a:cubicBezTo>
                    <a:pt x="71" y="247"/>
                    <a:pt x="93" y="229"/>
                    <a:pt x="119" y="219"/>
                  </a:cubicBezTo>
                  <a:cubicBezTo>
                    <a:pt x="132" y="214"/>
                    <a:pt x="147" y="210"/>
                    <a:pt x="162" y="210"/>
                  </a:cubicBezTo>
                  <a:cubicBezTo>
                    <a:pt x="181" y="209"/>
                    <a:pt x="198" y="211"/>
                    <a:pt x="212" y="212"/>
                  </a:cubicBezTo>
                  <a:cubicBezTo>
                    <a:pt x="234" y="213"/>
                    <a:pt x="251" y="215"/>
                    <a:pt x="262" y="211"/>
                  </a:cubicBezTo>
                  <a:cubicBezTo>
                    <a:pt x="272" y="208"/>
                    <a:pt x="278" y="194"/>
                    <a:pt x="275" y="171"/>
                  </a:cubicBezTo>
                  <a:close/>
                </a:path>
              </a:pathLst>
            </a:custGeom>
            <a:gradFill>
              <a:gsLst>
                <a:gs pos="3000">
                  <a:srgbClr val="C7015E"/>
                </a:gs>
                <a:gs pos="93000">
                  <a:srgbClr val="D80B36"/>
                </a:gs>
              </a:gsLst>
              <a:lin ang="17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3" name="Freeform 6">
              <a:extLst>
                <a:ext uri="{FF2B5EF4-FFF2-40B4-BE49-F238E27FC236}">
                  <a16:creationId xmlns:a16="http://schemas.microsoft.com/office/drawing/2014/main" id="{A4148070-9B26-40D3-8709-54C0A7470CBA}"/>
                </a:ext>
              </a:extLst>
            </p:cNvPr>
            <p:cNvSpPr>
              <a:spLocks noEditPoints="1"/>
            </p:cNvSpPr>
            <p:nvPr/>
          </p:nvSpPr>
          <p:spPr bwMode="auto">
            <a:xfrm>
              <a:off x="1257300" y="3038475"/>
              <a:ext cx="1760538" cy="1808163"/>
            </a:xfrm>
            <a:custGeom>
              <a:avLst/>
              <a:gdLst>
                <a:gd name="T0" fmla="*/ 241 w 277"/>
                <a:gd name="T1" fmla="*/ 157 h 284"/>
                <a:gd name="T2" fmla="*/ 236 w 277"/>
                <a:gd name="T3" fmla="*/ 128 h 284"/>
                <a:gd name="T4" fmla="*/ 258 w 277"/>
                <a:gd name="T5" fmla="*/ 29 h 284"/>
                <a:gd name="T6" fmla="*/ 268 w 277"/>
                <a:gd name="T7" fmla="*/ 8 h 284"/>
                <a:gd name="T8" fmla="*/ 256 w 277"/>
                <a:gd name="T9" fmla="*/ 0 h 284"/>
                <a:gd name="T10" fmla="*/ 238 w 277"/>
                <a:gd name="T11" fmla="*/ 15 h 284"/>
                <a:gd name="T12" fmla="*/ 149 w 277"/>
                <a:gd name="T13" fmla="*/ 61 h 284"/>
                <a:gd name="T14" fmla="*/ 121 w 277"/>
                <a:gd name="T15" fmla="*/ 63 h 284"/>
                <a:gd name="T16" fmla="*/ 29 w 277"/>
                <a:gd name="T17" fmla="*/ 53 h 284"/>
                <a:gd name="T18" fmla="*/ 17 w 277"/>
                <a:gd name="T19" fmla="*/ 55 h 284"/>
                <a:gd name="T20" fmla="*/ 1 w 277"/>
                <a:gd name="T21" fmla="*/ 95 h 284"/>
                <a:gd name="T22" fmla="*/ 13 w 277"/>
                <a:gd name="T23" fmla="*/ 138 h 284"/>
                <a:gd name="T24" fmla="*/ 87 w 277"/>
                <a:gd name="T25" fmla="*/ 231 h 284"/>
                <a:gd name="T26" fmla="*/ 186 w 277"/>
                <a:gd name="T27" fmla="*/ 279 h 284"/>
                <a:gd name="T28" fmla="*/ 154 w 277"/>
                <a:gd name="T29" fmla="*/ 260 h 284"/>
                <a:gd name="T30" fmla="*/ 186 w 277"/>
                <a:gd name="T31" fmla="*/ 279 h 284"/>
                <a:gd name="T32" fmla="*/ 232 w 277"/>
                <a:gd name="T33" fmla="*/ 283 h 284"/>
                <a:gd name="T34" fmla="*/ 277 w 277"/>
                <a:gd name="T35" fmla="*/ 257 h 284"/>
                <a:gd name="T36" fmla="*/ 241 w 277"/>
                <a:gd name="T37" fmla="*/ 157 h 284"/>
                <a:gd name="T38" fmla="*/ 93 w 277"/>
                <a:gd name="T39" fmla="*/ 183 h 284"/>
                <a:gd name="T40" fmla="*/ 126 w 277"/>
                <a:gd name="T41" fmla="*/ 102 h 284"/>
                <a:gd name="T42" fmla="*/ 93 w 277"/>
                <a:gd name="T43"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284">
                  <a:moveTo>
                    <a:pt x="241" y="157"/>
                  </a:moveTo>
                  <a:cubicBezTo>
                    <a:pt x="238" y="147"/>
                    <a:pt x="237" y="138"/>
                    <a:pt x="236" y="128"/>
                  </a:cubicBezTo>
                  <a:cubicBezTo>
                    <a:pt x="233" y="93"/>
                    <a:pt x="244" y="59"/>
                    <a:pt x="258" y="29"/>
                  </a:cubicBezTo>
                  <a:cubicBezTo>
                    <a:pt x="261" y="22"/>
                    <a:pt x="264" y="15"/>
                    <a:pt x="268" y="8"/>
                  </a:cubicBezTo>
                  <a:cubicBezTo>
                    <a:pt x="263" y="6"/>
                    <a:pt x="259" y="3"/>
                    <a:pt x="256" y="0"/>
                  </a:cubicBezTo>
                  <a:cubicBezTo>
                    <a:pt x="250" y="5"/>
                    <a:pt x="244" y="10"/>
                    <a:pt x="238" y="15"/>
                  </a:cubicBezTo>
                  <a:cubicBezTo>
                    <a:pt x="213" y="35"/>
                    <a:pt x="183" y="55"/>
                    <a:pt x="149" y="61"/>
                  </a:cubicBezTo>
                  <a:cubicBezTo>
                    <a:pt x="140" y="63"/>
                    <a:pt x="130" y="64"/>
                    <a:pt x="121" y="63"/>
                  </a:cubicBezTo>
                  <a:cubicBezTo>
                    <a:pt x="80" y="62"/>
                    <a:pt x="50" y="53"/>
                    <a:pt x="29" y="53"/>
                  </a:cubicBezTo>
                  <a:cubicBezTo>
                    <a:pt x="25" y="53"/>
                    <a:pt x="21" y="54"/>
                    <a:pt x="17" y="55"/>
                  </a:cubicBezTo>
                  <a:cubicBezTo>
                    <a:pt x="7" y="58"/>
                    <a:pt x="0" y="71"/>
                    <a:pt x="1" y="95"/>
                  </a:cubicBezTo>
                  <a:cubicBezTo>
                    <a:pt x="2" y="105"/>
                    <a:pt x="5" y="120"/>
                    <a:pt x="13" y="138"/>
                  </a:cubicBezTo>
                  <a:cubicBezTo>
                    <a:pt x="24" y="165"/>
                    <a:pt x="47" y="199"/>
                    <a:pt x="87" y="231"/>
                  </a:cubicBezTo>
                  <a:cubicBezTo>
                    <a:pt x="123" y="258"/>
                    <a:pt x="157" y="272"/>
                    <a:pt x="186" y="279"/>
                  </a:cubicBezTo>
                  <a:cubicBezTo>
                    <a:pt x="172" y="273"/>
                    <a:pt x="162" y="266"/>
                    <a:pt x="154" y="260"/>
                  </a:cubicBezTo>
                  <a:cubicBezTo>
                    <a:pt x="162" y="266"/>
                    <a:pt x="172" y="273"/>
                    <a:pt x="186" y="279"/>
                  </a:cubicBezTo>
                  <a:cubicBezTo>
                    <a:pt x="204" y="283"/>
                    <a:pt x="220" y="284"/>
                    <a:pt x="232" y="283"/>
                  </a:cubicBezTo>
                  <a:cubicBezTo>
                    <a:pt x="262" y="281"/>
                    <a:pt x="277" y="270"/>
                    <a:pt x="277" y="257"/>
                  </a:cubicBezTo>
                  <a:cubicBezTo>
                    <a:pt x="277" y="236"/>
                    <a:pt x="257" y="206"/>
                    <a:pt x="241" y="157"/>
                  </a:cubicBezTo>
                  <a:close/>
                  <a:moveTo>
                    <a:pt x="93" y="183"/>
                  </a:moveTo>
                  <a:cubicBezTo>
                    <a:pt x="105" y="170"/>
                    <a:pt x="111" y="140"/>
                    <a:pt x="126" y="102"/>
                  </a:cubicBezTo>
                  <a:cubicBezTo>
                    <a:pt x="111" y="140"/>
                    <a:pt x="105" y="170"/>
                    <a:pt x="93" y="183"/>
                  </a:cubicBezTo>
                  <a:close/>
                </a:path>
              </a:pathLst>
            </a:custGeom>
            <a:solidFill>
              <a:srgbClr val="B4E0F9"/>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7">
              <a:extLst>
                <a:ext uri="{FF2B5EF4-FFF2-40B4-BE49-F238E27FC236}">
                  <a16:creationId xmlns:a16="http://schemas.microsoft.com/office/drawing/2014/main" id="{40A62519-2FFC-4915-AFF5-EF8915AABBAF}"/>
                </a:ext>
              </a:extLst>
            </p:cNvPr>
            <p:cNvSpPr>
              <a:spLocks/>
            </p:cNvSpPr>
            <p:nvPr/>
          </p:nvSpPr>
          <p:spPr bwMode="auto">
            <a:xfrm>
              <a:off x="1009650" y="2173288"/>
              <a:ext cx="1849438" cy="2087563"/>
            </a:xfrm>
            <a:custGeom>
              <a:avLst/>
              <a:gdLst>
                <a:gd name="T0" fmla="*/ 289 w 291"/>
                <a:gd name="T1" fmla="*/ 118 h 328"/>
                <a:gd name="T2" fmla="*/ 266 w 291"/>
                <a:gd name="T3" fmla="*/ 116 h 328"/>
                <a:gd name="T4" fmla="*/ 148 w 291"/>
                <a:gd name="T5" fmla="*/ 75 h 328"/>
                <a:gd name="T6" fmla="*/ 80 w 291"/>
                <a:gd name="T7" fmla="*/ 1 h 328"/>
                <a:gd name="T8" fmla="*/ 72 w 291"/>
                <a:gd name="T9" fmla="*/ 0 h 328"/>
                <a:gd name="T10" fmla="*/ 41 w 291"/>
                <a:gd name="T11" fmla="*/ 20 h 328"/>
                <a:gd name="T12" fmla="*/ 13 w 291"/>
                <a:gd name="T13" fmla="*/ 174 h 328"/>
                <a:gd name="T14" fmla="*/ 52 w 291"/>
                <a:gd name="T15" fmla="*/ 274 h 328"/>
                <a:gd name="T16" fmla="*/ 83 w 291"/>
                <a:gd name="T17" fmla="*/ 308 h 328"/>
                <a:gd name="T18" fmla="*/ 132 w 291"/>
                <a:gd name="T19" fmla="*/ 319 h 328"/>
                <a:gd name="T20" fmla="*/ 173 w 291"/>
                <a:gd name="T21" fmla="*/ 222 h 328"/>
                <a:gd name="T22" fmla="*/ 188 w 291"/>
                <a:gd name="T23" fmla="*/ 197 h 328"/>
                <a:gd name="T24" fmla="*/ 270 w 291"/>
                <a:gd name="T25" fmla="*/ 139 h 328"/>
                <a:gd name="T26" fmla="*/ 291 w 291"/>
                <a:gd name="T27" fmla="*/ 130 h 328"/>
                <a:gd name="T28" fmla="*/ 289 w 291"/>
                <a:gd name="T29" fmla="*/ 1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28">
                  <a:moveTo>
                    <a:pt x="289" y="118"/>
                  </a:moveTo>
                  <a:cubicBezTo>
                    <a:pt x="281" y="117"/>
                    <a:pt x="274" y="117"/>
                    <a:pt x="266" y="116"/>
                  </a:cubicBezTo>
                  <a:cubicBezTo>
                    <a:pt x="225" y="114"/>
                    <a:pt x="181" y="107"/>
                    <a:pt x="148" y="75"/>
                  </a:cubicBezTo>
                  <a:cubicBezTo>
                    <a:pt x="114" y="41"/>
                    <a:pt x="97" y="10"/>
                    <a:pt x="80" y="1"/>
                  </a:cubicBezTo>
                  <a:cubicBezTo>
                    <a:pt x="77" y="0"/>
                    <a:pt x="75" y="0"/>
                    <a:pt x="72" y="0"/>
                  </a:cubicBezTo>
                  <a:cubicBezTo>
                    <a:pt x="64" y="0"/>
                    <a:pt x="53" y="6"/>
                    <a:pt x="41" y="20"/>
                  </a:cubicBezTo>
                  <a:cubicBezTo>
                    <a:pt x="25" y="39"/>
                    <a:pt x="0" y="92"/>
                    <a:pt x="13" y="174"/>
                  </a:cubicBezTo>
                  <a:cubicBezTo>
                    <a:pt x="20" y="218"/>
                    <a:pt x="35" y="250"/>
                    <a:pt x="52" y="274"/>
                  </a:cubicBezTo>
                  <a:cubicBezTo>
                    <a:pt x="62" y="289"/>
                    <a:pt x="73" y="300"/>
                    <a:pt x="83" y="308"/>
                  </a:cubicBezTo>
                  <a:cubicBezTo>
                    <a:pt x="106" y="326"/>
                    <a:pt x="124" y="328"/>
                    <a:pt x="132" y="319"/>
                  </a:cubicBezTo>
                  <a:cubicBezTo>
                    <a:pt x="146" y="304"/>
                    <a:pt x="151" y="268"/>
                    <a:pt x="173" y="222"/>
                  </a:cubicBezTo>
                  <a:cubicBezTo>
                    <a:pt x="177" y="213"/>
                    <a:pt x="182" y="205"/>
                    <a:pt x="188" y="197"/>
                  </a:cubicBezTo>
                  <a:cubicBezTo>
                    <a:pt x="209" y="169"/>
                    <a:pt x="240" y="152"/>
                    <a:pt x="270" y="139"/>
                  </a:cubicBezTo>
                  <a:cubicBezTo>
                    <a:pt x="277" y="136"/>
                    <a:pt x="284" y="133"/>
                    <a:pt x="291" y="130"/>
                  </a:cubicBezTo>
                  <a:cubicBezTo>
                    <a:pt x="289" y="126"/>
                    <a:pt x="288" y="122"/>
                    <a:pt x="289" y="118"/>
                  </a:cubicBezTo>
                  <a:close/>
                </a:path>
              </a:pathLst>
            </a:custGeom>
            <a:gradFill>
              <a:gsLst>
                <a:gs pos="3000">
                  <a:srgbClr val="07797A"/>
                </a:gs>
                <a:gs pos="84000">
                  <a:srgbClr val="8FCDCF"/>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5" name="Freeform 8">
              <a:extLst>
                <a:ext uri="{FF2B5EF4-FFF2-40B4-BE49-F238E27FC236}">
                  <a16:creationId xmlns:a16="http://schemas.microsoft.com/office/drawing/2014/main" id="{7D98E7EB-1DA8-4ED4-BB02-0E1694B1CAD5}"/>
                </a:ext>
              </a:extLst>
            </p:cNvPr>
            <p:cNvSpPr>
              <a:spLocks/>
            </p:cNvSpPr>
            <p:nvPr/>
          </p:nvSpPr>
          <p:spPr bwMode="auto">
            <a:xfrm>
              <a:off x="2058988" y="3084513"/>
              <a:ext cx="2211388" cy="1863725"/>
            </a:xfrm>
            <a:custGeom>
              <a:avLst/>
              <a:gdLst>
                <a:gd name="T0" fmla="*/ 339 w 348"/>
                <a:gd name="T1" fmla="*/ 180 h 293"/>
                <a:gd name="T2" fmla="*/ 245 w 348"/>
                <a:gd name="T3" fmla="*/ 130 h 293"/>
                <a:gd name="T4" fmla="*/ 171 w 348"/>
                <a:gd name="T5" fmla="*/ 23 h 293"/>
                <a:gd name="T6" fmla="*/ 164 w 348"/>
                <a:gd name="T7" fmla="*/ 0 h 293"/>
                <a:gd name="T8" fmla="*/ 149 w 348"/>
                <a:gd name="T9" fmla="*/ 2 h 293"/>
                <a:gd name="T10" fmla="*/ 146 w 348"/>
                <a:gd name="T11" fmla="*/ 25 h 293"/>
                <a:gd name="T12" fmla="*/ 110 w 348"/>
                <a:gd name="T13" fmla="*/ 121 h 293"/>
                <a:gd name="T14" fmla="*/ 90 w 348"/>
                <a:gd name="T15" fmla="*/ 142 h 293"/>
                <a:gd name="T16" fmla="*/ 6 w 348"/>
                <a:gd name="T17" fmla="*/ 206 h 293"/>
                <a:gd name="T18" fmla="*/ 22 w 348"/>
                <a:gd name="T19" fmla="*/ 247 h 293"/>
                <a:gd name="T20" fmla="*/ 60 w 348"/>
                <a:gd name="T21" fmla="*/ 272 h 293"/>
                <a:gd name="T22" fmla="*/ 179 w 348"/>
                <a:gd name="T23" fmla="*/ 290 h 293"/>
                <a:gd name="T24" fmla="*/ 323 w 348"/>
                <a:gd name="T25" fmla="*/ 230 h 293"/>
                <a:gd name="T26" fmla="*/ 339 w 348"/>
                <a:gd name="T27" fmla="*/ 1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93">
                  <a:moveTo>
                    <a:pt x="339" y="180"/>
                  </a:moveTo>
                  <a:cubicBezTo>
                    <a:pt x="326" y="165"/>
                    <a:pt x="290" y="156"/>
                    <a:pt x="245" y="130"/>
                  </a:cubicBezTo>
                  <a:cubicBezTo>
                    <a:pt x="203" y="105"/>
                    <a:pt x="184" y="63"/>
                    <a:pt x="171" y="23"/>
                  </a:cubicBezTo>
                  <a:cubicBezTo>
                    <a:pt x="169" y="15"/>
                    <a:pt x="166" y="8"/>
                    <a:pt x="164" y="0"/>
                  </a:cubicBezTo>
                  <a:cubicBezTo>
                    <a:pt x="159" y="2"/>
                    <a:pt x="154" y="3"/>
                    <a:pt x="149" y="2"/>
                  </a:cubicBezTo>
                  <a:cubicBezTo>
                    <a:pt x="148" y="10"/>
                    <a:pt x="147" y="18"/>
                    <a:pt x="146" y="25"/>
                  </a:cubicBezTo>
                  <a:cubicBezTo>
                    <a:pt x="141" y="58"/>
                    <a:pt x="132" y="93"/>
                    <a:pt x="110" y="121"/>
                  </a:cubicBezTo>
                  <a:cubicBezTo>
                    <a:pt x="104" y="129"/>
                    <a:pt x="98" y="136"/>
                    <a:pt x="90" y="142"/>
                  </a:cubicBezTo>
                  <a:cubicBezTo>
                    <a:pt x="50" y="175"/>
                    <a:pt x="17" y="189"/>
                    <a:pt x="6" y="206"/>
                  </a:cubicBezTo>
                  <a:cubicBezTo>
                    <a:pt x="0" y="215"/>
                    <a:pt x="4" y="230"/>
                    <a:pt x="22" y="247"/>
                  </a:cubicBezTo>
                  <a:cubicBezTo>
                    <a:pt x="29" y="255"/>
                    <a:pt x="42" y="264"/>
                    <a:pt x="60" y="272"/>
                  </a:cubicBezTo>
                  <a:cubicBezTo>
                    <a:pt x="87" y="284"/>
                    <a:pt x="127" y="293"/>
                    <a:pt x="179" y="290"/>
                  </a:cubicBezTo>
                  <a:cubicBezTo>
                    <a:pt x="254" y="284"/>
                    <a:pt x="301" y="253"/>
                    <a:pt x="323" y="230"/>
                  </a:cubicBezTo>
                  <a:cubicBezTo>
                    <a:pt x="344" y="208"/>
                    <a:pt x="348" y="190"/>
                    <a:pt x="339" y="180"/>
                  </a:cubicBezTo>
                  <a:close/>
                </a:path>
              </a:pathLst>
            </a:custGeom>
            <a:gradFill>
              <a:gsLst>
                <a:gs pos="33000">
                  <a:srgbClr val="F7A605"/>
                </a:gs>
                <a:gs pos="93000">
                  <a:srgbClr val="E8520F"/>
                </a:gs>
              </a:gsLst>
              <a:lin ang="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6" name="Freeform 9">
              <a:extLst>
                <a:ext uri="{FF2B5EF4-FFF2-40B4-BE49-F238E27FC236}">
                  <a16:creationId xmlns:a16="http://schemas.microsoft.com/office/drawing/2014/main" id="{599F3142-0957-44DA-BBF0-3BC10F16DC18}"/>
                </a:ext>
              </a:extLst>
            </p:cNvPr>
            <p:cNvSpPr>
              <a:spLocks/>
            </p:cNvSpPr>
            <p:nvPr/>
          </p:nvSpPr>
          <p:spPr bwMode="auto">
            <a:xfrm>
              <a:off x="3159125" y="1792288"/>
              <a:ext cx="1830388" cy="1679575"/>
            </a:xfrm>
            <a:custGeom>
              <a:avLst/>
              <a:gdLst>
                <a:gd name="T0" fmla="*/ 239 w 288"/>
                <a:gd name="T1" fmla="*/ 50 h 264"/>
                <a:gd name="T2" fmla="*/ 226 w 288"/>
                <a:gd name="T3" fmla="*/ 90 h 264"/>
                <a:gd name="T4" fmla="*/ 176 w 288"/>
                <a:gd name="T5" fmla="*/ 91 h 264"/>
                <a:gd name="T6" fmla="*/ 126 w 288"/>
                <a:gd name="T7" fmla="*/ 89 h 264"/>
                <a:gd name="T8" fmla="*/ 83 w 288"/>
                <a:gd name="T9" fmla="*/ 98 h 264"/>
                <a:gd name="T10" fmla="*/ 20 w 288"/>
                <a:gd name="T11" fmla="*/ 153 h 264"/>
                <a:gd name="T12" fmla="*/ 0 w 288"/>
                <a:gd name="T13" fmla="*/ 165 h 264"/>
                <a:gd name="T14" fmla="*/ 4 w 288"/>
                <a:gd name="T15" fmla="*/ 177 h 264"/>
                <a:gd name="T16" fmla="*/ 26 w 288"/>
                <a:gd name="T17" fmla="*/ 174 h 264"/>
                <a:gd name="T18" fmla="*/ 148 w 288"/>
                <a:gd name="T19" fmla="*/ 198 h 264"/>
                <a:gd name="T20" fmla="*/ 226 w 288"/>
                <a:gd name="T21" fmla="*/ 261 h 264"/>
                <a:gd name="T22" fmla="*/ 261 w 288"/>
                <a:gd name="T23" fmla="*/ 236 h 264"/>
                <a:gd name="T24" fmla="*/ 263 w 288"/>
                <a:gd name="T25" fmla="*/ 82 h 264"/>
                <a:gd name="T26" fmla="*/ 220 w 288"/>
                <a:gd name="T27" fmla="*/ 0 h 264"/>
                <a:gd name="T28" fmla="*/ 239 w 288"/>
                <a:gd name="T29" fmla="*/ 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64">
                  <a:moveTo>
                    <a:pt x="239" y="50"/>
                  </a:moveTo>
                  <a:cubicBezTo>
                    <a:pt x="242" y="73"/>
                    <a:pt x="236" y="87"/>
                    <a:pt x="226" y="90"/>
                  </a:cubicBezTo>
                  <a:cubicBezTo>
                    <a:pt x="215" y="94"/>
                    <a:pt x="198" y="92"/>
                    <a:pt x="176" y="91"/>
                  </a:cubicBezTo>
                  <a:cubicBezTo>
                    <a:pt x="162" y="90"/>
                    <a:pt x="145" y="88"/>
                    <a:pt x="126" y="89"/>
                  </a:cubicBezTo>
                  <a:cubicBezTo>
                    <a:pt x="111" y="89"/>
                    <a:pt x="96" y="93"/>
                    <a:pt x="83" y="98"/>
                  </a:cubicBezTo>
                  <a:cubicBezTo>
                    <a:pt x="66" y="121"/>
                    <a:pt x="43" y="138"/>
                    <a:pt x="20" y="153"/>
                  </a:cubicBezTo>
                  <a:cubicBezTo>
                    <a:pt x="13" y="157"/>
                    <a:pt x="7" y="161"/>
                    <a:pt x="0" y="165"/>
                  </a:cubicBezTo>
                  <a:cubicBezTo>
                    <a:pt x="2" y="169"/>
                    <a:pt x="3" y="172"/>
                    <a:pt x="4" y="177"/>
                  </a:cubicBezTo>
                  <a:cubicBezTo>
                    <a:pt x="11" y="176"/>
                    <a:pt x="19" y="175"/>
                    <a:pt x="26" y="174"/>
                  </a:cubicBezTo>
                  <a:cubicBezTo>
                    <a:pt x="67" y="171"/>
                    <a:pt x="111" y="171"/>
                    <a:pt x="148" y="198"/>
                  </a:cubicBezTo>
                  <a:cubicBezTo>
                    <a:pt x="187" y="227"/>
                    <a:pt x="208" y="255"/>
                    <a:pt x="226" y="261"/>
                  </a:cubicBezTo>
                  <a:cubicBezTo>
                    <a:pt x="236" y="264"/>
                    <a:pt x="249" y="257"/>
                    <a:pt x="261" y="236"/>
                  </a:cubicBezTo>
                  <a:cubicBezTo>
                    <a:pt x="273" y="216"/>
                    <a:pt x="288" y="160"/>
                    <a:pt x="263" y="82"/>
                  </a:cubicBezTo>
                  <a:cubicBezTo>
                    <a:pt x="252" y="47"/>
                    <a:pt x="236" y="20"/>
                    <a:pt x="220" y="0"/>
                  </a:cubicBezTo>
                  <a:cubicBezTo>
                    <a:pt x="232" y="21"/>
                    <a:pt x="237" y="39"/>
                    <a:pt x="239" y="50"/>
                  </a:cubicBezTo>
                </a:path>
              </a:pathLst>
            </a:custGeom>
            <a:gradFill>
              <a:gsLst>
                <a:gs pos="3000">
                  <a:srgbClr val="DCDA01"/>
                </a:gs>
                <a:gs pos="73000">
                  <a:srgbClr val="95C11E"/>
                </a:gs>
              </a:gsLst>
              <a:lin ang="120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7" name="Freeform 10">
              <a:extLst>
                <a:ext uri="{FF2B5EF4-FFF2-40B4-BE49-F238E27FC236}">
                  <a16:creationId xmlns:a16="http://schemas.microsoft.com/office/drawing/2014/main" id="{0AA27EB5-4002-43C8-8988-ED4B5E453897}"/>
                </a:ext>
              </a:extLst>
            </p:cNvPr>
            <p:cNvSpPr>
              <a:spLocks/>
            </p:cNvSpPr>
            <p:nvPr/>
          </p:nvSpPr>
          <p:spPr bwMode="auto">
            <a:xfrm>
              <a:off x="1836738" y="946150"/>
              <a:ext cx="1716088" cy="1806575"/>
            </a:xfrm>
            <a:custGeom>
              <a:avLst/>
              <a:gdLst>
                <a:gd name="T0" fmla="*/ 165 w 270"/>
                <a:gd name="T1" fmla="*/ 1 h 284"/>
                <a:gd name="T2" fmla="*/ 25 w 270"/>
                <a:gd name="T3" fmla="*/ 52 h 284"/>
                <a:gd name="T4" fmla="*/ 8 w 270"/>
                <a:gd name="T5" fmla="*/ 100 h 284"/>
                <a:gd name="T6" fmla="*/ 102 w 270"/>
                <a:gd name="T7" fmla="*/ 152 h 284"/>
                <a:gd name="T8" fmla="*/ 175 w 270"/>
                <a:gd name="T9" fmla="*/ 261 h 284"/>
                <a:gd name="T10" fmla="*/ 182 w 270"/>
                <a:gd name="T11" fmla="*/ 284 h 284"/>
                <a:gd name="T12" fmla="*/ 193 w 270"/>
                <a:gd name="T13" fmla="*/ 284 h 284"/>
                <a:gd name="T14" fmla="*/ 197 w 270"/>
                <a:gd name="T15" fmla="*/ 262 h 284"/>
                <a:gd name="T16" fmla="*/ 222 w 270"/>
                <a:gd name="T17" fmla="*/ 181 h 284"/>
                <a:gd name="T18" fmla="*/ 214 w 270"/>
                <a:gd name="T19" fmla="*/ 136 h 284"/>
                <a:gd name="T20" fmla="*/ 172 w 270"/>
                <a:gd name="T21" fmla="*/ 40 h 284"/>
                <a:gd name="T22" fmla="*/ 214 w 270"/>
                <a:gd name="T23" fmla="*/ 13 h 284"/>
                <a:gd name="T24" fmla="*/ 270 w 270"/>
                <a:gd name="T25" fmla="*/ 18 h 284"/>
                <a:gd name="T26" fmla="*/ 176 w 270"/>
                <a:gd name="T27" fmla="*/ 0 h 284"/>
                <a:gd name="T28" fmla="*/ 165 w 270"/>
                <a:gd name="T29" fmla="*/ 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84">
                  <a:moveTo>
                    <a:pt x="165" y="1"/>
                  </a:moveTo>
                  <a:cubicBezTo>
                    <a:pt x="93" y="3"/>
                    <a:pt x="47" y="31"/>
                    <a:pt x="25" y="52"/>
                  </a:cubicBezTo>
                  <a:cubicBezTo>
                    <a:pt x="4" y="73"/>
                    <a:pt x="0" y="90"/>
                    <a:pt x="8" y="100"/>
                  </a:cubicBezTo>
                  <a:cubicBezTo>
                    <a:pt x="22" y="115"/>
                    <a:pt x="58" y="125"/>
                    <a:pt x="102" y="152"/>
                  </a:cubicBezTo>
                  <a:cubicBezTo>
                    <a:pt x="143" y="178"/>
                    <a:pt x="162" y="221"/>
                    <a:pt x="175" y="261"/>
                  </a:cubicBezTo>
                  <a:cubicBezTo>
                    <a:pt x="177" y="269"/>
                    <a:pt x="179" y="276"/>
                    <a:pt x="182" y="284"/>
                  </a:cubicBezTo>
                  <a:cubicBezTo>
                    <a:pt x="186" y="283"/>
                    <a:pt x="189" y="283"/>
                    <a:pt x="193" y="284"/>
                  </a:cubicBezTo>
                  <a:cubicBezTo>
                    <a:pt x="194" y="277"/>
                    <a:pt x="195" y="269"/>
                    <a:pt x="197" y="262"/>
                  </a:cubicBezTo>
                  <a:cubicBezTo>
                    <a:pt x="201" y="234"/>
                    <a:pt x="208" y="206"/>
                    <a:pt x="222" y="181"/>
                  </a:cubicBezTo>
                  <a:cubicBezTo>
                    <a:pt x="222" y="166"/>
                    <a:pt x="219" y="151"/>
                    <a:pt x="214" y="136"/>
                  </a:cubicBezTo>
                  <a:cubicBezTo>
                    <a:pt x="196" y="89"/>
                    <a:pt x="174" y="60"/>
                    <a:pt x="172" y="40"/>
                  </a:cubicBezTo>
                  <a:cubicBezTo>
                    <a:pt x="172" y="27"/>
                    <a:pt x="185" y="16"/>
                    <a:pt x="214" y="13"/>
                  </a:cubicBezTo>
                  <a:cubicBezTo>
                    <a:pt x="228" y="12"/>
                    <a:pt x="247" y="12"/>
                    <a:pt x="270" y="18"/>
                  </a:cubicBezTo>
                  <a:cubicBezTo>
                    <a:pt x="247" y="8"/>
                    <a:pt x="216" y="0"/>
                    <a:pt x="176" y="0"/>
                  </a:cubicBezTo>
                  <a:cubicBezTo>
                    <a:pt x="173" y="0"/>
                    <a:pt x="169" y="1"/>
                    <a:pt x="165" y="1"/>
                  </a:cubicBezTo>
                </a:path>
              </a:pathLst>
            </a:custGeom>
            <a:gradFill>
              <a:gsLst>
                <a:gs pos="3000">
                  <a:srgbClr val="FFDA00"/>
                </a:gs>
                <a:gs pos="84000">
                  <a:srgbClr val="F6A700"/>
                </a:gs>
              </a:gsLst>
              <a:lin ang="21594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8" name="Freeform 11">
              <a:extLst>
                <a:ext uri="{FF2B5EF4-FFF2-40B4-BE49-F238E27FC236}">
                  <a16:creationId xmlns:a16="http://schemas.microsoft.com/office/drawing/2014/main" id="{63FAA8C3-57B6-4E77-AF16-49F6F583E2F4}"/>
                </a:ext>
              </a:extLst>
            </p:cNvPr>
            <p:cNvSpPr>
              <a:spLocks/>
            </p:cNvSpPr>
            <p:nvPr/>
          </p:nvSpPr>
          <p:spPr bwMode="auto">
            <a:xfrm>
              <a:off x="1257300" y="3376613"/>
              <a:ext cx="947738" cy="884238"/>
            </a:xfrm>
            <a:custGeom>
              <a:avLst/>
              <a:gdLst>
                <a:gd name="T0" fmla="*/ 17 w 149"/>
                <a:gd name="T1" fmla="*/ 2 h 139"/>
                <a:gd name="T2" fmla="*/ 1 w 149"/>
                <a:gd name="T3" fmla="*/ 42 h 139"/>
                <a:gd name="T4" fmla="*/ 13 w 149"/>
                <a:gd name="T5" fmla="*/ 85 h 139"/>
                <a:gd name="T6" fmla="*/ 44 w 149"/>
                <a:gd name="T7" fmla="*/ 119 h 139"/>
                <a:gd name="T8" fmla="*/ 93 w 149"/>
                <a:gd name="T9" fmla="*/ 130 h 139"/>
                <a:gd name="T10" fmla="*/ 134 w 149"/>
                <a:gd name="T11" fmla="*/ 33 h 139"/>
                <a:gd name="T12" fmla="*/ 149 w 149"/>
                <a:gd name="T13" fmla="*/ 8 h 139"/>
                <a:gd name="T14" fmla="*/ 121 w 149"/>
                <a:gd name="T15" fmla="*/ 10 h 139"/>
                <a:gd name="T16" fmla="*/ 29 w 149"/>
                <a:gd name="T17" fmla="*/ 0 h 139"/>
                <a:gd name="T18" fmla="*/ 17 w 149"/>
                <a:gd name="T19"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39">
                  <a:moveTo>
                    <a:pt x="17" y="2"/>
                  </a:moveTo>
                  <a:cubicBezTo>
                    <a:pt x="7" y="5"/>
                    <a:pt x="0" y="18"/>
                    <a:pt x="1" y="42"/>
                  </a:cubicBezTo>
                  <a:cubicBezTo>
                    <a:pt x="2" y="52"/>
                    <a:pt x="5" y="67"/>
                    <a:pt x="13" y="85"/>
                  </a:cubicBezTo>
                  <a:cubicBezTo>
                    <a:pt x="23" y="100"/>
                    <a:pt x="34" y="111"/>
                    <a:pt x="44" y="119"/>
                  </a:cubicBezTo>
                  <a:cubicBezTo>
                    <a:pt x="67" y="137"/>
                    <a:pt x="85" y="139"/>
                    <a:pt x="93" y="130"/>
                  </a:cubicBezTo>
                  <a:cubicBezTo>
                    <a:pt x="107" y="115"/>
                    <a:pt x="112" y="79"/>
                    <a:pt x="134" y="33"/>
                  </a:cubicBezTo>
                  <a:cubicBezTo>
                    <a:pt x="138" y="24"/>
                    <a:pt x="143" y="16"/>
                    <a:pt x="149" y="8"/>
                  </a:cubicBezTo>
                  <a:cubicBezTo>
                    <a:pt x="140" y="10"/>
                    <a:pt x="130" y="11"/>
                    <a:pt x="121" y="10"/>
                  </a:cubicBezTo>
                  <a:cubicBezTo>
                    <a:pt x="80" y="9"/>
                    <a:pt x="50" y="0"/>
                    <a:pt x="29" y="0"/>
                  </a:cubicBezTo>
                  <a:cubicBezTo>
                    <a:pt x="25" y="0"/>
                    <a:pt x="21" y="1"/>
                    <a:pt x="17" y="2"/>
                  </a:cubicBezTo>
                </a:path>
              </a:pathLst>
            </a:custGeom>
            <a:gradFill>
              <a:gsLst>
                <a:gs pos="0">
                  <a:srgbClr val="008283"/>
                </a:gs>
                <a:gs pos="83000">
                  <a:srgbClr val="009197"/>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19" name="Freeform 12">
              <a:extLst>
                <a:ext uri="{FF2B5EF4-FFF2-40B4-BE49-F238E27FC236}">
                  <a16:creationId xmlns:a16="http://schemas.microsoft.com/office/drawing/2014/main" id="{F7018EDD-C993-4D69-AA25-83370C6D7FCF}"/>
                </a:ext>
              </a:extLst>
            </p:cNvPr>
            <p:cNvSpPr>
              <a:spLocks/>
            </p:cNvSpPr>
            <p:nvPr/>
          </p:nvSpPr>
          <p:spPr bwMode="auto">
            <a:xfrm>
              <a:off x="2058988" y="3854450"/>
              <a:ext cx="958850" cy="992188"/>
            </a:xfrm>
            <a:custGeom>
              <a:avLst/>
              <a:gdLst>
                <a:gd name="T0" fmla="*/ 90 w 151"/>
                <a:gd name="T1" fmla="*/ 21 h 156"/>
                <a:gd name="T2" fmla="*/ 6 w 151"/>
                <a:gd name="T3" fmla="*/ 85 h 156"/>
                <a:gd name="T4" fmla="*/ 22 w 151"/>
                <a:gd name="T5" fmla="*/ 126 h 156"/>
                <a:gd name="T6" fmla="*/ 60 w 151"/>
                <a:gd name="T7" fmla="*/ 151 h 156"/>
                <a:gd name="T8" fmla="*/ 106 w 151"/>
                <a:gd name="T9" fmla="*/ 155 h 156"/>
                <a:gd name="T10" fmla="*/ 151 w 151"/>
                <a:gd name="T11" fmla="*/ 129 h 156"/>
                <a:gd name="T12" fmla="*/ 115 w 151"/>
                <a:gd name="T13" fmla="*/ 29 h 156"/>
                <a:gd name="T14" fmla="*/ 110 w 151"/>
                <a:gd name="T15" fmla="*/ 0 h 156"/>
                <a:gd name="T16" fmla="*/ 90 w 151"/>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6">
                  <a:moveTo>
                    <a:pt x="90" y="21"/>
                  </a:moveTo>
                  <a:cubicBezTo>
                    <a:pt x="50" y="54"/>
                    <a:pt x="17" y="68"/>
                    <a:pt x="6" y="85"/>
                  </a:cubicBezTo>
                  <a:cubicBezTo>
                    <a:pt x="0" y="94"/>
                    <a:pt x="4" y="109"/>
                    <a:pt x="22" y="126"/>
                  </a:cubicBezTo>
                  <a:cubicBezTo>
                    <a:pt x="29" y="134"/>
                    <a:pt x="42" y="143"/>
                    <a:pt x="60" y="151"/>
                  </a:cubicBezTo>
                  <a:cubicBezTo>
                    <a:pt x="78" y="155"/>
                    <a:pt x="94" y="156"/>
                    <a:pt x="106" y="155"/>
                  </a:cubicBezTo>
                  <a:cubicBezTo>
                    <a:pt x="136" y="153"/>
                    <a:pt x="151" y="142"/>
                    <a:pt x="151" y="129"/>
                  </a:cubicBezTo>
                  <a:cubicBezTo>
                    <a:pt x="151" y="108"/>
                    <a:pt x="131" y="78"/>
                    <a:pt x="115" y="29"/>
                  </a:cubicBezTo>
                  <a:cubicBezTo>
                    <a:pt x="112" y="19"/>
                    <a:pt x="111" y="10"/>
                    <a:pt x="110" y="0"/>
                  </a:cubicBezTo>
                  <a:cubicBezTo>
                    <a:pt x="104" y="8"/>
                    <a:pt x="98" y="15"/>
                    <a:pt x="90" y="21"/>
                  </a:cubicBezTo>
                </a:path>
              </a:pathLst>
            </a:custGeom>
            <a:gradFill>
              <a:gsLst>
                <a:gs pos="22000">
                  <a:srgbClr val="BFB803"/>
                </a:gs>
                <a:gs pos="83000">
                  <a:srgbClr val="C59118"/>
                </a:gs>
              </a:gsLst>
              <a:lin ang="6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0" name="Freeform 13">
              <a:extLst>
                <a:ext uri="{FF2B5EF4-FFF2-40B4-BE49-F238E27FC236}">
                  <a16:creationId xmlns:a16="http://schemas.microsoft.com/office/drawing/2014/main" id="{6F82A8EA-F91A-4A58-94C5-FEE463A409B5}"/>
                </a:ext>
              </a:extLst>
            </p:cNvPr>
            <p:cNvSpPr>
              <a:spLocks/>
            </p:cNvSpPr>
            <p:nvPr/>
          </p:nvSpPr>
          <p:spPr bwMode="auto">
            <a:xfrm>
              <a:off x="2928938" y="1022350"/>
              <a:ext cx="1042988" cy="1074738"/>
            </a:xfrm>
            <a:custGeom>
              <a:avLst/>
              <a:gdLst>
                <a:gd name="T0" fmla="*/ 42 w 164"/>
                <a:gd name="T1" fmla="*/ 1 h 169"/>
                <a:gd name="T2" fmla="*/ 0 w 164"/>
                <a:gd name="T3" fmla="*/ 28 h 169"/>
                <a:gd name="T4" fmla="*/ 42 w 164"/>
                <a:gd name="T5" fmla="*/ 124 h 169"/>
                <a:gd name="T6" fmla="*/ 50 w 164"/>
                <a:gd name="T7" fmla="*/ 169 h 169"/>
                <a:gd name="T8" fmla="*/ 78 w 164"/>
                <a:gd name="T9" fmla="*/ 135 h 169"/>
                <a:gd name="T10" fmla="*/ 159 w 164"/>
                <a:gd name="T11" fmla="*/ 75 h 169"/>
                <a:gd name="T12" fmla="*/ 144 w 164"/>
                <a:gd name="T13" fmla="*/ 34 h 169"/>
                <a:gd name="T14" fmla="*/ 98 w 164"/>
                <a:gd name="T15" fmla="*/ 6 h 169"/>
                <a:gd name="T16" fmla="*/ 56 w 164"/>
                <a:gd name="T17" fmla="*/ 0 h 169"/>
                <a:gd name="T18" fmla="*/ 42 w 164"/>
                <a:gd name="T19"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9">
                  <a:moveTo>
                    <a:pt x="42" y="1"/>
                  </a:moveTo>
                  <a:cubicBezTo>
                    <a:pt x="13" y="4"/>
                    <a:pt x="0" y="15"/>
                    <a:pt x="0" y="28"/>
                  </a:cubicBezTo>
                  <a:cubicBezTo>
                    <a:pt x="2" y="48"/>
                    <a:pt x="24" y="77"/>
                    <a:pt x="42" y="124"/>
                  </a:cubicBezTo>
                  <a:cubicBezTo>
                    <a:pt x="47" y="139"/>
                    <a:pt x="50" y="154"/>
                    <a:pt x="50" y="169"/>
                  </a:cubicBezTo>
                  <a:cubicBezTo>
                    <a:pt x="57" y="157"/>
                    <a:pt x="66" y="145"/>
                    <a:pt x="78" y="135"/>
                  </a:cubicBezTo>
                  <a:cubicBezTo>
                    <a:pt x="116" y="105"/>
                    <a:pt x="148" y="91"/>
                    <a:pt x="159" y="75"/>
                  </a:cubicBezTo>
                  <a:cubicBezTo>
                    <a:pt x="164" y="66"/>
                    <a:pt x="160" y="51"/>
                    <a:pt x="144" y="34"/>
                  </a:cubicBezTo>
                  <a:cubicBezTo>
                    <a:pt x="136" y="26"/>
                    <a:pt x="120" y="15"/>
                    <a:pt x="98" y="6"/>
                  </a:cubicBezTo>
                  <a:cubicBezTo>
                    <a:pt x="82" y="2"/>
                    <a:pt x="68" y="0"/>
                    <a:pt x="56" y="0"/>
                  </a:cubicBezTo>
                  <a:cubicBezTo>
                    <a:pt x="51" y="0"/>
                    <a:pt x="46" y="1"/>
                    <a:pt x="42" y="1"/>
                  </a:cubicBezTo>
                </a:path>
              </a:pathLst>
            </a:custGeom>
            <a:gradFill>
              <a:gsLst>
                <a:gs pos="18000">
                  <a:srgbClr val="D20A18"/>
                </a:gs>
                <a:gs pos="85000">
                  <a:srgbClr val="C00E0E"/>
                </a:gs>
              </a:gsLst>
              <a:lin ang="10800000" scaled="0"/>
            </a:gradFill>
            <a:ln>
              <a:noFill/>
            </a:ln>
          </p:spPr>
          <p:txBody>
            <a:bodyPr vert="horz" wrap="square" lIns="91440" tIns="45720" rIns="91440" bIns="45720" numCol="1" anchor="t" anchorCtr="0" compatLnSpc="1">
              <a:prstTxWarp prst="textNoShape">
                <a:avLst/>
              </a:prstTxWarp>
            </a:bodyPr>
            <a:lstStyle/>
            <a:p>
              <a:endParaRPr lang="fr-FR" dirty="0"/>
            </a:p>
          </p:txBody>
        </p:sp>
        <p:sp>
          <p:nvSpPr>
            <p:cNvPr id="21" name="Freeform 14">
              <a:extLst>
                <a:ext uri="{FF2B5EF4-FFF2-40B4-BE49-F238E27FC236}">
                  <a16:creationId xmlns:a16="http://schemas.microsoft.com/office/drawing/2014/main" id="{90070BFE-C462-400C-B1EE-3EF35F11E35A}"/>
                </a:ext>
              </a:extLst>
            </p:cNvPr>
            <p:cNvSpPr>
              <a:spLocks/>
            </p:cNvSpPr>
            <p:nvPr/>
          </p:nvSpPr>
          <p:spPr bwMode="auto">
            <a:xfrm>
              <a:off x="3686175" y="1479550"/>
              <a:ext cx="1011238" cy="936625"/>
            </a:xfrm>
            <a:custGeom>
              <a:avLst/>
              <a:gdLst>
                <a:gd name="T0" fmla="*/ 46 w 159"/>
                <a:gd name="T1" fmla="*/ 7 h 147"/>
                <a:gd name="T2" fmla="*/ 21 w 159"/>
                <a:gd name="T3" fmla="*/ 107 h 147"/>
                <a:gd name="T4" fmla="*/ 0 w 159"/>
                <a:gd name="T5" fmla="*/ 147 h 147"/>
                <a:gd name="T6" fmla="*/ 43 w 159"/>
                <a:gd name="T7" fmla="*/ 138 h 147"/>
                <a:gd name="T8" fmla="*/ 93 w 159"/>
                <a:gd name="T9" fmla="*/ 140 h 147"/>
                <a:gd name="T10" fmla="*/ 143 w 159"/>
                <a:gd name="T11" fmla="*/ 139 h 147"/>
                <a:gd name="T12" fmla="*/ 156 w 159"/>
                <a:gd name="T13" fmla="*/ 99 h 147"/>
                <a:gd name="T14" fmla="*/ 137 w 159"/>
                <a:gd name="T15" fmla="*/ 49 h 147"/>
                <a:gd name="T16" fmla="*/ 95 w 159"/>
                <a:gd name="T17" fmla="*/ 12 h 147"/>
                <a:gd name="T18" fmla="*/ 62 w 159"/>
                <a:gd name="T19" fmla="*/ 0 h 147"/>
                <a:gd name="T20" fmla="*/ 46 w 159"/>
                <a:gd name="T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47">
                  <a:moveTo>
                    <a:pt x="46" y="7"/>
                  </a:moveTo>
                  <a:cubicBezTo>
                    <a:pt x="35" y="24"/>
                    <a:pt x="35" y="59"/>
                    <a:pt x="21" y="107"/>
                  </a:cubicBezTo>
                  <a:cubicBezTo>
                    <a:pt x="16" y="122"/>
                    <a:pt x="9" y="135"/>
                    <a:pt x="0" y="147"/>
                  </a:cubicBezTo>
                  <a:cubicBezTo>
                    <a:pt x="13" y="142"/>
                    <a:pt x="28" y="138"/>
                    <a:pt x="43" y="138"/>
                  </a:cubicBezTo>
                  <a:cubicBezTo>
                    <a:pt x="62" y="137"/>
                    <a:pt x="79" y="139"/>
                    <a:pt x="93" y="140"/>
                  </a:cubicBezTo>
                  <a:cubicBezTo>
                    <a:pt x="115" y="141"/>
                    <a:pt x="132" y="143"/>
                    <a:pt x="143" y="139"/>
                  </a:cubicBezTo>
                  <a:cubicBezTo>
                    <a:pt x="153" y="136"/>
                    <a:pt x="159" y="122"/>
                    <a:pt x="156" y="99"/>
                  </a:cubicBezTo>
                  <a:cubicBezTo>
                    <a:pt x="154" y="88"/>
                    <a:pt x="149" y="70"/>
                    <a:pt x="137" y="49"/>
                  </a:cubicBezTo>
                  <a:cubicBezTo>
                    <a:pt x="122" y="31"/>
                    <a:pt x="107" y="19"/>
                    <a:pt x="95" y="12"/>
                  </a:cubicBezTo>
                  <a:cubicBezTo>
                    <a:pt x="82" y="4"/>
                    <a:pt x="70" y="0"/>
                    <a:pt x="62" y="0"/>
                  </a:cubicBezTo>
                  <a:cubicBezTo>
                    <a:pt x="55" y="0"/>
                    <a:pt x="49" y="3"/>
                    <a:pt x="46" y="7"/>
                  </a:cubicBezTo>
                </a:path>
              </a:pathLst>
            </a:custGeom>
            <a:gradFill>
              <a:gsLst>
                <a:gs pos="31000">
                  <a:srgbClr val="9A151B"/>
                </a:gs>
                <a:gs pos="77000">
                  <a:srgbClr val="B8101C"/>
                </a:gs>
              </a:gsLst>
              <a:lin ang="2400000" scaled="0"/>
            </a:gradFill>
            <a:ln>
              <a:noFill/>
            </a:ln>
          </p:spPr>
          <p:txBody>
            <a:bodyPr vert="horz" wrap="square" lIns="91440" tIns="45720" rIns="91440" bIns="45720" numCol="1" anchor="t" anchorCtr="0" compatLnSpc="1">
              <a:prstTxWarp prst="textNoShape">
                <a:avLst/>
              </a:prstTxWarp>
            </a:bodyPr>
            <a:lstStyle/>
            <a:p>
              <a:endParaRPr lang="fr-FR" dirty="0"/>
            </a:p>
          </p:txBody>
        </p:sp>
      </p:grpSp>
      <p:cxnSp>
        <p:nvCxnSpPr>
          <p:cNvPr id="24" name="Connecteur droit 23">
            <a:extLst>
              <a:ext uri="{FF2B5EF4-FFF2-40B4-BE49-F238E27FC236}">
                <a16:creationId xmlns:a16="http://schemas.microsoft.com/office/drawing/2014/main" id="{09901AFC-5DE5-49CE-8C6D-FC2E0F421D23}"/>
              </a:ext>
            </a:extLst>
          </p:cNvPr>
          <p:cNvCxnSpPr>
            <a:cxnSpLocks/>
          </p:cNvCxnSpPr>
          <p:nvPr userDrawn="1"/>
        </p:nvCxnSpPr>
        <p:spPr>
          <a:xfrm>
            <a:off x="11156158" y="6374606"/>
            <a:ext cx="0" cy="30241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8" name="Image 27">
            <a:extLst>
              <a:ext uri="{FF2B5EF4-FFF2-40B4-BE49-F238E27FC236}">
                <a16:creationId xmlns:a16="http://schemas.microsoft.com/office/drawing/2014/main" id="{13094683-EEF9-40CB-83CC-CCF1345F1E28}"/>
              </a:ext>
            </a:extLst>
          </p:cNvPr>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311414" y="400402"/>
            <a:ext cx="370800" cy="366047"/>
          </a:xfrm>
          <a:prstGeom prst="rect">
            <a:avLst/>
          </a:prstGeom>
        </p:spPr>
      </p:pic>
      <p:sp>
        <p:nvSpPr>
          <p:cNvPr id="7" name="Rectangle 6">
            <a:extLst>
              <a:ext uri="{FF2B5EF4-FFF2-40B4-BE49-F238E27FC236}">
                <a16:creationId xmlns:a16="http://schemas.microsoft.com/office/drawing/2014/main" id="{9CCBF402-BE26-4663-A351-525AEE81E047}"/>
              </a:ext>
            </a:extLst>
          </p:cNvPr>
          <p:cNvSpPr/>
          <p:nvPr userDrawn="1"/>
        </p:nvSpPr>
        <p:spPr>
          <a:xfrm>
            <a:off x="0" y="-457200"/>
            <a:ext cx="152400" cy="1143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11DE67B0-75F2-4018-B97C-81770A0E291C}"/>
              </a:ext>
            </a:extLst>
          </p:cNvPr>
          <p:cNvSpPr/>
          <p:nvPr userDrawn="1"/>
        </p:nvSpPr>
        <p:spPr>
          <a:xfrm>
            <a:off x="12039600" y="7153275"/>
            <a:ext cx="152400" cy="1143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521150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Lst>
  <p:hf hdr="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300" b="1" kern="1200" cap="all" baseline="0">
          <a:solidFill>
            <a:schemeClr val="accent2"/>
          </a:solidFill>
          <a:latin typeface="+mn-lt"/>
          <a:ea typeface="+mn-ea"/>
          <a:cs typeface="+mn-cs"/>
        </a:defRPr>
      </a:lvl1pPr>
      <a:lvl2pPr marL="0" indent="0" algn="l" defTabSz="914400" rtl="0" eaLnBrk="1" latinLnBrk="0" hangingPunct="1">
        <a:lnSpc>
          <a:spcPct val="100000"/>
        </a:lnSpc>
        <a:spcBef>
          <a:spcPts val="300"/>
        </a:spcBef>
        <a:buFont typeface="Arial" panose="020B0604020202020204" pitchFamily="34" charset="0"/>
        <a:buNone/>
        <a:defRPr sz="1200" kern="1200">
          <a:solidFill>
            <a:schemeClr val="tx1"/>
          </a:solidFill>
          <a:latin typeface="+mn-lt"/>
          <a:ea typeface="+mn-ea"/>
          <a:cs typeface="+mn-cs"/>
        </a:defRPr>
      </a:lvl2pPr>
      <a:lvl3pPr marL="177800" indent="-177800" algn="l" defTabSz="9144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3pPr>
      <a:lvl4pPr marL="361950" indent="-184150" algn="l" defTabSz="9144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4pPr>
      <a:lvl5pPr marL="539750" indent="-177800" algn="l" defTabSz="9144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YlvpuqGUCpw" TargetMode="External"/><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5.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57.xml"/><Relationship Id="rId5" Type="http://schemas.openxmlformats.org/officeDocument/2006/relationships/image" Target="../media/image19.sv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6.xml.rels><?xml version="1.0" encoding="UTF-8" standalone="yes"?>
<Relationships xmlns="http://schemas.openxmlformats.org/package/2006/relationships"><Relationship Id="rId3" Type="http://schemas.openxmlformats.org/officeDocument/2006/relationships/hyperlink" Target="https://www.legifrance.gouv.fr/codes/article_lc/LEGIARTI000044424559/2022-11-28" TargetMode="External"/><Relationship Id="rId2" Type="http://schemas.openxmlformats.org/officeDocument/2006/relationships/hyperlink" Target="https://www.legifrance.gouv.fr/codes/article_lc/LEGIARTI000044424561/2022-11-28" TargetMode="External"/><Relationship Id="rId1" Type="http://schemas.openxmlformats.org/officeDocument/2006/relationships/slideLayout" Target="../slideLayouts/slideLayout82.xml"/><Relationship Id="rId5" Type="http://schemas.openxmlformats.org/officeDocument/2006/relationships/hyperlink" Target="https://www.legifrance.gouv.fr/codes/section_lc/LEGITEXT000044416551/LEGISCTA000044424015/#LEGISCTA000044424563" TargetMode="External"/><Relationship Id="rId4" Type="http://schemas.openxmlformats.org/officeDocument/2006/relationships/hyperlink" Target="https://www.legifrance.gouv.fr/codes/article_lc/LEGIARTI000044424557/2022-11-28"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encyclopedie-afn.org/M%C3%89DECINE" TargetMode="External"/><Relationship Id="rId2" Type="http://schemas.openxmlformats.org/officeDocument/2006/relationships/image" Target="../media/image22.JPG"/><Relationship Id="rId1" Type="http://schemas.openxmlformats.org/officeDocument/2006/relationships/slideLayout" Target="../slideLayouts/slideLayout82.xml"/><Relationship Id="rId5" Type="http://schemas.openxmlformats.org/officeDocument/2006/relationships/hyperlink" Target="https://www.pngall.com/balance-png/download/45359" TargetMode="Externa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hyperlink" Target="https://pixnio.com/fr/science-fr/la-science-medicale/ecouter-sons-emanant-de-la-poitrine-de-la-cavite" TargetMode="External"/><Relationship Id="rId2" Type="http://schemas.openxmlformats.org/officeDocument/2006/relationships/image" Target="../media/image24.jpg"/><Relationship Id="rId1" Type="http://schemas.openxmlformats.org/officeDocument/2006/relationships/slideLayout" Target="../slideLayouts/slideLayout82.xml"/><Relationship Id="rId5" Type="http://schemas.openxmlformats.org/officeDocument/2006/relationships/hyperlink" Target="https://bullmed.ch/article/doi/saez.2020.19083" TargetMode="External"/><Relationship Id="rId4" Type="http://schemas.openxmlformats.org/officeDocument/2006/relationships/image" Target="../media/image2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2.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3.xml"/></Relationships>
</file>

<file path=ppt/slides/_rels/slide56.xml.rels><?xml version="1.0" encoding="UTF-8" standalone="yes"?>
<Relationships xmlns="http://schemas.openxmlformats.org/package/2006/relationships"><Relationship Id="rId3" Type="http://schemas.openxmlformats.org/officeDocument/2006/relationships/hyperlink" Target="http://www.orias.fr/" TargetMode="External"/><Relationship Id="rId7"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4.xml"/><Relationship Id="rId6" Type="http://schemas.openxmlformats.org/officeDocument/2006/relationships/hyperlink" Target="https://www.youtube.com/channel/UCcdxaH3_3BKGdzG7qo7NRBQ" TargetMode="External"/><Relationship Id="rId5" Type="http://schemas.openxmlformats.org/officeDocument/2006/relationships/hyperlink" Target="https://twitter.com/Relyens" TargetMode="External"/><Relationship Id="rId4" Type="http://schemas.openxmlformats.org/officeDocument/2006/relationships/hyperlink" Target="https://www.linkedin.com/company/relyen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Espace réservé pour une image  37">
            <a:extLst>
              <a:ext uri="{FF2B5EF4-FFF2-40B4-BE49-F238E27FC236}">
                <a16:creationId xmlns:a16="http://schemas.microsoft.com/office/drawing/2014/main" id="{6E3E3E4D-2330-483E-9256-F82358BD7ED2}"/>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
        <p:nvSpPr>
          <p:cNvPr id="8" name="Titre 7">
            <a:extLst>
              <a:ext uri="{FF2B5EF4-FFF2-40B4-BE49-F238E27FC236}">
                <a16:creationId xmlns:a16="http://schemas.microsoft.com/office/drawing/2014/main" id="{CF67BED4-471B-467C-910A-DA3353CEB833}"/>
              </a:ext>
            </a:extLst>
          </p:cNvPr>
          <p:cNvSpPr>
            <a:spLocks noGrp="1"/>
          </p:cNvSpPr>
          <p:nvPr>
            <p:ph type="ctrTitle"/>
          </p:nvPr>
        </p:nvSpPr>
        <p:spPr>
          <a:xfrm>
            <a:off x="125835" y="2572334"/>
            <a:ext cx="11262420" cy="1230650"/>
          </a:xfrm>
        </p:spPr>
        <p:txBody>
          <a:bodyPr>
            <a:normAutofit fontScale="90000"/>
          </a:bodyPr>
          <a:lstStyle/>
          <a:p>
            <a:br>
              <a:rPr lang="fr-FR" sz="2200" noProof="0" dirty="0"/>
            </a:br>
            <a:r>
              <a:rPr lang="fr-FR" sz="2200" noProof="0" dirty="0"/>
              <a:t>Journée nationale de la médecine agréée, FNAMA – Paris le 15 novembre 2024</a:t>
            </a:r>
            <a:br>
              <a:rPr lang="fr-FR" sz="2200" noProof="0" dirty="0"/>
            </a:br>
            <a:r>
              <a:rPr lang="fr-FR" sz="2200" noProof="0" dirty="0"/>
              <a:t>Intervention des Médecins conseils de Relyens</a:t>
            </a:r>
            <a:br>
              <a:rPr lang="fr-FR" sz="2000" noProof="0" dirty="0"/>
            </a:br>
            <a:endParaRPr lang="fr-FR" sz="2000" noProof="0" dirty="0"/>
          </a:p>
        </p:txBody>
      </p:sp>
      <p:sp>
        <p:nvSpPr>
          <p:cNvPr id="16" name="Forme libre : forme 15">
            <a:extLst>
              <a:ext uri="{FF2B5EF4-FFF2-40B4-BE49-F238E27FC236}">
                <a16:creationId xmlns:a16="http://schemas.microsoft.com/office/drawing/2014/main" id="{89FFCFF6-0FCA-4877-BC06-3E716A7BB690}"/>
              </a:ext>
            </a:extLst>
          </p:cNvPr>
          <p:cNvSpPr>
            <a:spLocks/>
          </p:cNvSpPr>
          <p:nvPr/>
        </p:nvSpPr>
        <p:spPr bwMode="auto">
          <a:xfrm>
            <a:off x="8795658" y="1"/>
            <a:ext cx="3396343" cy="2311401"/>
          </a:xfrm>
          <a:custGeom>
            <a:avLst/>
            <a:gdLst>
              <a:gd name="connsiteX0" fmla="*/ 0 w 3396343"/>
              <a:gd name="connsiteY0" fmla="*/ 0 h 2311401"/>
              <a:gd name="connsiteX1" fmla="*/ 3396343 w 3396343"/>
              <a:gd name="connsiteY1" fmla="*/ 0 h 2311401"/>
              <a:gd name="connsiteX2" fmla="*/ 3396343 w 3396343"/>
              <a:gd name="connsiteY2" fmla="*/ 2311401 h 2311401"/>
              <a:gd name="connsiteX3" fmla="*/ 2223415 w 3396343"/>
              <a:gd name="connsiteY3" fmla="*/ 1916113 h 2311401"/>
              <a:gd name="connsiteX4" fmla="*/ 406091 w 3396343"/>
              <a:gd name="connsiteY4" fmla="*/ 1803400 h 2311401"/>
              <a:gd name="connsiteX5" fmla="*/ 37923 w 3396343"/>
              <a:gd name="connsiteY5" fmla="*/ 1854461 h 2311401"/>
              <a:gd name="connsiteX6" fmla="*/ 0 w 3396343"/>
              <a:gd name="connsiteY6" fmla="*/ 1860646 h 231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6343" h="2311401">
                <a:moveTo>
                  <a:pt x="0" y="0"/>
                </a:moveTo>
                <a:lnTo>
                  <a:pt x="3396343" y="0"/>
                </a:lnTo>
                <a:cubicBezTo>
                  <a:pt x="3396343" y="0"/>
                  <a:pt x="3396343" y="0"/>
                  <a:pt x="3396343" y="2311401"/>
                </a:cubicBezTo>
                <a:cubicBezTo>
                  <a:pt x="3018593" y="2146301"/>
                  <a:pt x="2628147" y="2009775"/>
                  <a:pt x="2223415" y="1916113"/>
                </a:cubicBezTo>
                <a:cubicBezTo>
                  <a:pt x="1644093" y="1779588"/>
                  <a:pt x="1040965" y="1724025"/>
                  <a:pt x="406091" y="1803400"/>
                </a:cubicBezTo>
                <a:cubicBezTo>
                  <a:pt x="280704" y="1819176"/>
                  <a:pt x="157995" y="1836285"/>
                  <a:pt x="37923" y="1854461"/>
                </a:cubicBezTo>
                <a:lnTo>
                  <a:pt x="0" y="1860646"/>
                </a:lnTo>
                <a:close/>
              </a:path>
            </a:pathLst>
          </a:custGeom>
          <a:gradFill flip="none" rotWithShape="1">
            <a:gsLst>
              <a:gs pos="0">
                <a:schemeClr val="tx1">
                  <a:lumMod val="50000"/>
                  <a:alpha val="0"/>
                </a:schemeClr>
              </a:gs>
              <a:gs pos="73000">
                <a:schemeClr val="tx1">
                  <a:lumMod val="50000"/>
                  <a:alpha val="43000"/>
                </a:schemeClr>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fr-FR" dirty="0"/>
          </a:p>
        </p:txBody>
      </p:sp>
      <p:grpSp>
        <p:nvGrpSpPr>
          <p:cNvPr id="17" name="Groupe 16">
            <a:extLst>
              <a:ext uri="{FF2B5EF4-FFF2-40B4-BE49-F238E27FC236}">
                <a16:creationId xmlns:a16="http://schemas.microsoft.com/office/drawing/2014/main" id="{69459FDE-2AC6-445C-94CB-04307553F7B8}"/>
              </a:ext>
            </a:extLst>
          </p:cNvPr>
          <p:cNvGrpSpPr/>
          <p:nvPr/>
        </p:nvGrpSpPr>
        <p:grpSpPr>
          <a:xfrm>
            <a:off x="9868749" y="668086"/>
            <a:ext cx="1446951" cy="759325"/>
            <a:chOff x="9868749" y="668086"/>
            <a:chExt cx="1446951" cy="759325"/>
          </a:xfrm>
        </p:grpSpPr>
        <p:sp>
          <p:nvSpPr>
            <p:cNvPr id="13" name="Rectangle : coins arrondis 12">
              <a:extLst>
                <a:ext uri="{FF2B5EF4-FFF2-40B4-BE49-F238E27FC236}">
                  <a16:creationId xmlns:a16="http://schemas.microsoft.com/office/drawing/2014/main" id="{E3DDDE98-68B1-4E6C-ACE9-C3ED79E06446}"/>
                </a:ext>
              </a:extLst>
            </p:cNvPr>
            <p:cNvSpPr/>
            <p:nvPr/>
          </p:nvSpPr>
          <p:spPr>
            <a:xfrm>
              <a:off x="9868749" y="941930"/>
              <a:ext cx="1446951" cy="204494"/>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spAutoFit/>
            </a:bodyPr>
            <a:lstStyle/>
            <a:p>
              <a:pPr algn="r">
                <a:lnSpc>
                  <a:spcPct val="90000"/>
                </a:lnSpc>
              </a:pPr>
              <a:r>
                <a:rPr lang="fr-FR" sz="1050" dirty="0">
                  <a:solidFill>
                    <a:schemeClr val="bg1"/>
                  </a:solidFill>
                </a:rPr>
                <a:t>ressources humaines</a:t>
              </a:r>
            </a:p>
          </p:txBody>
        </p:sp>
        <p:sp>
          <p:nvSpPr>
            <p:cNvPr id="14" name="Rectangle : coins arrondis 13">
              <a:extLst>
                <a:ext uri="{FF2B5EF4-FFF2-40B4-BE49-F238E27FC236}">
                  <a16:creationId xmlns:a16="http://schemas.microsoft.com/office/drawing/2014/main" id="{F140B608-7F30-442D-B71F-1443F0FC7E23}"/>
                </a:ext>
              </a:extLst>
            </p:cNvPr>
            <p:cNvSpPr/>
            <p:nvPr/>
          </p:nvSpPr>
          <p:spPr>
            <a:xfrm>
              <a:off x="10719164" y="668086"/>
              <a:ext cx="596536" cy="204494"/>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spAutoFit/>
            </a:bodyPr>
            <a:lstStyle/>
            <a:p>
              <a:pPr algn="r">
                <a:lnSpc>
                  <a:spcPct val="90000"/>
                </a:lnSpc>
              </a:pPr>
              <a:r>
                <a:rPr lang="fr-FR" sz="1050" dirty="0">
                  <a:solidFill>
                    <a:schemeClr val="bg1"/>
                  </a:solidFill>
                </a:rPr>
                <a:t>médical</a:t>
              </a:r>
            </a:p>
          </p:txBody>
        </p:sp>
        <p:sp>
          <p:nvSpPr>
            <p:cNvPr id="15" name="Rectangle : coins arrondis 14">
              <a:extLst>
                <a:ext uri="{FF2B5EF4-FFF2-40B4-BE49-F238E27FC236}">
                  <a16:creationId xmlns:a16="http://schemas.microsoft.com/office/drawing/2014/main" id="{1CA5F18E-3D01-4812-8160-836F6F5A9E33}"/>
                </a:ext>
              </a:extLst>
            </p:cNvPr>
            <p:cNvSpPr/>
            <p:nvPr/>
          </p:nvSpPr>
          <p:spPr>
            <a:xfrm>
              <a:off x="10308210" y="1222917"/>
              <a:ext cx="1007490" cy="204494"/>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spAutoFit/>
            </a:bodyPr>
            <a:lstStyle/>
            <a:p>
              <a:pPr algn="r">
                <a:lnSpc>
                  <a:spcPct val="90000"/>
                </a:lnSpc>
              </a:pPr>
              <a:r>
                <a:rPr lang="fr-FR" sz="1050" dirty="0">
                  <a:solidFill>
                    <a:schemeClr val="bg1"/>
                  </a:solidFill>
                </a:rPr>
                <a:t>technologique</a:t>
              </a:r>
            </a:p>
          </p:txBody>
        </p:sp>
      </p:grpSp>
      <p:pic>
        <p:nvPicPr>
          <p:cNvPr id="24" name="Espace réservé pour une image  23">
            <a:extLst>
              <a:ext uri="{FF2B5EF4-FFF2-40B4-BE49-F238E27FC236}">
                <a16:creationId xmlns:a16="http://schemas.microsoft.com/office/drawing/2014/main" id="{2D7464E5-F8D3-436B-9FCE-887D7D9C3436}"/>
              </a:ext>
            </a:extLst>
          </p:cNvPr>
          <p:cNvPicPr>
            <a:picLocks noGrp="1" noChangeAspect="1"/>
          </p:cNvPicPr>
          <p:nvPr>
            <p:ph type="pic" sz="quarter" idx="10"/>
          </p:nvPr>
        </p:nvPicPr>
        <p:blipFill rotWithShape="1">
          <a:blip r:embed="rId4" cstate="email">
            <a:extLst>
              <a:ext uri="{28A0092B-C50C-407E-A947-70E740481C1C}">
                <a14:useLocalDpi xmlns:a14="http://schemas.microsoft.com/office/drawing/2010/main"/>
              </a:ext>
            </a:extLst>
          </a:blip>
          <a:srcRect/>
          <a:stretch/>
        </p:blipFill>
        <p:spPr>
          <a:xfrm>
            <a:off x="0" y="3078162"/>
            <a:ext cx="6130506" cy="3779838"/>
          </a:xfrm>
        </p:spPr>
      </p:pic>
      <p:sp>
        <p:nvSpPr>
          <p:cNvPr id="4" name="Sous-titre 2">
            <a:extLst>
              <a:ext uri="{FF2B5EF4-FFF2-40B4-BE49-F238E27FC236}">
                <a16:creationId xmlns:a16="http://schemas.microsoft.com/office/drawing/2014/main" id="{A1BC0AED-36FA-EC89-E6B0-69EFCB75A245}"/>
              </a:ext>
            </a:extLst>
          </p:cNvPr>
          <p:cNvSpPr>
            <a:spLocks noGrp="1"/>
          </p:cNvSpPr>
          <p:nvPr>
            <p:ph type="subTitle" idx="1"/>
          </p:nvPr>
        </p:nvSpPr>
        <p:spPr>
          <a:xfrm>
            <a:off x="6203060" y="3719489"/>
            <a:ext cx="5185195" cy="1970086"/>
          </a:xfrm>
        </p:spPr>
        <p:txBody>
          <a:bodyPr/>
          <a:lstStyle/>
          <a:p>
            <a:r>
              <a:rPr lang="fr-FR" dirty="0"/>
              <a:t>Docteur Xavier BEGUERIE</a:t>
            </a:r>
          </a:p>
          <a:p>
            <a:r>
              <a:rPr lang="fr-FR" dirty="0"/>
              <a:t>Docteur Arnaud du BOURGUET</a:t>
            </a:r>
          </a:p>
          <a:p>
            <a:r>
              <a:rPr lang="fr-FR" dirty="0"/>
              <a:t>Docteur Vinciane DUPOUY</a:t>
            </a:r>
          </a:p>
          <a:p>
            <a:endParaRPr lang="fr-FR" dirty="0"/>
          </a:p>
        </p:txBody>
      </p:sp>
    </p:spTree>
    <p:extLst>
      <p:ext uri="{BB962C8B-B14F-4D97-AF65-F5344CB8AC3E}">
        <p14:creationId xmlns:p14="http://schemas.microsoft.com/office/powerpoint/2010/main" val="2519674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08ACD7-259C-4193-AC4C-AD4DDD148869}"/>
              </a:ext>
            </a:extLst>
          </p:cNvPr>
          <p:cNvSpPr>
            <a:spLocks noGrp="1"/>
          </p:cNvSpPr>
          <p:nvPr>
            <p:ph type="title"/>
          </p:nvPr>
        </p:nvSpPr>
        <p:spPr>
          <a:xfrm>
            <a:off x="731838" y="327820"/>
            <a:ext cx="9000000" cy="865692"/>
          </a:xfrm>
        </p:spPr>
        <p:txBody>
          <a:bodyPr/>
          <a:lstStyle/>
          <a:p>
            <a:r>
              <a:rPr lang="fr-FR" noProof="0" dirty="0"/>
              <a:t>Propos introductifs </a:t>
            </a:r>
          </a:p>
        </p:txBody>
      </p:sp>
      <p:sp>
        <p:nvSpPr>
          <p:cNvPr id="3" name="Espace réservé du contenu 2">
            <a:extLst>
              <a:ext uri="{FF2B5EF4-FFF2-40B4-BE49-F238E27FC236}">
                <a16:creationId xmlns:a16="http://schemas.microsoft.com/office/drawing/2014/main" id="{32AD16BF-E683-41FF-858A-BA5D082F64E3}"/>
              </a:ext>
            </a:extLst>
          </p:cNvPr>
          <p:cNvSpPr>
            <a:spLocks noGrp="1"/>
          </p:cNvSpPr>
          <p:nvPr>
            <p:ph idx="1"/>
          </p:nvPr>
        </p:nvSpPr>
        <p:spPr>
          <a:xfrm>
            <a:off x="731838" y="931817"/>
            <a:ext cx="10728000" cy="5607097"/>
          </a:xfrm>
        </p:spPr>
        <p:txBody>
          <a:bodyPr>
            <a:normAutofit/>
          </a:bodyPr>
          <a:lstStyle/>
          <a:p>
            <a:r>
              <a:rPr lang="fr-FR" noProof="0" dirty="0"/>
              <a:t>La composition du conseil médical</a:t>
            </a:r>
          </a:p>
          <a:p>
            <a:endParaRPr lang="fr-FR" dirty="0"/>
          </a:p>
          <a:p>
            <a:pPr lvl="1"/>
            <a:endParaRPr lang="fr-FR" sz="1300" u="sng" dirty="0"/>
          </a:p>
          <a:p>
            <a:pPr lvl="1"/>
            <a:endParaRPr lang="fr-FR" sz="1300" u="sng" dirty="0"/>
          </a:p>
          <a:p>
            <a:pPr lvl="1"/>
            <a:endParaRPr lang="fr-FR" sz="1300" u="sng" dirty="0"/>
          </a:p>
          <a:p>
            <a:pPr lvl="1"/>
            <a:endParaRPr lang="fr-FR" sz="1300" u="sng" dirty="0"/>
          </a:p>
          <a:p>
            <a:pPr lvl="1"/>
            <a:endParaRPr lang="fr-FR" sz="1300" u="sng" dirty="0"/>
          </a:p>
          <a:p>
            <a:pPr lvl="1"/>
            <a:endParaRPr lang="fr-FR" sz="1300" u="sng" dirty="0"/>
          </a:p>
          <a:p>
            <a:pPr lvl="1"/>
            <a:endParaRPr lang="fr-FR" sz="1300" u="sng" dirty="0"/>
          </a:p>
          <a:p>
            <a:pPr lvl="1"/>
            <a:endParaRPr lang="fr-FR" sz="1300" u="sng" dirty="0"/>
          </a:p>
          <a:p>
            <a:pPr lvl="1"/>
            <a:endParaRPr lang="fr-FR" sz="1300" u="sng" dirty="0"/>
          </a:p>
          <a:p>
            <a:pPr lvl="1"/>
            <a:endParaRPr lang="fr-FR" sz="1300" u="sng" dirty="0"/>
          </a:p>
          <a:p>
            <a:pPr lvl="1"/>
            <a:endParaRPr lang="fr-FR" sz="1300" u="sng" dirty="0"/>
          </a:p>
          <a:p>
            <a:pPr lvl="1"/>
            <a:endParaRPr lang="fr-FR" sz="1300" u="sng" dirty="0"/>
          </a:p>
          <a:p>
            <a:pPr lvl="1"/>
            <a:endParaRPr lang="fr-FR" sz="1300" u="sng" dirty="0"/>
          </a:p>
          <a:p>
            <a:pPr lvl="1"/>
            <a:endParaRPr lang="fr-FR" sz="1300" u="sng" dirty="0"/>
          </a:p>
          <a:p>
            <a:pPr lvl="1"/>
            <a:endParaRPr lang="fr-FR" sz="1300" u="sng" dirty="0"/>
          </a:p>
          <a:p>
            <a:pPr lvl="1"/>
            <a:endParaRPr lang="fr-FR" sz="1300" u="sng" dirty="0"/>
          </a:p>
          <a:p>
            <a:pPr lvl="1"/>
            <a:endParaRPr lang="fr-FR" sz="1300" u="sng" dirty="0"/>
          </a:p>
          <a:p>
            <a:pPr lvl="2"/>
            <a:endParaRPr lang="fr-FR" sz="1300" dirty="0"/>
          </a:p>
          <a:p>
            <a:endParaRPr lang="fr-FR" noProof="0" dirty="0"/>
          </a:p>
          <a:p>
            <a:pPr lvl="4"/>
            <a:endParaRPr lang="fr-FR" noProof="0" dirty="0"/>
          </a:p>
        </p:txBody>
      </p:sp>
      <p:sp>
        <p:nvSpPr>
          <p:cNvPr id="8" name="Espace réservé de la date 7">
            <a:extLst>
              <a:ext uri="{FF2B5EF4-FFF2-40B4-BE49-F238E27FC236}">
                <a16:creationId xmlns:a16="http://schemas.microsoft.com/office/drawing/2014/main" id="{A1588C33-D44B-4C52-89D2-6D4CDE5CDAA2}"/>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15/11/2024 - Diffusion externe confidentielle</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9" name="Espace réservé du pied de page 8">
            <a:extLst>
              <a:ext uri="{FF2B5EF4-FFF2-40B4-BE49-F238E27FC236}">
                <a16:creationId xmlns:a16="http://schemas.microsoft.com/office/drawing/2014/main" id="{08A293E6-86CF-4D2F-BD69-56B6E44C4563}"/>
              </a:ext>
            </a:extLst>
          </p:cNvPr>
          <p:cNvSpPr>
            <a:spLocks noGrp="1"/>
          </p:cNvSpPr>
          <p:nvPr>
            <p:ph type="ftr" sz="quarter" idx="11"/>
          </p:nvPr>
        </p:nvSpPr>
        <p:spPr/>
        <p:txBody>
          <a:bodyPr/>
          <a:lstStyle/>
          <a:p>
            <a:pPr marL="0" marR="0" lvl="0" indent="0" algn="r" defTabSz="914400" rtl="0" eaLnBrk="1" fontAlgn="auto" latinLnBrk="0" hangingPunct="1">
              <a:lnSpc>
                <a:spcPct val="7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Médecins conseils Relyens - FNAMA</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10" name="Espace réservé du numéro de diapositive 9">
            <a:extLst>
              <a:ext uri="{FF2B5EF4-FFF2-40B4-BE49-F238E27FC236}">
                <a16:creationId xmlns:a16="http://schemas.microsoft.com/office/drawing/2014/main" id="{9C0C5599-6899-4FFB-AB4B-EFB276F7FF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C0F30-2BA6-4E2D-AFC7-62C5E77ECC9C}" type="slidenum">
              <a:rPr kumimoji="0" lang="fr-FR" sz="1000" b="0" i="0" u="none" strike="noStrike" kern="1200" cap="none" spc="0" normalizeH="0" baseline="0" noProof="0" smtClean="0">
                <a:ln>
                  <a:noFill/>
                </a:ln>
                <a:solidFill>
                  <a:srgbClr val="9FA3A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5" name="Rectangle : coins arrondis 4">
            <a:extLst>
              <a:ext uri="{FF2B5EF4-FFF2-40B4-BE49-F238E27FC236}">
                <a16:creationId xmlns:a16="http://schemas.microsoft.com/office/drawing/2014/main" id="{3625C2B0-4CAC-4B35-9CC1-0C4A597E4D8A}"/>
              </a:ext>
            </a:extLst>
          </p:cNvPr>
          <p:cNvSpPr/>
          <p:nvPr/>
        </p:nvSpPr>
        <p:spPr>
          <a:xfrm>
            <a:off x="3753394" y="1777430"/>
            <a:ext cx="4075612" cy="100686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w="0"/>
                <a:solidFill>
                  <a:srgbClr val="535150"/>
                </a:solidFill>
                <a:effectLst>
                  <a:outerShdw blurRad="38100" dist="19050" dir="2700000" algn="tl" rotWithShape="0">
                    <a:srgbClr val="535150">
                      <a:alpha val="40000"/>
                    </a:srgbClr>
                  </a:outerShdw>
                </a:effectLst>
                <a:uLnTx/>
                <a:uFillTx/>
                <a:latin typeface="Arial"/>
                <a:ea typeface="+mn-ea"/>
                <a:cs typeface="+mn-cs"/>
              </a:rPr>
              <a:t>Conseil médical</a:t>
            </a:r>
            <a:r>
              <a:rPr kumimoji="0" lang="fr-FR" sz="1800" b="0" i="0" u="none" strike="noStrike" kern="1200" cap="none" spc="0" normalizeH="0" baseline="0" noProof="0" dirty="0">
                <a:ln w="0"/>
                <a:solidFill>
                  <a:srgbClr val="535150"/>
                </a:solidFill>
                <a:effectLst>
                  <a:outerShdw blurRad="38100" dist="19050" dir="2700000" algn="tl" rotWithShape="0">
                    <a:srgbClr val="535150">
                      <a:alpha val="40000"/>
                    </a:srgbClr>
                  </a:outerShdw>
                </a:effectLst>
                <a:uLnTx/>
                <a:uFillTx/>
                <a:latin typeface="Arial"/>
                <a:ea typeface="+mn-ea"/>
                <a:cs typeface="+mn-cs"/>
              </a:rPr>
              <a:t> présidé par un médecin agréé désigné par le préfet </a:t>
            </a:r>
            <a:endParaRPr kumimoji="0" lang="fr-FR"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Rectangle : coins arrondis 10">
            <a:extLst>
              <a:ext uri="{FF2B5EF4-FFF2-40B4-BE49-F238E27FC236}">
                <a16:creationId xmlns:a16="http://schemas.microsoft.com/office/drawing/2014/main" id="{446B9A88-C3FF-48E6-AD67-05B908D194C2}"/>
              </a:ext>
            </a:extLst>
          </p:cNvPr>
          <p:cNvSpPr/>
          <p:nvPr/>
        </p:nvSpPr>
        <p:spPr>
          <a:xfrm>
            <a:off x="1130158" y="3428999"/>
            <a:ext cx="3092522" cy="175945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w="0"/>
                <a:solidFill>
                  <a:srgbClr val="535150"/>
                </a:solidFill>
                <a:effectLst>
                  <a:outerShdw blurRad="38100" dist="19050" dir="2700000" algn="tl" rotWithShape="0">
                    <a:srgbClr val="535150">
                      <a:alpha val="40000"/>
                    </a:srgbClr>
                  </a:outerShdw>
                </a:effectLst>
                <a:uLnTx/>
                <a:uFillTx/>
                <a:latin typeface="Arial"/>
                <a:ea typeface="+mn-ea"/>
                <a:cs typeface="+mn-cs"/>
              </a:rPr>
              <a:t>En formation restreinte </a:t>
            </a:r>
            <a:r>
              <a:rPr kumimoji="0" lang="fr-FR" sz="1800" b="1" i="0" u="none" strike="noStrike" kern="1200" cap="none" spc="0" normalizeH="0" baseline="0" noProof="0" dirty="0">
                <a:ln>
                  <a:noFill/>
                </a:ln>
                <a:solidFill>
                  <a:prstClr val="white"/>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ea typeface="+mn-ea"/>
                <a:cs typeface="+mn-cs"/>
              </a:rPr>
              <a:t>3 médecins titulaires et un ou plusieurs médecins suppléants</a:t>
            </a:r>
          </a:p>
        </p:txBody>
      </p:sp>
      <p:sp>
        <p:nvSpPr>
          <p:cNvPr id="12" name="Rectangle : coins arrondis 11">
            <a:extLst>
              <a:ext uri="{FF2B5EF4-FFF2-40B4-BE49-F238E27FC236}">
                <a16:creationId xmlns:a16="http://schemas.microsoft.com/office/drawing/2014/main" id="{CF88E03A-D70E-4098-A74E-F37476FB5EBF}"/>
              </a:ext>
            </a:extLst>
          </p:cNvPr>
          <p:cNvSpPr/>
          <p:nvPr/>
        </p:nvSpPr>
        <p:spPr>
          <a:xfrm>
            <a:off x="7037798" y="2962240"/>
            <a:ext cx="4542220" cy="321154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w="0"/>
              <a:solidFill>
                <a:srgbClr val="535150"/>
              </a:solidFill>
              <a:effectLst>
                <a:outerShdw blurRad="38100" dist="19050" dir="2700000" algn="tl" rotWithShape="0">
                  <a:srgbClr val="535150">
                    <a:alpha val="40000"/>
                  </a:srgbClr>
                </a:outerShdw>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w="0"/>
                <a:solidFill>
                  <a:srgbClr val="535150"/>
                </a:solidFill>
                <a:effectLst>
                  <a:outerShdw blurRad="38100" dist="19050" dir="2700000" algn="tl" rotWithShape="0">
                    <a:srgbClr val="535150">
                      <a:alpha val="40000"/>
                    </a:srgbClr>
                  </a:outerShdw>
                </a:effectLst>
                <a:uLnTx/>
                <a:uFillTx/>
                <a:latin typeface="Arial"/>
                <a:ea typeface="+mn-ea"/>
                <a:cs typeface="+mn-cs"/>
              </a:rPr>
              <a:t>En formation plénière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srgbClr val="535150"/>
              </a:solidFill>
              <a:effectLst>
                <a:outerShdw blurRad="38100" dist="19050" dir="2700000" algn="tl" rotWithShape="0">
                  <a:srgbClr val="535150">
                    <a:alpha val="40000"/>
                  </a:srgbClr>
                </a:outerShdw>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w="0"/>
                <a:solidFill>
                  <a:srgbClr val="535150"/>
                </a:solidFill>
                <a:effectLst>
                  <a:outerShdw blurRad="38100" dist="19050" dir="2700000" algn="tl" rotWithShape="0">
                    <a:srgbClr val="535150">
                      <a:alpha val="40000"/>
                    </a:srgbClr>
                  </a:outerShdw>
                </a:effectLst>
                <a:uLnTx/>
                <a:uFillTx/>
                <a:latin typeface="Arial"/>
                <a:ea typeface="+mn-ea"/>
                <a:cs typeface="+mn-cs"/>
              </a:rPr>
              <a:t> </a:t>
            </a:r>
            <a:r>
              <a:rPr kumimoji="0" lang="fr-FR" sz="1800" b="0" i="0" u="none" strike="noStrike" kern="1200" cap="none" spc="0" normalizeH="0" baseline="0" noProof="0" dirty="0">
                <a:ln>
                  <a:noFill/>
                </a:ln>
                <a:solidFill>
                  <a:prstClr val="white"/>
                </a:solidFill>
                <a:effectLst/>
                <a:uLnTx/>
                <a:uFillTx/>
                <a:latin typeface="Arial"/>
                <a:ea typeface="+mn-ea"/>
                <a:cs typeface="+mn-cs"/>
              </a:rPr>
              <a:t>la formation restreinte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ea typeface="+mn-ea"/>
                <a:cs typeface="+mn-cs"/>
              </a:rPr>
              <a:t> + 2 représentants de la collectivité ou de l’établissement public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ea typeface="+mn-ea"/>
                <a:cs typeface="+mn-cs"/>
              </a:rPr>
              <a:t>+ 2 représentants du personnel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ea typeface="+mn-ea"/>
                <a:cs typeface="+mn-cs"/>
              </a:rPr>
              <a:t>Chaque représentant titulaire dispose de 2 suppléants.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182878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FEB78EB-97FA-45A8-8E97-5E5DF85336F1}"/>
              </a:ext>
            </a:extLst>
          </p:cNvPr>
          <p:cNvSpPr>
            <a:spLocks noGrp="1"/>
          </p:cNvSpPr>
          <p:nvPr>
            <p:ph idx="1"/>
          </p:nvPr>
        </p:nvSpPr>
        <p:spPr>
          <a:xfrm>
            <a:off x="731838" y="1114698"/>
            <a:ext cx="10728000" cy="5057502"/>
          </a:xfrm>
        </p:spPr>
        <p:txBody>
          <a:bodyPr/>
          <a:lstStyle/>
          <a:p>
            <a:r>
              <a:rPr lang="fr-FR" dirty="0"/>
              <a:t>La composition du conseil médical :</a:t>
            </a:r>
          </a:p>
          <a:p>
            <a:endParaRPr lang="fr-FR" dirty="0"/>
          </a:p>
          <a:p>
            <a:endParaRPr lang="fr-FR" dirty="0"/>
          </a:p>
        </p:txBody>
      </p:sp>
      <p:sp>
        <p:nvSpPr>
          <p:cNvPr id="3" name="Espace réservé de la date 2">
            <a:extLst>
              <a:ext uri="{FF2B5EF4-FFF2-40B4-BE49-F238E27FC236}">
                <a16:creationId xmlns:a16="http://schemas.microsoft.com/office/drawing/2014/main" id="{5D8A49CF-F144-4125-934A-FB3D5AA42338}"/>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15/11/2024 - Diffusion externe confidentielle</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4" name="Espace réservé du pied de page 3">
            <a:extLst>
              <a:ext uri="{FF2B5EF4-FFF2-40B4-BE49-F238E27FC236}">
                <a16:creationId xmlns:a16="http://schemas.microsoft.com/office/drawing/2014/main" id="{5F883A8C-1D15-4E1A-8A93-33675897C8FD}"/>
              </a:ext>
            </a:extLst>
          </p:cNvPr>
          <p:cNvSpPr>
            <a:spLocks noGrp="1"/>
          </p:cNvSpPr>
          <p:nvPr>
            <p:ph type="ftr" sz="quarter" idx="11"/>
          </p:nvPr>
        </p:nvSpPr>
        <p:spPr/>
        <p:txBody>
          <a:bodyPr/>
          <a:lstStyle/>
          <a:p>
            <a:pPr marL="0" marR="0" lvl="0" indent="0" algn="r" defTabSz="914400" rtl="0" eaLnBrk="1" fontAlgn="auto" latinLnBrk="0" hangingPunct="1">
              <a:lnSpc>
                <a:spcPct val="7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Médecins conseils Relyens - FNAMA</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5" name="Espace réservé du numéro de diapositive 4">
            <a:extLst>
              <a:ext uri="{FF2B5EF4-FFF2-40B4-BE49-F238E27FC236}">
                <a16:creationId xmlns:a16="http://schemas.microsoft.com/office/drawing/2014/main" id="{AD5B589B-7E25-4BE2-A90C-ED8E71106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C0F30-2BA6-4E2D-AFC7-62C5E77ECC9C}" type="slidenum">
              <a:rPr kumimoji="0" lang="fr-FR" sz="1000" b="0" i="0" u="none" strike="noStrike" kern="1200" cap="none" spc="0" normalizeH="0" baseline="0" noProof="0" smtClean="0">
                <a:ln>
                  <a:noFill/>
                </a:ln>
                <a:solidFill>
                  <a:srgbClr val="9FA3A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6" name="Titre 5">
            <a:extLst>
              <a:ext uri="{FF2B5EF4-FFF2-40B4-BE49-F238E27FC236}">
                <a16:creationId xmlns:a16="http://schemas.microsoft.com/office/drawing/2014/main" id="{39AB3D20-B56B-48D7-8CD0-30D75DF5040D}"/>
              </a:ext>
            </a:extLst>
          </p:cNvPr>
          <p:cNvSpPr>
            <a:spLocks noGrp="1"/>
          </p:cNvSpPr>
          <p:nvPr>
            <p:ph type="title"/>
          </p:nvPr>
        </p:nvSpPr>
        <p:spPr/>
        <p:txBody>
          <a:bodyPr/>
          <a:lstStyle/>
          <a:p>
            <a:r>
              <a:rPr lang="fr-FR" dirty="0"/>
              <a:t>Propos introductifs</a:t>
            </a:r>
          </a:p>
        </p:txBody>
      </p:sp>
      <p:graphicFrame>
        <p:nvGraphicFramePr>
          <p:cNvPr id="8" name="Tableau 7">
            <a:extLst>
              <a:ext uri="{FF2B5EF4-FFF2-40B4-BE49-F238E27FC236}">
                <a16:creationId xmlns:a16="http://schemas.microsoft.com/office/drawing/2014/main" id="{9AB51841-F133-4C73-A16C-1B8D7E53449B}"/>
              </a:ext>
            </a:extLst>
          </p:cNvPr>
          <p:cNvGraphicFramePr/>
          <p:nvPr/>
        </p:nvGraphicFramePr>
        <p:xfrm>
          <a:off x="731838" y="1745960"/>
          <a:ext cx="10728325" cy="4500727"/>
        </p:xfrm>
        <a:graphic>
          <a:graphicData uri="http://schemas.openxmlformats.org/drawingml/2006/table">
            <a:tbl>
              <a:tblPr firstRow="1" firstCol="1" bandRow="1">
                <a:tableStyleId>{5C22544A-7EE6-4342-B048-85BDC9FD1C3A}</a:tableStyleId>
              </a:tblPr>
              <a:tblGrid>
                <a:gridCol w="1955221">
                  <a:extLst>
                    <a:ext uri="{9D8B030D-6E8A-4147-A177-3AD203B41FA5}">
                      <a16:colId xmlns:a16="http://schemas.microsoft.com/office/drawing/2014/main" val="2750699838"/>
                    </a:ext>
                  </a:extLst>
                </a:gridCol>
                <a:gridCol w="3744563">
                  <a:extLst>
                    <a:ext uri="{9D8B030D-6E8A-4147-A177-3AD203B41FA5}">
                      <a16:colId xmlns:a16="http://schemas.microsoft.com/office/drawing/2014/main" val="2506610259"/>
                    </a:ext>
                  </a:extLst>
                </a:gridCol>
                <a:gridCol w="5028541">
                  <a:extLst>
                    <a:ext uri="{9D8B030D-6E8A-4147-A177-3AD203B41FA5}">
                      <a16:colId xmlns:a16="http://schemas.microsoft.com/office/drawing/2014/main" val="164871870"/>
                    </a:ext>
                  </a:extLst>
                </a:gridCol>
              </a:tblGrid>
              <a:tr h="451018">
                <a:tc>
                  <a:txBody>
                    <a:bodyPr/>
                    <a:lstStyle/>
                    <a:p>
                      <a:pPr algn="l" fontAlgn="t">
                        <a:lnSpc>
                          <a:spcPct val="107000"/>
                        </a:lnSpc>
                        <a:spcBef>
                          <a:spcPts val="0"/>
                        </a:spcBef>
                        <a:spcAft>
                          <a:spcPts val="800"/>
                        </a:spcAft>
                      </a:pPr>
                      <a:r>
                        <a:rPr lang="fr-FR" sz="1100" u="none" strike="noStrike" dirty="0">
                          <a:effectLst/>
                        </a:rPr>
                        <a:t> </a:t>
                      </a:r>
                      <a:endParaRPr lang="fr-FR" sz="1800" b="0" i="0" u="none" strike="noStrike" dirty="0">
                        <a:effectLst/>
                        <a:latin typeface="Arial" panose="020B0604020202020204" pitchFamily="34" charset="0"/>
                      </a:endParaRPr>
                    </a:p>
                  </a:txBody>
                  <a:tcPr marL="68560" marR="68560" marT="6348" marB="0"/>
                </a:tc>
                <a:tc>
                  <a:txBody>
                    <a:bodyPr/>
                    <a:lstStyle/>
                    <a:p>
                      <a:pPr algn="l" fontAlgn="t">
                        <a:lnSpc>
                          <a:spcPct val="107000"/>
                        </a:lnSpc>
                        <a:spcBef>
                          <a:spcPts val="0"/>
                        </a:spcBef>
                        <a:spcAft>
                          <a:spcPts val="800"/>
                        </a:spcAft>
                      </a:pPr>
                      <a:r>
                        <a:rPr lang="fr-FR" sz="1200" u="none" strike="noStrike" dirty="0">
                          <a:effectLst/>
                        </a:rPr>
                        <a:t>Avant le décret n°2022-350</a:t>
                      </a:r>
                      <a:endParaRPr lang="fr-FR" sz="1800" b="0" i="0" u="none" strike="noStrike" dirty="0">
                        <a:effectLst/>
                        <a:latin typeface="Arial" panose="020B0604020202020204" pitchFamily="34" charset="0"/>
                      </a:endParaRPr>
                    </a:p>
                  </a:txBody>
                  <a:tcPr marL="68560" marR="68560" marT="6348" marB="0" anchor="ctr"/>
                </a:tc>
                <a:tc>
                  <a:txBody>
                    <a:bodyPr/>
                    <a:lstStyle/>
                    <a:p>
                      <a:pPr algn="ctr" fontAlgn="t">
                        <a:lnSpc>
                          <a:spcPct val="107000"/>
                        </a:lnSpc>
                        <a:spcBef>
                          <a:spcPts val="0"/>
                        </a:spcBef>
                        <a:spcAft>
                          <a:spcPts val="800"/>
                        </a:spcAft>
                      </a:pPr>
                      <a:r>
                        <a:rPr lang="fr-FR" sz="1200" u="none" strike="noStrike" dirty="0">
                          <a:effectLst/>
                        </a:rPr>
                        <a:t>Après le décret n°2022-350</a:t>
                      </a:r>
                      <a:endParaRPr lang="fr-FR" sz="1800" b="0" i="0" u="none" strike="noStrike" dirty="0">
                        <a:effectLst/>
                        <a:latin typeface="Arial" panose="020B0604020202020204" pitchFamily="34" charset="0"/>
                      </a:endParaRPr>
                    </a:p>
                  </a:txBody>
                  <a:tcPr marL="68560" marR="68560" marT="6348" marB="0" anchor="ctr"/>
                </a:tc>
                <a:extLst>
                  <a:ext uri="{0D108BD9-81ED-4DB2-BD59-A6C34878D82A}">
                    <a16:rowId xmlns:a16="http://schemas.microsoft.com/office/drawing/2014/main" val="2227974836"/>
                  </a:ext>
                </a:extLst>
              </a:tr>
              <a:tr h="2443331">
                <a:tc rowSpan="2">
                  <a:txBody>
                    <a:bodyPr/>
                    <a:lstStyle/>
                    <a:p>
                      <a:pPr algn="l" fontAlgn="ctr">
                        <a:lnSpc>
                          <a:spcPct val="107000"/>
                        </a:lnSpc>
                        <a:spcBef>
                          <a:spcPts val="0"/>
                        </a:spcBef>
                        <a:spcAft>
                          <a:spcPts val="800"/>
                        </a:spcAft>
                      </a:pPr>
                      <a:r>
                        <a:rPr lang="fr-FR" sz="1300" b="1" i="0" u="none" strike="noStrike" dirty="0">
                          <a:effectLst/>
                          <a:latin typeface="Arial" panose="020B0604020202020204" pitchFamily="34" charset="0"/>
                        </a:rPr>
                        <a:t>Présence d‘un médecin agréé spécialiste </a:t>
                      </a:r>
                    </a:p>
                  </a:txBody>
                  <a:tcPr marL="68560" marR="68560" marT="6348" marB="0" anchor="ctr"/>
                </a:tc>
                <a:tc>
                  <a:txBody>
                    <a:bodyPr/>
                    <a:lstStyle/>
                    <a:p>
                      <a:pPr algn="just" fontAlgn="t">
                        <a:lnSpc>
                          <a:spcPct val="107000"/>
                        </a:lnSpc>
                        <a:spcBef>
                          <a:spcPts val="0"/>
                        </a:spcBef>
                        <a:spcAft>
                          <a:spcPts val="800"/>
                        </a:spcAft>
                      </a:pPr>
                      <a:r>
                        <a:rPr lang="fr-FR" sz="1200" u="sng" strike="noStrike" dirty="0">
                          <a:effectLst/>
                        </a:rPr>
                        <a:t>Composition du comité médical </a:t>
                      </a:r>
                      <a:r>
                        <a:rPr lang="fr-FR" sz="1200" u="none" strike="noStrike" dirty="0">
                          <a:effectLst/>
                        </a:rPr>
                        <a:t>:</a:t>
                      </a:r>
                      <a:r>
                        <a:rPr lang="fr-FR" sz="1200" u="sng" strike="noStrike" dirty="0">
                          <a:effectLst/>
                        </a:rPr>
                        <a:t> </a:t>
                      </a:r>
                    </a:p>
                    <a:p>
                      <a:pPr algn="just" fontAlgn="t">
                        <a:lnSpc>
                          <a:spcPct val="107000"/>
                        </a:lnSpc>
                        <a:spcBef>
                          <a:spcPts val="0"/>
                        </a:spcBef>
                        <a:spcAft>
                          <a:spcPts val="800"/>
                        </a:spcAft>
                      </a:pPr>
                      <a:r>
                        <a:rPr lang="fr-FR" sz="1300" b="0" i="0" u="none" strike="noStrike" dirty="0">
                          <a:effectLst/>
                          <a:latin typeface="Arial" panose="020B0604020202020204" pitchFamily="34" charset="0"/>
                        </a:rPr>
                        <a:t>Deux praticiens de médecine générale et, pour l'examen des cas relevant de sa compétence, </a:t>
                      </a:r>
                      <a:r>
                        <a:rPr lang="fr-FR" sz="1300" b="0" i="0" u="none" strike="noStrike" dirty="0">
                          <a:effectLst/>
                          <a:highlight>
                            <a:srgbClr val="C0C0C0"/>
                          </a:highlight>
                          <a:latin typeface="Arial" panose="020B0604020202020204" pitchFamily="34" charset="0"/>
                        </a:rPr>
                        <a:t>un médecin spécialiste de l'affection dont est atteint le fonctionnaire qui demande à bénéficier du congé de longue maladie ou de longue durée.</a:t>
                      </a:r>
                    </a:p>
                  </a:txBody>
                  <a:tcPr marL="68560" marR="68560" marT="6348" marB="0"/>
                </a:tc>
                <a:tc rowSpan="2">
                  <a:txBody>
                    <a:bodyPr/>
                    <a:lstStyle/>
                    <a:p>
                      <a:pPr algn="l" fontAlgn="t">
                        <a:lnSpc>
                          <a:spcPct val="107000"/>
                        </a:lnSpc>
                        <a:spcBef>
                          <a:spcPts val="0"/>
                        </a:spcBef>
                        <a:spcAft>
                          <a:spcPts val="800"/>
                        </a:spcAft>
                      </a:pPr>
                      <a:endParaRPr lang="fr-FR" sz="1800" b="0" i="0" u="none" strike="noStrike" dirty="0">
                        <a:effectLst/>
                        <a:latin typeface="Arial" panose="020B0604020202020204" pitchFamily="34" charset="0"/>
                      </a:endParaRPr>
                    </a:p>
                    <a:p>
                      <a:pPr algn="just" fontAlgn="t">
                        <a:lnSpc>
                          <a:spcPct val="107000"/>
                        </a:lnSpc>
                        <a:spcBef>
                          <a:spcPts val="0"/>
                        </a:spcBef>
                        <a:spcAft>
                          <a:spcPts val="800"/>
                        </a:spcAft>
                      </a:pPr>
                      <a:r>
                        <a:rPr lang="fr-FR" sz="1300" b="0" i="0" u="none" strike="noStrike" dirty="0">
                          <a:effectLst/>
                          <a:latin typeface="Arial" panose="020B0604020202020204" pitchFamily="34" charset="0"/>
                        </a:rPr>
                        <a:t>Le médecin chargé de l'instruction </a:t>
                      </a:r>
                      <a:r>
                        <a:rPr lang="fr-FR" sz="1300" b="1" i="0" u="none" strike="noStrike" dirty="0">
                          <a:effectLst/>
                          <a:latin typeface="Arial" panose="020B0604020202020204" pitchFamily="34" charset="0"/>
                        </a:rPr>
                        <a:t>peut recourir à l'expertise d'un médecin agréé.</a:t>
                      </a:r>
                    </a:p>
                    <a:p>
                      <a:pPr algn="just" fontAlgn="t">
                        <a:lnSpc>
                          <a:spcPct val="107000"/>
                        </a:lnSpc>
                        <a:spcBef>
                          <a:spcPts val="0"/>
                        </a:spcBef>
                        <a:spcAft>
                          <a:spcPts val="800"/>
                        </a:spcAft>
                      </a:pPr>
                      <a:endParaRPr lang="fr-FR" sz="1300" b="0" i="0" u="none" strike="noStrike" dirty="0">
                        <a:effectLst/>
                        <a:latin typeface="Arial" panose="020B0604020202020204" pitchFamily="34" charset="0"/>
                      </a:endParaRPr>
                    </a:p>
                    <a:p>
                      <a:pPr algn="just" fontAlgn="t">
                        <a:lnSpc>
                          <a:spcPct val="107000"/>
                        </a:lnSpc>
                        <a:spcBef>
                          <a:spcPts val="0"/>
                        </a:spcBef>
                        <a:spcAft>
                          <a:spcPts val="800"/>
                        </a:spcAft>
                      </a:pPr>
                      <a:r>
                        <a:rPr lang="fr-FR" sz="1300" b="0" i="0" u="none" strike="noStrike" dirty="0">
                          <a:effectLst/>
                          <a:latin typeface="Arial" panose="020B0604020202020204" pitchFamily="34" charset="0"/>
                        </a:rPr>
                        <a:t>S'il ne se trouve pas, dans un département, un ou plusieurs des médecins agréés dont le concours est nécessaire, le conseil médical fait appel à des médecins agréés choisis sur la liste des médecins agréés d'autres départements.</a:t>
                      </a:r>
                    </a:p>
                    <a:p>
                      <a:pPr algn="just" fontAlgn="t">
                        <a:lnSpc>
                          <a:spcPct val="107000"/>
                        </a:lnSpc>
                        <a:spcBef>
                          <a:spcPts val="0"/>
                        </a:spcBef>
                        <a:spcAft>
                          <a:spcPts val="800"/>
                        </a:spcAft>
                      </a:pPr>
                      <a:endParaRPr lang="fr-FR" sz="1300" b="0" i="0" u="none" strike="noStrike" dirty="0">
                        <a:effectLst/>
                        <a:latin typeface="Arial" panose="020B0604020202020204" pitchFamily="34" charset="0"/>
                      </a:endParaRPr>
                    </a:p>
                    <a:p>
                      <a:pPr algn="just" fontAlgn="t">
                        <a:lnSpc>
                          <a:spcPct val="107000"/>
                        </a:lnSpc>
                        <a:spcBef>
                          <a:spcPts val="0"/>
                        </a:spcBef>
                        <a:spcAft>
                          <a:spcPts val="800"/>
                        </a:spcAft>
                      </a:pPr>
                      <a:r>
                        <a:rPr lang="fr-FR" sz="1300" b="0" i="0" u="none" strike="noStrike" dirty="0">
                          <a:effectLst/>
                          <a:latin typeface="Arial" panose="020B0604020202020204" pitchFamily="34" charset="0"/>
                        </a:rPr>
                        <a:t>Les médecins agréés saisis pour expertise rendent un avis écrit. Ils peuvent assister au conseil médical avec voix consultative.</a:t>
                      </a:r>
                    </a:p>
                    <a:p>
                      <a:pPr algn="just" fontAlgn="t">
                        <a:lnSpc>
                          <a:spcPct val="107000"/>
                        </a:lnSpc>
                        <a:spcBef>
                          <a:spcPts val="0"/>
                        </a:spcBef>
                        <a:spcAft>
                          <a:spcPts val="800"/>
                        </a:spcAft>
                      </a:pPr>
                      <a:endParaRPr lang="fr-FR" sz="1300" b="0" i="0" u="none" strike="noStrike" dirty="0">
                        <a:effectLst/>
                        <a:latin typeface="Arial" panose="020B0604020202020204" pitchFamily="34" charset="0"/>
                      </a:endParaRPr>
                    </a:p>
                    <a:p>
                      <a:pPr algn="just" fontAlgn="t">
                        <a:lnSpc>
                          <a:spcPct val="107000"/>
                        </a:lnSpc>
                        <a:spcBef>
                          <a:spcPts val="0"/>
                        </a:spcBef>
                        <a:spcAft>
                          <a:spcPts val="800"/>
                        </a:spcAft>
                      </a:pPr>
                      <a:r>
                        <a:rPr lang="fr-FR" sz="1300" b="0" i="0" u="none" strike="noStrike" dirty="0">
                          <a:effectLst/>
                          <a:latin typeface="Arial" panose="020B0604020202020204" pitchFamily="34" charset="0"/>
                        </a:rPr>
                        <a:t>Un médecin membre du conseil médical intervenu sur un dossier en qualité d'expert ne peut pas prendre part au vote sur ce dossier.</a:t>
                      </a:r>
                    </a:p>
                  </a:txBody>
                  <a:tcPr marL="68560" marR="68560" marT="6348" marB="0">
                    <a:solidFill>
                      <a:schemeClr val="accent2">
                        <a:lumMod val="20000"/>
                        <a:lumOff val="80000"/>
                      </a:schemeClr>
                    </a:solidFill>
                  </a:tcPr>
                </a:tc>
                <a:extLst>
                  <a:ext uri="{0D108BD9-81ED-4DB2-BD59-A6C34878D82A}">
                    <a16:rowId xmlns:a16="http://schemas.microsoft.com/office/drawing/2014/main" val="3678898205"/>
                  </a:ext>
                </a:extLst>
              </a:tr>
              <a:tr h="1606378">
                <a:tc vMerge="1">
                  <a:txBody>
                    <a:bodyPr/>
                    <a:lstStyle/>
                    <a:p>
                      <a:pPr algn="l" fontAlgn="ctr">
                        <a:lnSpc>
                          <a:spcPct val="107000"/>
                        </a:lnSpc>
                        <a:spcBef>
                          <a:spcPts val="0"/>
                        </a:spcBef>
                        <a:spcAft>
                          <a:spcPts val="800"/>
                        </a:spcAft>
                      </a:pPr>
                      <a:r>
                        <a:rPr lang="fr-FR" sz="1100" u="none" strike="noStrike" dirty="0">
                          <a:effectLst/>
                        </a:rPr>
                        <a:t>Modalités de reprise</a:t>
                      </a:r>
                      <a:endParaRPr lang="fr-FR" sz="1800" b="0" i="0" u="none" strike="noStrike" dirty="0">
                        <a:effectLst/>
                        <a:latin typeface="Arial" panose="020B0604020202020204" pitchFamily="34" charset="0"/>
                      </a:endParaRPr>
                    </a:p>
                  </a:txBody>
                  <a:tcPr marL="68560" marR="68560" marT="6348" marB="0" anchor="ctr"/>
                </a:tc>
                <a:tc>
                  <a:txBody>
                    <a:bodyPr/>
                    <a:lstStyle/>
                    <a:p>
                      <a:pPr algn="just" fontAlgn="t">
                        <a:lnSpc>
                          <a:spcPct val="107000"/>
                        </a:lnSpc>
                        <a:spcBef>
                          <a:spcPts val="0"/>
                        </a:spcBef>
                        <a:spcAft>
                          <a:spcPts val="800"/>
                        </a:spcAft>
                      </a:pPr>
                      <a:r>
                        <a:rPr lang="fr-FR" sz="1200" u="sng" strike="noStrike" dirty="0">
                          <a:effectLst/>
                        </a:rPr>
                        <a:t>Composition de  la commission de réforme </a:t>
                      </a:r>
                      <a:r>
                        <a:rPr lang="fr-FR" sz="1200" u="none" strike="noStrike" dirty="0">
                          <a:effectLst/>
                        </a:rPr>
                        <a:t>: </a:t>
                      </a:r>
                    </a:p>
                    <a:p>
                      <a:pPr algn="just" fontAlgn="t">
                        <a:lnSpc>
                          <a:spcPct val="107000"/>
                        </a:lnSpc>
                        <a:spcBef>
                          <a:spcPts val="0"/>
                        </a:spcBef>
                        <a:spcAft>
                          <a:spcPts val="800"/>
                        </a:spcAft>
                      </a:pPr>
                      <a:r>
                        <a:rPr lang="fr-FR" sz="1300" b="0" i="0" kern="1200" dirty="0">
                          <a:solidFill>
                            <a:schemeClr val="dk1"/>
                          </a:solidFill>
                          <a:effectLst/>
                          <a:latin typeface="+mn-lt"/>
                          <a:ea typeface="+mn-ea"/>
                          <a:cs typeface="+mn-cs"/>
                        </a:rPr>
                        <a:t>s'il y a lieu, pour l'examen des cas relevant de sa compétence, </a:t>
                      </a:r>
                      <a:r>
                        <a:rPr lang="fr-FR" sz="1300" b="0" i="0" kern="1200" dirty="0">
                          <a:solidFill>
                            <a:schemeClr val="dk1"/>
                          </a:solidFill>
                          <a:effectLst/>
                          <a:highlight>
                            <a:srgbClr val="C0C0C0"/>
                          </a:highlight>
                          <a:latin typeface="+mn-lt"/>
                          <a:ea typeface="+mn-ea"/>
                          <a:cs typeface="+mn-cs"/>
                        </a:rPr>
                        <a:t>un médecin spécialiste qui participe aux débats mais ne prend pas part aux votes.</a:t>
                      </a:r>
                      <a:endParaRPr lang="fr-FR" sz="1300" b="0" i="0" u="sng" strike="noStrike" dirty="0">
                        <a:effectLst/>
                        <a:highlight>
                          <a:srgbClr val="C0C0C0"/>
                        </a:highlight>
                        <a:latin typeface="Arial" panose="020B0604020202020204" pitchFamily="34" charset="0"/>
                      </a:endParaRPr>
                    </a:p>
                  </a:txBody>
                  <a:tcPr marL="68560" marR="68560" marT="6348" marB="0"/>
                </a:tc>
                <a:tc vMerge="1">
                  <a:txBody>
                    <a:bodyPr/>
                    <a:lstStyle/>
                    <a:p>
                      <a:pPr algn="l" fontAlgn="t">
                        <a:lnSpc>
                          <a:spcPct val="107000"/>
                        </a:lnSpc>
                        <a:spcBef>
                          <a:spcPts val="0"/>
                        </a:spcBef>
                        <a:spcAft>
                          <a:spcPts val="800"/>
                        </a:spcAft>
                      </a:pPr>
                      <a:r>
                        <a:rPr lang="fr-FR" sz="1200" u="none" strike="noStrike" dirty="0">
                          <a:effectLst/>
                        </a:rPr>
                        <a:t>Avis favorable du conseil médical en formation restreinte maintenu </a:t>
                      </a:r>
                      <a:endParaRPr lang="fr-FR" sz="1800" b="0" i="0" u="none" strike="noStrike" dirty="0">
                        <a:effectLst/>
                        <a:latin typeface="Arial" panose="020B0604020202020204" pitchFamily="34" charset="0"/>
                      </a:endParaRPr>
                    </a:p>
                  </a:txBody>
                  <a:tcPr marL="68560" marR="68560" marT="6348" marB="0"/>
                </a:tc>
                <a:extLst>
                  <a:ext uri="{0D108BD9-81ED-4DB2-BD59-A6C34878D82A}">
                    <a16:rowId xmlns:a16="http://schemas.microsoft.com/office/drawing/2014/main" val="776634649"/>
                  </a:ext>
                </a:extLst>
              </a:tr>
            </a:tbl>
          </a:graphicData>
        </a:graphic>
      </p:graphicFrame>
    </p:spTree>
    <p:extLst>
      <p:ext uri="{BB962C8B-B14F-4D97-AF65-F5344CB8AC3E}">
        <p14:creationId xmlns:p14="http://schemas.microsoft.com/office/powerpoint/2010/main" val="1763440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A7C6510-6263-4F3C-AEEF-52EE17D66FFD}"/>
              </a:ext>
            </a:extLst>
          </p:cNvPr>
          <p:cNvSpPr>
            <a:spLocks noGrp="1"/>
          </p:cNvSpPr>
          <p:nvPr>
            <p:ph idx="1"/>
          </p:nvPr>
        </p:nvSpPr>
        <p:spPr>
          <a:xfrm>
            <a:off x="731837" y="1895476"/>
            <a:ext cx="7425843" cy="4270374"/>
          </a:xfrm>
        </p:spPr>
        <p:txBody>
          <a:bodyPr/>
          <a:lstStyle/>
          <a:p>
            <a:pPr lvl="1"/>
            <a:r>
              <a:rPr lang="fr-FR" sz="1300" b="1" cap="all" dirty="0">
                <a:solidFill>
                  <a:schemeClr val="accent2"/>
                </a:solidFill>
              </a:rPr>
              <a:t>Agents concernés :</a:t>
            </a:r>
          </a:p>
          <a:p>
            <a:pPr lvl="1"/>
            <a:endParaRPr lang="fr-FR" sz="1300" u="sng" dirty="0"/>
          </a:p>
          <a:p>
            <a:pPr lvl="2"/>
            <a:r>
              <a:rPr lang="fr-FR" sz="1300" dirty="0"/>
              <a:t>Fonctionnaires / stagiaires affiliés à la CNRACL qui dépendent du régime spécial de sécurité sociale</a:t>
            </a:r>
          </a:p>
          <a:p>
            <a:pPr lvl="2"/>
            <a:endParaRPr lang="fr-FR" sz="1300" dirty="0"/>
          </a:p>
          <a:p>
            <a:pPr lvl="2"/>
            <a:r>
              <a:rPr lang="fr-FR" sz="1300" dirty="0"/>
              <a:t>Fonctionnaires / stagiaires non affiliés à la CNRACL qui dépendent du régime général de sécurité sociale</a:t>
            </a:r>
          </a:p>
          <a:p>
            <a:pPr lvl="2"/>
            <a:endParaRPr lang="fr-FR" sz="1300" dirty="0"/>
          </a:p>
          <a:p>
            <a:pPr lvl="2"/>
            <a:r>
              <a:rPr lang="fr-FR" sz="1300" dirty="0"/>
              <a:t>Agents contractuels de droit public qui dépendent du régime général de sécurité sociale</a:t>
            </a:r>
          </a:p>
          <a:p>
            <a:endParaRPr lang="fr-FR" dirty="0"/>
          </a:p>
        </p:txBody>
      </p:sp>
      <p:sp>
        <p:nvSpPr>
          <p:cNvPr id="4" name="Espace réservé de la date 3">
            <a:extLst>
              <a:ext uri="{FF2B5EF4-FFF2-40B4-BE49-F238E27FC236}">
                <a16:creationId xmlns:a16="http://schemas.microsoft.com/office/drawing/2014/main" id="{5E1C8F23-D4F3-4C09-8AC7-507CE7648C9E}"/>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white"/>
                </a:solidFill>
                <a:effectLst/>
                <a:uLnTx/>
                <a:uFillTx/>
                <a:latin typeface="Arial"/>
                <a:ea typeface="+mn-ea"/>
                <a:cs typeface="+mn-cs"/>
              </a:rPr>
              <a:t>15/11/2024 - Diffusion externe confidentielle</a:t>
            </a:r>
            <a:endParaRPr kumimoji="0" lang="fr-FR" sz="10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Espace réservé du pied de page 4">
            <a:extLst>
              <a:ext uri="{FF2B5EF4-FFF2-40B4-BE49-F238E27FC236}">
                <a16:creationId xmlns:a16="http://schemas.microsoft.com/office/drawing/2014/main" id="{141EDAB6-5DDF-4CD4-B77E-61BB735518A3}"/>
              </a:ext>
            </a:extLst>
          </p:cNvPr>
          <p:cNvSpPr>
            <a:spLocks noGrp="1"/>
          </p:cNvSpPr>
          <p:nvPr>
            <p:ph type="ftr" sz="quarter" idx="11"/>
          </p:nvPr>
        </p:nvSpPr>
        <p:spPr/>
        <p:txBody>
          <a:bodyPr/>
          <a:lstStyle/>
          <a:p>
            <a:pPr marL="0" marR="0" lvl="0" indent="0" algn="r" defTabSz="914400" rtl="0" eaLnBrk="1" fontAlgn="auto" latinLnBrk="0" hangingPunct="1">
              <a:lnSpc>
                <a:spcPct val="70000"/>
              </a:lnSpc>
              <a:spcBef>
                <a:spcPts val="0"/>
              </a:spcBef>
              <a:spcAft>
                <a:spcPts val="0"/>
              </a:spcAft>
              <a:buClrTx/>
              <a:buSzTx/>
              <a:buFontTx/>
              <a:buNone/>
              <a:tabLst/>
              <a:defRPr/>
            </a:pPr>
            <a:r>
              <a:rPr kumimoji="0" lang="fr-FR" sz="1000" b="0" i="0" u="none" strike="noStrike" kern="1200" cap="none" spc="0" normalizeH="0" baseline="0" noProof="0">
                <a:ln>
                  <a:noFill/>
                </a:ln>
                <a:solidFill>
                  <a:prstClr val="white"/>
                </a:solidFill>
                <a:effectLst/>
                <a:uLnTx/>
                <a:uFillTx/>
                <a:latin typeface="Arial"/>
                <a:ea typeface="+mn-ea"/>
                <a:cs typeface="+mn-cs"/>
              </a:rPr>
              <a:t>Médecins conseils Relyens - FNAMA</a:t>
            </a:r>
            <a:endParaRPr kumimoji="0" lang="fr-FR" sz="10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Espace réservé du numéro de diapositive 5">
            <a:extLst>
              <a:ext uri="{FF2B5EF4-FFF2-40B4-BE49-F238E27FC236}">
                <a16:creationId xmlns:a16="http://schemas.microsoft.com/office/drawing/2014/main" id="{3EEA2D74-35F4-4F27-9BDA-18FA608ADC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C0F30-2BA6-4E2D-AFC7-62C5E77ECC9C}" type="slidenum">
              <a:rPr kumimoji="0" lang="fr-FR" sz="10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000" b="0" i="0" u="none" strike="noStrike" kern="1200" cap="none" spc="0" normalizeH="0" baseline="0" noProof="0" dirty="0">
              <a:ln>
                <a:noFill/>
              </a:ln>
              <a:solidFill>
                <a:prstClr val="white"/>
              </a:solidFill>
              <a:effectLst/>
              <a:uLnTx/>
              <a:uFillTx/>
              <a:latin typeface="Arial"/>
              <a:ea typeface="+mn-ea"/>
              <a:cs typeface="+mn-cs"/>
            </a:endParaRPr>
          </a:p>
        </p:txBody>
      </p:sp>
      <p:pic>
        <p:nvPicPr>
          <p:cNvPr id="2050" name="Picture 2" descr="Bonhomme blanc travail : 27 436 images, photos et images vectorielles de  stock | Shutterstock">
            <a:extLst>
              <a:ext uri="{FF2B5EF4-FFF2-40B4-BE49-F238E27FC236}">
                <a16:creationId xmlns:a16="http://schemas.microsoft.com/office/drawing/2014/main" id="{75004DED-C27E-438C-8BC8-8609D9B109D1}"/>
              </a:ext>
            </a:extLst>
          </p:cNvPr>
          <p:cNvPicPr>
            <a:picLocks noGrp="1" noChangeAspect="1" noChangeArrowheads="1"/>
          </p:cNvPicPr>
          <p:nvPr>
            <p:ph idx="13"/>
          </p:nvPr>
        </p:nvPicPr>
        <p:blipFill>
          <a:blip r:embed="rId2">
            <a:extLst>
              <a:ext uri="{28A0092B-C50C-407E-A947-70E740481C1C}">
                <a14:useLocalDpi xmlns:a14="http://schemas.microsoft.com/office/drawing/2010/main" val="0"/>
              </a:ext>
            </a:extLst>
          </a:blip>
          <a:stretch>
            <a:fillRect/>
          </a:stretch>
        </p:blipFill>
        <p:spPr bwMode="auto">
          <a:xfrm>
            <a:off x="9277350" y="2333625"/>
            <a:ext cx="2466975" cy="1857375"/>
          </a:xfrm>
          <a:prstGeom prst="rect">
            <a:avLst/>
          </a:prstGeom>
          <a:noFill/>
          <a:extLst>
            <a:ext uri="{909E8E84-426E-40DD-AFC4-6F175D3DCCD1}">
              <a14:hiddenFill xmlns:a14="http://schemas.microsoft.com/office/drawing/2010/main">
                <a:solidFill>
                  <a:srgbClr val="FFFFFF"/>
                </a:solidFill>
              </a14:hiddenFill>
            </a:ext>
          </a:extLst>
        </p:spPr>
      </p:pic>
      <p:sp>
        <p:nvSpPr>
          <p:cNvPr id="8" name="Titre 7">
            <a:extLst>
              <a:ext uri="{FF2B5EF4-FFF2-40B4-BE49-F238E27FC236}">
                <a16:creationId xmlns:a16="http://schemas.microsoft.com/office/drawing/2014/main" id="{55A0AD1E-BEE2-4C62-9D8F-0502A35DF941}"/>
              </a:ext>
            </a:extLst>
          </p:cNvPr>
          <p:cNvSpPr>
            <a:spLocks noGrp="1"/>
          </p:cNvSpPr>
          <p:nvPr>
            <p:ph type="title"/>
          </p:nvPr>
        </p:nvSpPr>
        <p:spPr/>
        <p:txBody>
          <a:bodyPr/>
          <a:lstStyle/>
          <a:p>
            <a:r>
              <a:rPr lang="fr-FR" dirty="0"/>
              <a:t>Propos introductifs </a:t>
            </a:r>
          </a:p>
        </p:txBody>
      </p:sp>
    </p:spTree>
    <p:extLst>
      <p:ext uri="{BB962C8B-B14F-4D97-AF65-F5344CB8AC3E}">
        <p14:creationId xmlns:p14="http://schemas.microsoft.com/office/powerpoint/2010/main" val="84614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A69437-717C-4B9A-A851-548F3AC798BA}"/>
              </a:ext>
            </a:extLst>
          </p:cNvPr>
          <p:cNvSpPr>
            <a:spLocks noGrp="1"/>
          </p:cNvSpPr>
          <p:nvPr>
            <p:ph type="title"/>
          </p:nvPr>
        </p:nvSpPr>
        <p:spPr/>
        <p:txBody>
          <a:bodyPr/>
          <a:lstStyle/>
          <a:p>
            <a:r>
              <a:rPr lang="fr-FR" dirty="0"/>
              <a:t>La procédure devant le conseil médical</a:t>
            </a:r>
          </a:p>
        </p:txBody>
      </p:sp>
      <p:sp>
        <p:nvSpPr>
          <p:cNvPr id="3" name="Espace réservé du texte 2">
            <a:extLst>
              <a:ext uri="{FF2B5EF4-FFF2-40B4-BE49-F238E27FC236}">
                <a16:creationId xmlns:a16="http://schemas.microsoft.com/office/drawing/2014/main" id="{9808A492-91A9-417C-8D83-BFEE4A550821}"/>
              </a:ext>
            </a:extLst>
          </p:cNvPr>
          <p:cNvSpPr>
            <a:spLocks noGrp="1"/>
          </p:cNvSpPr>
          <p:nvPr>
            <p:ph type="body" idx="1"/>
          </p:nvPr>
        </p:nvSpPr>
        <p:spPr/>
        <p:txBody>
          <a:bodyPr/>
          <a:lstStyle/>
          <a:p>
            <a:r>
              <a:rPr lang="fr-FR" dirty="0"/>
              <a:t>01</a:t>
            </a:r>
          </a:p>
        </p:txBody>
      </p:sp>
      <p:sp>
        <p:nvSpPr>
          <p:cNvPr id="4" name="Espace réservé de la date 3">
            <a:extLst>
              <a:ext uri="{FF2B5EF4-FFF2-40B4-BE49-F238E27FC236}">
                <a16:creationId xmlns:a16="http://schemas.microsoft.com/office/drawing/2014/main" id="{760EFFF6-70F8-45D9-A701-CA5BA7DAF574}"/>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15/11/2024 - Diffusion externe confidentielle</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5" name="Espace réservé du pied de page 4">
            <a:extLst>
              <a:ext uri="{FF2B5EF4-FFF2-40B4-BE49-F238E27FC236}">
                <a16:creationId xmlns:a16="http://schemas.microsoft.com/office/drawing/2014/main" id="{C1DDB5F8-02AA-4310-921E-E59C1833E6CA}"/>
              </a:ext>
            </a:extLst>
          </p:cNvPr>
          <p:cNvSpPr>
            <a:spLocks noGrp="1"/>
          </p:cNvSpPr>
          <p:nvPr>
            <p:ph type="ftr" sz="quarter" idx="11"/>
          </p:nvPr>
        </p:nvSpPr>
        <p:spPr/>
        <p:txBody>
          <a:bodyPr/>
          <a:lstStyle/>
          <a:p>
            <a:pPr marL="0" marR="0" lvl="0" indent="0" algn="r" defTabSz="914400" rtl="0" eaLnBrk="1" fontAlgn="auto" latinLnBrk="0" hangingPunct="1">
              <a:lnSpc>
                <a:spcPct val="7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Médecins conseils Relyens - FNAMA</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6" name="Espace réservé du numéro de diapositive 5">
            <a:extLst>
              <a:ext uri="{FF2B5EF4-FFF2-40B4-BE49-F238E27FC236}">
                <a16:creationId xmlns:a16="http://schemas.microsoft.com/office/drawing/2014/main" id="{86C41C49-A10D-4AD5-BAB0-EA25F55A98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C0F30-2BA6-4E2D-AFC7-62C5E77ECC9C}" type="slidenum">
              <a:rPr kumimoji="0" lang="fr-FR" sz="1000" b="0" i="0" u="none" strike="noStrike" kern="1200" cap="none" spc="0" normalizeH="0" baseline="0" noProof="0" smtClean="0">
                <a:ln>
                  <a:noFill/>
                </a:ln>
                <a:solidFill>
                  <a:srgbClr val="9FA3A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Tree>
    <p:extLst>
      <p:ext uri="{BB962C8B-B14F-4D97-AF65-F5344CB8AC3E}">
        <p14:creationId xmlns:p14="http://schemas.microsoft.com/office/powerpoint/2010/main" val="2893147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Espace réservé du contenu 7">
            <a:extLst>
              <a:ext uri="{FF2B5EF4-FFF2-40B4-BE49-F238E27FC236}">
                <a16:creationId xmlns:a16="http://schemas.microsoft.com/office/drawing/2014/main" id="{FCE53309-EF23-4D35-BA3F-E596EFE602BD}"/>
              </a:ext>
            </a:extLst>
          </p:cNvPr>
          <p:cNvGraphicFramePr>
            <a:graphicFrameLocks noGrp="1"/>
          </p:cNvGraphicFramePr>
          <p:nvPr>
            <p:ph idx="1"/>
          </p:nvPr>
        </p:nvGraphicFramePr>
        <p:xfrm>
          <a:off x="731838" y="1371599"/>
          <a:ext cx="10728323" cy="4341223"/>
        </p:xfrm>
        <a:graphic>
          <a:graphicData uri="http://schemas.openxmlformats.org/drawingml/2006/table">
            <a:tbl>
              <a:tblPr firstRow="1" bandRow="1">
                <a:tableStyleId>{5C22544A-7EE6-4342-B048-85BDC9FD1C3A}</a:tableStyleId>
              </a:tblPr>
              <a:tblGrid>
                <a:gridCol w="1706562">
                  <a:extLst>
                    <a:ext uri="{9D8B030D-6E8A-4147-A177-3AD203B41FA5}">
                      <a16:colId xmlns:a16="http://schemas.microsoft.com/office/drawing/2014/main" val="3196816090"/>
                    </a:ext>
                  </a:extLst>
                </a:gridCol>
                <a:gridCol w="3892731">
                  <a:extLst>
                    <a:ext uri="{9D8B030D-6E8A-4147-A177-3AD203B41FA5}">
                      <a16:colId xmlns:a16="http://schemas.microsoft.com/office/drawing/2014/main" val="467469542"/>
                    </a:ext>
                  </a:extLst>
                </a:gridCol>
                <a:gridCol w="5129030">
                  <a:extLst>
                    <a:ext uri="{9D8B030D-6E8A-4147-A177-3AD203B41FA5}">
                      <a16:colId xmlns:a16="http://schemas.microsoft.com/office/drawing/2014/main" val="3931193541"/>
                    </a:ext>
                  </a:extLst>
                </a:gridCol>
              </a:tblGrid>
              <a:tr h="643144">
                <a:tc>
                  <a:txBody>
                    <a:bodyPr/>
                    <a:lstStyle/>
                    <a:p>
                      <a:pPr algn="l" fontAlgn="t">
                        <a:spcBef>
                          <a:spcPts val="0"/>
                        </a:spcBef>
                        <a:spcAft>
                          <a:spcPts val="0"/>
                        </a:spcAft>
                      </a:pPr>
                      <a:endParaRPr lang="fr-FR" sz="1300" b="0" i="0" u="none" strike="noStrike" dirty="0">
                        <a:effectLst/>
                        <a:latin typeface="Arial" panose="020B0604020202020204" pitchFamily="34" charset="0"/>
                      </a:endParaRPr>
                    </a:p>
                  </a:txBody>
                  <a:tcPr anchor="ctr"/>
                </a:tc>
                <a:tc>
                  <a:txBody>
                    <a:bodyPr/>
                    <a:lstStyle/>
                    <a:p>
                      <a:pPr algn="ctr" fontAlgn="t">
                        <a:spcBef>
                          <a:spcPts val="0"/>
                        </a:spcBef>
                        <a:spcAft>
                          <a:spcPts val="0"/>
                        </a:spcAft>
                      </a:pPr>
                      <a:r>
                        <a:rPr lang="fr-FR" sz="1300" u="none" strike="noStrike" dirty="0">
                          <a:effectLst/>
                        </a:rPr>
                        <a:t>Avant le décret n°2022-350</a:t>
                      </a:r>
                      <a:endParaRPr lang="fr-FR" sz="1300" b="0" i="0" u="none" strike="noStrike" dirty="0">
                        <a:effectLst/>
                        <a:latin typeface="Arial" panose="020B0604020202020204" pitchFamily="34" charset="0"/>
                      </a:endParaRPr>
                    </a:p>
                  </a:txBody>
                  <a:tcPr anchor="ctr"/>
                </a:tc>
                <a:tc>
                  <a:txBody>
                    <a:bodyPr/>
                    <a:lstStyle/>
                    <a:p>
                      <a:pPr algn="ctr" fontAlgn="t">
                        <a:spcBef>
                          <a:spcPts val="0"/>
                        </a:spcBef>
                        <a:spcAft>
                          <a:spcPts val="0"/>
                        </a:spcAft>
                      </a:pPr>
                      <a:r>
                        <a:rPr lang="fr-FR" sz="1300" u="none" strike="noStrike" dirty="0">
                          <a:effectLst/>
                        </a:rPr>
                        <a:t>Après le décret n°2022-350</a:t>
                      </a:r>
                      <a:endParaRPr lang="fr-FR" sz="1300" b="0" i="0" u="none" strike="noStrike" dirty="0">
                        <a:effectLst/>
                        <a:latin typeface="Arial" panose="020B0604020202020204" pitchFamily="34" charset="0"/>
                      </a:endParaRPr>
                    </a:p>
                  </a:txBody>
                  <a:tcPr anchor="ctr"/>
                </a:tc>
                <a:extLst>
                  <a:ext uri="{0D108BD9-81ED-4DB2-BD59-A6C34878D82A}">
                    <a16:rowId xmlns:a16="http://schemas.microsoft.com/office/drawing/2014/main" val="2098794576"/>
                  </a:ext>
                </a:extLst>
              </a:tr>
              <a:tr h="1063644">
                <a:tc rowSpan="2">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fr-FR" sz="1300" b="1" i="0" u="none" strike="noStrike" kern="1200" cap="none" spc="0" normalizeH="0" baseline="0" dirty="0">
                          <a:ln>
                            <a:noFill/>
                          </a:ln>
                          <a:solidFill>
                            <a:schemeClr val="bg1"/>
                          </a:solidFill>
                          <a:effectLst/>
                          <a:uLnTx/>
                          <a:uFillTx/>
                          <a:latin typeface="+mn-lt"/>
                          <a:ea typeface="+mn-ea"/>
                          <a:cs typeface="+mn-cs"/>
                        </a:rPr>
                        <a:t>Modalités de saisine de l’instance </a:t>
                      </a:r>
                    </a:p>
                  </a:txBody>
                  <a:tcPr anchor="ctr">
                    <a:solidFill>
                      <a:schemeClr val="bg1">
                        <a:lumMod val="65000"/>
                      </a:schemeClr>
                    </a:solidFill>
                  </a:tcPr>
                </a:tc>
                <a:tc>
                  <a:txBody>
                    <a:bodyPr/>
                    <a:lstStyle/>
                    <a:p>
                      <a:pPr algn="just" fontAlgn="t">
                        <a:spcBef>
                          <a:spcPts val="0"/>
                        </a:spcBef>
                        <a:spcAft>
                          <a:spcPts val="0"/>
                        </a:spcAft>
                      </a:pPr>
                      <a:r>
                        <a:rPr lang="fr-FR" sz="1300" u="sng" strike="noStrike" dirty="0">
                          <a:effectLst/>
                        </a:rPr>
                        <a:t>Pour le comité médical</a:t>
                      </a:r>
                      <a:r>
                        <a:rPr lang="fr-FR" sz="1300" u="none" strike="noStrike" dirty="0">
                          <a:effectLst/>
                        </a:rPr>
                        <a:t> : </a:t>
                      </a:r>
                    </a:p>
                    <a:p>
                      <a:pPr algn="just" fontAlgn="t">
                        <a:spcBef>
                          <a:spcPts val="0"/>
                        </a:spcBef>
                        <a:spcAft>
                          <a:spcPts val="0"/>
                        </a:spcAft>
                      </a:pPr>
                      <a:r>
                        <a:rPr lang="fr-FR" sz="1300" u="none" strike="noStrike" dirty="0">
                          <a:effectLst/>
                        </a:rPr>
                        <a:t>Il était seulement précisé que le comité médical était obligatoirement consulté dans certaines circonstances.</a:t>
                      </a:r>
                      <a:endParaRPr lang="fr-FR" sz="1300" b="0" i="0" u="none" strike="noStrike" dirty="0">
                        <a:effectLst/>
                        <a:latin typeface="Arial" panose="020B0604020202020204" pitchFamily="34" charset="0"/>
                      </a:endParaRPr>
                    </a:p>
                  </a:txBody>
                  <a:tcPr/>
                </a:tc>
                <a:tc rowSpan="2">
                  <a:txBody>
                    <a:bodyPr/>
                    <a:lstStyle/>
                    <a:p>
                      <a:pPr algn="just" fontAlgn="t">
                        <a:spcBef>
                          <a:spcPts val="0"/>
                        </a:spcBef>
                        <a:spcAft>
                          <a:spcPts val="0"/>
                        </a:spcAft>
                      </a:pPr>
                      <a:r>
                        <a:rPr lang="fr-FR" sz="1300" u="none" strike="noStrike" dirty="0">
                          <a:effectLst/>
                        </a:rPr>
                        <a:t>Les conseils médicaux départementaux sont saisis pour avis par l'autorité territoriale, à son initiative ou à la demande du fonctionnaire.</a:t>
                      </a:r>
                    </a:p>
                    <a:p>
                      <a:pPr algn="just" fontAlgn="t">
                        <a:spcBef>
                          <a:spcPts val="0"/>
                        </a:spcBef>
                        <a:spcAft>
                          <a:spcPts val="0"/>
                        </a:spcAft>
                      </a:pPr>
                      <a:endParaRPr lang="fr-FR" sz="1300" u="none" strike="noStrike" dirty="0">
                        <a:effectLst/>
                      </a:endParaRPr>
                    </a:p>
                    <a:p>
                      <a:pPr algn="just" fontAlgn="t">
                        <a:spcBef>
                          <a:spcPts val="0"/>
                        </a:spcBef>
                        <a:spcAft>
                          <a:spcPts val="0"/>
                        </a:spcAft>
                      </a:pPr>
                      <a:r>
                        <a:rPr lang="fr-FR" sz="1300" u="none" strike="noStrike" dirty="0">
                          <a:effectLst/>
                        </a:rPr>
                        <a:t>Lorsque le fonctionnaire sollicite une saisine du conseil médical, l'autorité territoriale dispose </a:t>
                      </a:r>
                      <a:r>
                        <a:rPr lang="fr-FR" sz="1300" b="1" u="none" strike="noStrike" dirty="0">
                          <a:effectLst/>
                        </a:rPr>
                        <a:t>d'un délai de trois semaines </a:t>
                      </a:r>
                      <a:r>
                        <a:rPr lang="fr-FR" sz="1300" u="none" strike="noStrike" dirty="0">
                          <a:effectLst/>
                        </a:rPr>
                        <a:t>pour la transmettre au secrétariat de cette instance qui </a:t>
                      </a:r>
                      <a:r>
                        <a:rPr lang="fr-FR" sz="1300" b="1" u="none" strike="noStrike" dirty="0">
                          <a:effectLst/>
                        </a:rPr>
                        <a:t>doit en accuser réception au fonctionnaire concerné et à l'autorité territoriale</a:t>
                      </a:r>
                      <a:r>
                        <a:rPr lang="fr-FR" sz="1300" u="none" strike="noStrike" dirty="0">
                          <a:effectLst/>
                        </a:rPr>
                        <a:t>. </a:t>
                      </a:r>
                    </a:p>
                    <a:p>
                      <a:pPr algn="just" fontAlgn="t">
                        <a:spcBef>
                          <a:spcPts val="0"/>
                        </a:spcBef>
                        <a:spcAft>
                          <a:spcPts val="0"/>
                        </a:spcAft>
                      </a:pPr>
                      <a:endParaRPr lang="fr-FR" sz="1300" u="none" strike="noStrike" dirty="0">
                        <a:effectLst/>
                      </a:endParaRPr>
                    </a:p>
                    <a:p>
                      <a:pPr algn="just" fontAlgn="t">
                        <a:spcBef>
                          <a:spcPts val="0"/>
                        </a:spcBef>
                        <a:spcAft>
                          <a:spcPts val="0"/>
                        </a:spcAft>
                      </a:pPr>
                      <a:r>
                        <a:rPr lang="fr-FR" sz="1300" u="none" strike="noStrike" dirty="0">
                          <a:effectLst/>
                        </a:rPr>
                        <a:t>A l'expiration d'un délai de trois semaines, le fonctionnaire peut faire parvenir directement au secrétariat du conseil un double de sa demande par lettre recommandée avec avis de réception. Cette transmission vaut saisine du conseil médical.</a:t>
                      </a:r>
                      <a:endParaRPr lang="fr-FR" sz="1300" b="0" i="0" u="none" strike="noStrike" dirty="0">
                        <a:effectLst/>
                        <a:latin typeface="Arial" panose="020B0604020202020204" pitchFamily="34" charset="0"/>
                      </a:endParaRPr>
                    </a:p>
                  </a:txBody>
                  <a:tcPr>
                    <a:solidFill>
                      <a:schemeClr val="accent2">
                        <a:lumMod val="20000"/>
                        <a:lumOff val="80000"/>
                      </a:schemeClr>
                    </a:solidFill>
                  </a:tcPr>
                </a:tc>
                <a:extLst>
                  <a:ext uri="{0D108BD9-81ED-4DB2-BD59-A6C34878D82A}">
                    <a16:rowId xmlns:a16="http://schemas.microsoft.com/office/drawing/2014/main" val="2011333706"/>
                  </a:ext>
                </a:extLst>
              </a:tr>
              <a:tr h="2634435">
                <a:tc vMerge="1">
                  <a:txBody>
                    <a:bodyPr/>
                    <a:lstStyle/>
                    <a:p>
                      <a:endParaRPr lang="fr-FR"/>
                    </a:p>
                  </a:txBody>
                  <a:tcPr/>
                </a:tc>
                <a:tc>
                  <a:txBody>
                    <a:bodyPr/>
                    <a:lstStyle/>
                    <a:p>
                      <a:pPr algn="just" fontAlgn="t">
                        <a:spcBef>
                          <a:spcPts val="0"/>
                        </a:spcBef>
                        <a:spcAft>
                          <a:spcPts val="0"/>
                        </a:spcAft>
                      </a:pPr>
                      <a:r>
                        <a:rPr lang="fr-FR" sz="1300" u="sng" strike="noStrike" dirty="0">
                          <a:effectLst/>
                        </a:rPr>
                        <a:t>Pour la commission de réforme</a:t>
                      </a:r>
                      <a:r>
                        <a:rPr lang="fr-FR" sz="1300" u="none" strike="noStrike" dirty="0">
                          <a:effectLst/>
                        </a:rPr>
                        <a:t> : </a:t>
                      </a:r>
                    </a:p>
                    <a:p>
                      <a:pPr algn="just" fontAlgn="t">
                        <a:spcBef>
                          <a:spcPts val="0"/>
                        </a:spcBef>
                        <a:spcAft>
                          <a:spcPts val="0"/>
                        </a:spcAft>
                      </a:pPr>
                      <a:r>
                        <a:rPr lang="fr-FR" sz="1300" u="none" strike="noStrike" dirty="0">
                          <a:effectLst/>
                        </a:rPr>
                        <a:t>L’employeur a 3 semaines pour transmettre la demande auprès de la CR ; passé ce délai l’agent peut directement transmettre au secrétariat de la CR un double de sa demande en LR/AR (=saisine).</a:t>
                      </a:r>
                      <a:endParaRPr lang="fr-FR" sz="1300" b="0" i="0" u="none" strike="noStrike" dirty="0">
                        <a:effectLst/>
                        <a:latin typeface="Arial" panose="020B0604020202020204" pitchFamily="34" charset="0"/>
                      </a:endParaRPr>
                    </a:p>
                  </a:txBody>
                  <a:tcPr/>
                </a:tc>
                <a:tc vMerge="1">
                  <a:txBody>
                    <a:bodyPr/>
                    <a:lstStyle/>
                    <a:p>
                      <a:endParaRPr lang="fr-FR"/>
                    </a:p>
                  </a:txBody>
                  <a:tcPr/>
                </a:tc>
                <a:extLst>
                  <a:ext uri="{0D108BD9-81ED-4DB2-BD59-A6C34878D82A}">
                    <a16:rowId xmlns:a16="http://schemas.microsoft.com/office/drawing/2014/main" val="3486956321"/>
                  </a:ext>
                </a:extLst>
              </a:tr>
            </a:tbl>
          </a:graphicData>
        </a:graphic>
      </p:graphicFrame>
      <p:sp>
        <p:nvSpPr>
          <p:cNvPr id="3" name="Espace réservé de la date 2">
            <a:extLst>
              <a:ext uri="{FF2B5EF4-FFF2-40B4-BE49-F238E27FC236}">
                <a16:creationId xmlns:a16="http://schemas.microsoft.com/office/drawing/2014/main" id="{34AB9FC9-D4BA-4258-815C-E02AB2675DD9}"/>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15/11/2024 - Diffusion externe confidentielle</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4" name="Espace réservé du pied de page 3">
            <a:extLst>
              <a:ext uri="{FF2B5EF4-FFF2-40B4-BE49-F238E27FC236}">
                <a16:creationId xmlns:a16="http://schemas.microsoft.com/office/drawing/2014/main" id="{A5584F24-7473-4E23-9C15-A33BCB0950F6}"/>
              </a:ext>
            </a:extLst>
          </p:cNvPr>
          <p:cNvSpPr>
            <a:spLocks noGrp="1"/>
          </p:cNvSpPr>
          <p:nvPr>
            <p:ph type="ftr" sz="quarter" idx="11"/>
          </p:nvPr>
        </p:nvSpPr>
        <p:spPr/>
        <p:txBody>
          <a:bodyPr/>
          <a:lstStyle/>
          <a:p>
            <a:pPr marL="0" marR="0" lvl="0" indent="0" algn="r" defTabSz="914400" rtl="0" eaLnBrk="1" fontAlgn="auto" latinLnBrk="0" hangingPunct="1">
              <a:lnSpc>
                <a:spcPct val="7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Médecins conseils Relyens - FNAMA</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5" name="Espace réservé du numéro de diapositive 4">
            <a:extLst>
              <a:ext uri="{FF2B5EF4-FFF2-40B4-BE49-F238E27FC236}">
                <a16:creationId xmlns:a16="http://schemas.microsoft.com/office/drawing/2014/main" id="{8873552C-63E7-435F-9271-AFE6FAB3AA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C0F30-2BA6-4E2D-AFC7-62C5E77ECC9C}" type="slidenum">
              <a:rPr kumimoji="0" lang="fr-FR" sz="1000" b="0" i="0" u="none" strike="noStrike" kern="1200" cap="none" spc="0" normalizeH="0" baseline="0" noProof="0" smtClean="0">
                <a:ln>
                  <a:noFill/>
                </a:ln>
                <a:solidFill>
                  <a:srgbClr val="9FA3A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6" name="Titre 5">
            <a:extLst>
              <a:ext uri="{FF2B5EF4-FFF2-40B4-BE49-F238E27FC236}">
                <a16:creationId xmlns:a16="http://schemas.microsoft.com/office/drawing/2014/main" id="{487C95C4-CEA6-4471-86B1-E81EDEB1DC24}"/>
              </a:ext>
            </a:extLst>
          </p:cNvPr>
          <p:cNvSpPr>
            <a:spLocks noGrp="1"/>
          </p:cNvSpPr>
          <p:nvPr>
            <p:ph type="title"/>
          </p:nvPr>
        </p:nvSpPr>
        <p:spPr/>
        <p:txBody>
          <a:bodyPr/>
          <a:lstStyle/>
          <a:p>
            <a:r>
              <a:rPr lang="fr-FR" dirty="0"/>
              <a:t>La procédure devant le conseil médical </a:t>
            </a:r>
          </a:p>
        </p:txBody>
      </p:sp>
    </p:spTree>
    <p:extLst>
      <p:ext uri="{BB962C8B-B14F-4D97-AF65-F5344CB8AC3E}">
        <p14:creationId xmlns:p14="http://schemas.microsoft.com/office/powerpoint/2010/main" val="2633820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a:extLst>
              <a:ext uri="{FF2B5EF4-FFF2-40B4-BE49-F238E27FC236}">
                <a16:creationId xmlns:a16="http://schemas.microsoft.com/office/drawing/2014/main" id="{1DF9F803-18E8-4DFB-B1B2-76A9F87C0864}"/>
              </a:ext>
            </a:extLst>
          </p:cNvPr>
          <p:cNvGraphicFramePr>
            <a:graphicFrameLocks noGrp="1"/>
          </p:cNvGraphicFramePr>
          <p:nvPr>
            <p:ph idx="1"/>
          </p:nvPr>
        </p:nvGraphicFramePr>
        <p:xfrm>
          <a:off x="731838" y="1371600"/>
          <a:ext cx="10728324" cy="4280263"/>
        </p:xfrm>
        <a:graphic>
          <a:graphicData uri="http://schemas.openxmlformats.org/drawingml/2006/table">
            <a:tbl>
              <a:tblPr firstRow="1" bandRow="1">
                <a:tableStyleId>{5C22544A-7EE6-4342-B048-85BDC9FD1C3A}</a:tableStyleId>
              </a:tblPr>
              <a:tblGrid>
                <a:gridCol w="2359705">
                  <a:extLst>
                    <a:ext uri="{9D8B030D-6E8A-4147-A177-3AD203B41FA5}">
                      <a16:colId xmlns:a16="http://schemas.microsoft.com/office/drawing/2014/main" val="4133040971"/>
                    </a:ext>
                  </a:extLst>
                </a:gridCol>
                <a:gridCol w="4153988">
                  <a:extLst>
                    <a:ext uri="{9D8B030D-6E8A-4147-A177-3AD203B41FA5}">
                      <a16:colId xmlns:a16="http://schemas.microsoft.com/office/drawing/2014/main" val="2442851402"/>
                    </a:ext>
                  </a:extLst>
                </a:gridCol>
                <a:gridCol w="4214631">
                  <a:extLst>
                    <a:ext uri="{9D8B030D-6E8A-4147-A177-3AD203B41FA5}">
                      <a16:colId xmlns:a16="http://schemas.microsoft.com/office/drawing/2014/main" val="560855075"/>
                    </a:ext>
                  </a:extLst>
                </a:gridCol>
              </a:tblGrid>
              <a:tr h="416500">
                <a:tc>
                  <a:txBody>
                    <a:bodyPr/>
                    <a:lstStyle/>
                    <a:p>
                      <a:pPr algn="l" fontAlgn="t">
                        <a:spcBef>
                          <a:spcPts val="0"/>
                        </a:spcBef>
                        <a:spcAft>
                          <a:spcPts val="0"/>
                        </a:spcAft>
                      </a:pPr>
                      <a:endParaRPr lang="fr-FR" sz="1300" b="0" i="0" u="none" strike="noStrike" dirty="0">
                        <a:effectLst/>
                        <a:latin typeface="Arial" panose="020B0604020202020204" pitchFamily="34" charset="0"/>
                      </a:endParaRPr>
                    </a:p>
                  </a:txBody>
                  <a:tcPr/>
                </a:tc>
                <a:tc>
                  <a:txBody>
                    <a:bodyPr/>
                    <a:lstStyle/>
                    <a:p>
                      <a:pPr algn="ctr" fontAlgn="t">
                        <a:spcBef>
                          <a:spcPts val="0"/>
                        </a:spcBef>
                        <a:spcAft>
                          <a:spcPts val="0"/>
                        </a:spcAft>
                      </a:pPr>
                      <a:r>
                        <a:rPr lang="fr-FR" sz="1300" u="none" strike="noStrike" dirty="0">
                          <a:effectLst/>
                        </a:rPr>
                        <a:t>Avant le décret n°2022-350</a:t>
                      </a:r>
                      <a:endParaRPr lang="fr-FR" sz="1300" b="0" i="0" u="none" strike="noStrike" dirty="0">
                        <a:effectLst/>
                        <a:latin typeface="Arial" panose="020B0604020202020204" pitchFamily="34" charset="0"/>
                      </a:endParaRPr>
                    </a:p>
                  </a:txBody>
                  <a:tcPr/>
                </a:tc>
                <a:tc>
                  <a:txBody>
                    <a:bodyPr/>
                    <a:lstStyle/>
                    <a:p>
                      <a:pPr algn="ctr" fontAlgn="t">
                        <a:spcBef>
                          <a:spcPts val="0"/>
                        </a:spcBef>
                        <a:spcAft>
                          <a:spcPts val="0"/>
                        </a:spcAft>
                      </a:pPr>
                      <a:r>
                        <a:rPr lang="fr-FR" sz="1300" u="none" strike="noStrike" dirty="0">
                          <a:effectLst/>
                        </a:rPr>
                        <a:t>Après le décret n°2022-350</a:t>
                      </a:r>
                      <a:endParaRPr lang="fr-FR" sz="1300" b="0" i="0" u="none" strike="noStrike" dirty="0">
                        <a:effectLst/>
                        <a:latin typeface="Arial" panose="020B0604020202020204" pitchFamily="34" charset="0"/>
                      </a:endParaRPr>
                    </a:p>
                  </a:txBody>
                  <a:tcPr/>
                </a:tc>
                <a:extLst>
                  <a:ext uri="{0D108BD9-81ED-4DB2-BD59-A6C34878D82A}">
                    <a16:rowId xmlns:a16="http://schemas.microsoft.com/office/drawing/2014/main" val="3407955862"/>
                  </a:ext>
                </a:extLst>
              </a:tr>
              <a:tr h="318015">
                <a:tc gridSpan="3">
                  <a:txBody>
                    <a:bodyPr/>
                    <a:lstStyle/>
                    <a:p>
                      <a:pPr algn="ctr" fontAlgn="t">
                        <a:spcBef>
                          <a:spcPts val="0"/>
                        </a:spcBef>
                        <a:spcAft>
                          <a:spcPts val="0"/>
                        </a:spcAft>
                      </a:pPr>
                      <a:r>
                        <a:rPr lang="fr-FR" sz="1300" u="none" strike="noStrike" dirty="0">
                          <a:effectLst/>
                        </a:rPr>
                        <a:t>Modalités de convocation/ information de l’agent </a:t>
                      </a:r>
                      <a:endParaRPr lang="fr-FR" sz="1300" b="0" i="0" u="none" strike="noStrike" dirty="0">
                        <a:effectLst/>
                        <a:latin typeface="Arial" panose="020B0604020202020204" pitchFamily="34" charset="0"/>
                      </a:endParaRP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742956889"/>
                  </a:ext>
                </a:extLst>
              </a:tr>
              <a:tr h="1145376">
                <a:tc rowSpan="2">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fr-FR" sz="1300" b="1" i="0" u="none" strike="noStrike" kern="1200" cap="none" spc="0" normalizeH="0" baseline="0" dirty="0">
                          <a:ln>
                            <a:noFill/>
                          </a:ln>
                          <a:solidFill>
                            <a:schemeClr val="bg1"/>
                          </a:solidFill>
                          <a:effectLst/>
                          <a:uLnTx/>
                          <a:uFillTx/>
                          <a:latin typeface="+mn-lt"/>
                          <a:ea typeface="+mn-ea"/>
                          <a:cs typeface="+mn-cs"/>
                        </a:rPr>
                        <a:t>Devant le Comité médical / </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fr-FR" sz="1300" b="1" i="0" u="none" strike="noStrike" kern="1200" cap="none" spc="0" normalizeH="0" baseline="0" dirty="0">
                          <a:ln>
                            <a:noFill/>
                          </a:ln>
                          <a:solidFill>
                            <a:schemeClr val="bg1"/>
                          </a:solidFill>
                          <a:effectLst/>
                          <a:uLnTx/>
                          <a:uFillTx/>
                          <a:latin typeface="+mn-lt"/>
                          <a:ea typeface="+mn-ea"/>
                          <a:cs typeface="+mn-cs"/>
                        </a:rPr>
                        <a:t>le conseil médical en formation restreinte </a:t>
                      </a:r>
                    </a:p>
                  </a:txBody>
                  <a:tcPr anchor="ctr">
                    <a:solidFill>
                      <a:schemeClr val="bg1">
                        <a:lumMod val="65000"/>
                      </a:schemeClr>
                    </a:solidFill>
                  </a:tcPr>
                </a:tc>
                <a:tc rowSpan="2">
                  <a:txBody>
                    <a:bodyPr/>
                    <a:lstStyle/>
                    <a:p>
                      <a:pPr algn="just" fontAlgn="t">
                        <a:spcBef>
                          <a:spcPts val="0"/>
                        </a:spcBef>
                        <a:spcAft>
                          <a:spcPts val="0"/>
                        </a:spcAft>
                      </a:pPr>
                      <a:r>
                        <a:rPr lang="fr-FR" sz="1300" u="none" strike="noStrike" kern="1200" dirty="0">
                          <a:effectLst/>
                        </a:rPr>
                        <a:t>Le secrétariat du comité médical informe le fonctionnaire :</a:t>
                      </a:r>
                    </a:p>
                    <a:p>
                      <a:pPr algn="just" fontAlgn="t">
                        <a:spcBef>
                          <a:spcPts val="0"/>
                        </a:spcBef>
                        <a:spcAft>
                          <a:spcPts val="0"/>
                        </a:spcAft>
                      </a:pPr>
                      <a:endParaRPr lang="fr-FR" sz="1300" u="none" strike="noStrike" dirty="0">
                        <a:effectLst/>
                      </a:endParaRPr>
                    </a:p>
                    <a:p>
                      <a:pPr algn="just" fontAlgn="t">
                        <a:spcBef>
                          <a:spcPts val="0"/>
                        </a:spcBef>
                        <a:spcAft>
                          <a:spcPts val="0"/>
                        </a:spcAft>
                      </a:pPr>
                      <a:r>
                        <a:rPr lang="fr-FR" sz="1300" u="none" strike="noStrike" kern="1200" dirty="0">
                          <a:effectLst/>
                        </a:rPr>
                        <a:t>-de la date à laquelle le comité médical examinera son dossier ;</a:t>
                      </a:r>
                    </a:p>
                    <a:p>
                      <a:pPr algn="just" fontAlgn="t">
                        <a:spcBef>
                          <a:spcPts val="0"/>
                        </a:spcBef>
                        <a:spcAft>
                          <a:spcPts val="0"/>
                        </a:spcAft>
                      </a:pPr>
                      <a:endParaRPr lang="fr-FR" sz="1300" u="none" strike="noStrike" dirty="0">
                        <a:effectLst/>
                      </a:endParaRPr>
                    </a:p>
                    <a:p>
                      <a:pPr algn="just" fontAlgn="t">
                        <a:spcBef>
                          <a:spcPts val="0"/>
                        </a:spcBef>
                        <a:spcAft>
                          <a:spcPts val="0"/>
                        </a:spcAft>
                      </a:pPr>
                      <a:r>
                        <a:rPr lang="fr-FR" sz="1300" u="none" strike="noStrike" kern="1200" dirty="0">
                          <a:effectLst/>
                        </a:rPr>
                        <a:t>-de ses droits concernant la communication de son dossier et de la possibilité de faire entendre le médecin de son choix ;</a:t>
                      </a:r>
                    </a:p>
                    <a:p>
                      <a:pPr algn="just" fontAlgn="t">
                        <a:spcBef>
                          <a:spcPts val="0"/>
                        </a:spcBef>
                        <a:spcAft>
                          <a:spcPts val="0"/>
                        </a:spcAft>
                      </a:pPr>
                      <a:endParaRPr lang="fr-FR" sz="1300" u="none" strike="noStrike" dirty="0">
                        <a:effectLst/>
                      </a:endParaRPr>
                    </a:p>
                    <a:p>
                      <a:pPr algn="just" fontAlgn="t">
                        <a:spcBef>
                          <a:spcPts val="0"/>
                        </a:spcBef>
                        <a:spcAft>
                          <a:spcPts val="0"/>
                        </a:spcAft>
                      </a:pPr>
                      <a:r>
                        <a:rPr lang="fr-FR" sz="1300" u="none" strike="noStrike" kern="1200" dirty="0">
                          <a:effectLst/>
                        </a:rPr>
                        <a:t>-voies de recours possibles devant le comité médical supérieur</a:t>
                      </a:r>
                      <a:endParaRPr lang="fr-FR" sz="1300" b="0" i="0" u="none" strike="noStrike" dirty="0">
                        <a:effectLst/>
                        <a:latin typeface="Arial" panose="020B0604020202020204" pitchFamily="34" charset="0"/>
                      </a:endParaRPr>
                    </a:p>
                  </a:txBody>
                  <a:tcPr/>
                </a:tc>
                <a:tc>
                  <a:txBody>
                    <a:bodyPr/>
                    <a:lstStyle/>
                    <a:p>
                      <a:pPr algn="just" fontAlgn="t">
                        <a:spcBef>
                          <a:spcPts val="0"/>
                        </a:spcBef>
                        <a:spcAft>
                          <a:spcPts val="0"/>
                        </a:spcAft>
                      </a:pPr>
                      <a:r>
                        <a:rPr lang="fr-FR" sz="1300" u="none" strike="noStrike" dirty="0">
                          <a:effectLst/>
                        </a:rPr>
                        <a:t>Le secrétariat du conseil informe le fonctionnaire :</a:t>
                      </a:r>
                    </a:p>
                    <a:p>
                      <a:pPr algn="just" fontAlgn="t">
                        <a:spcBef>
                          <a:spcPts val="0"/>
                        </a:spcBef>
                        <a:spcAft>
                          <a:spcPts val="0"/>
                        </a:spcAft>
                      </a:pPr>
                      <a:r>
                        <a:rPr lang="fr-FR" sz="1300" u="none" strike="noStrike" dirty="0">
                          <a:effectLst/>
                        </a:rPr>
                        <a:t>-de la date à laquelle le conseil examinera son dossier, </a:t>
                      </a:r>
                    </a:p>
                    <a:p>
                      <a:pPr algn="just" fontAlgn="t">
                        <a:spcBef>
                          <a:spcPts val="0"/>
                        </a:spcBef>
                        <a:spcAft>
                          <a:spcPts val="0"/>
                        </a:spcAft>
                      </a:pPr>
                      <a:r>
                        <a:rPr lang="fr-FR" sz="1300" u="none" strike="noStrike" dirty="0">
                          <a:effectLst/>
                        </a:rPr>
                        <a:t>-de son droit à consulter son dossier </a:t>
                      </a:r>
                    </a:p>
                    <a:p>
                      <a:pPr algn="just" fontAlgn="t">
                        <a:spcBef>
                          <a:spcPts val="0"/>
                        </a:spcBef>
                        <a:spcAft>
                          <a:spcPts val="0"/>
                        </a:spcAft>
                      </a:pPr>
                      <a:r>
                        <a:rPr lang="fr-FR" sz="1300" u="none" strike="noStrike" dirty="0">
                          <a:effectLst/>
                        </a:rPr>
                        <a:t>-des voies de contestation possibles devant le conseil médical supérieur</a:t>
                      </a:r>
                      <a:endParaRPr lang="fr-FR" sz="1300" b="0" i="0" u="none" strike="noStrike" dirty="0">
                        <a:effectLst/>
                        <a:latin typeface="Arial" panose="020B0604020202020204" pitchFamily="34" charset="0"/>
                      </a:endParaRPr>
                    </a:p>
                  </a:txBody>
                  <a:tcPr/>
                </a:tc>
                <a:extLst>
                  <a:ext uri="{0D108BD9-81ED-4DB2-BD59-A6C34878D82A}">
                    <a16:rowId xmlns:a16="http://schemas.microsoft.com/office/drawing/2014/main" val="3438090613"/>
                  </a:ext>
                </a:extLst>
              </a:tr>
              <a:tr h="2400372">
                <a:tc vMerge="1">
                  <a:txBody>
                    <a:bodyPr/>
                    <a:lstStyle/>
                    <a:p>
                      <a:endParaRPr lang="fr-FR"/>
                    </a:p>
                  </a:txBody>
                  <a:tcPr/>
                </a:tc>
                <a:tc vMerge="1">
                  <a:txBody>
                    <a:bodyPr/>
                    <a:lstStyle/>
                    <a:p>
                      <a:endParaRPr lang="fr-FR"/>
                    </a:p>
                  </a:txBody>
                  <a:tcPr/>
                </a:tc>
                <a:tc>
                  <a:txBody>
                    <a:bodyPr/>
                    <a:lstStyle/>
                    <a:p>
                      <a:pPr algn="just" fontAlgn="t">
                        <a:spcBef>
                          <a:spcPts val="0"/>
                        </a:spcBef>
                        <a:spcAft>
                          <a:spcPts val="0"/>
                        </a:spcAft>
                      </a:pPr>
                      <a:r>
                        <a:rPr lang="fr-FR" sz="1300" u="none" strike="noStrike" dirty="0">
                          <a:effectLst/>
                        </a:rPr>
                        <a:t>-Le fonctionnaire peut présenter des observations écrites et être accompagné / représenté </a:t>
                      </a:r>
                    </a:p>
                    <a:p>
                      <a:pPr algn="just" fontAlgn="t">
                        <a:spcBef>
                          <a:spcPts val="0"/>
                        </a:spcBef>
                        <a:spcAft>
                          <a:spcPts val="0"/>
                        </a:spcAft>
                      </a:pPr>
                      <a:endParaRPr lang="fr-FR" sz="1300" u="none" strike="noStrike" dirty="0">
                        <a:effectLst/>
                      </a:endParaRPr>
                    </a:p>
                    <a:p>
                      <a:pPr algn="just" fontAlgn="t">
                        <a:spcBef>
                          <a:spcPts val="0"/>
                        </a:spcBef>
                        <a:spcAft>
                          <a:spcPts val="0"/>
                        </a:spcAft>
                      </a:pPr>
                      <a:r>
                        <a:rPr lang="fr-FR" sz="1300" u="none" strike="noStrike" dirty="0">
                          <a:effectLst/>
                        </a:rPr>
                        <a:t>-il est invité à prendre connaissance de son dossier au moins 10 jours avant la séance</a:t>
                      </a:r>
                    </a:p>
                    <a:p>
                      <a:pPr algn="just" fontAlgn="t">
                        <a:spcBef>
                          <a:spcPts val="0"/>
                        </a:spcBef>
                        <a:spcAft>
                          <a:spcPts val="0"/>
                        </a:spcAft>
                      </a:pPr>
                      <a:endParaRPr lang="fr-FR" sz="1300" u="none" strike="noStrike" dirty="0">
                        <a:effectLst/>
                      </a:endParaRPr>
                    </a:p>
                    <a:p>
                      <a:pPr algn="just" fontAlgn="t">
                        <a:spcBef>
                          <a:spcPts val="0"/>
                        </a:spcBef>
                        <a:spcAft>
                          <a:spcPts val="0"/>
                        </a:spcAft>
                      </a:pPr>
                      <a:r>
                        <a:rPr lang="fr-FR" sz="1300" u="none" strike="noStrike" dirty="0">
                          <a:effectLst/>
                        </a:rPr>
                        <a:t>-il peut être entendu par le </a:t>
                      </a:r>
                      <a:r>
                        <a:rPr lang="fr-FR" sz="1300" u="none" strike="noStrike" dirty="0">
                          <a:effectLst>
                            <a:outerShdw blurRad="38100" dist="38100" dir="2700000" algn="tl" rotWithShape="0">
                              <a:srgbClr val="000000">
                                <a:alpha val="43000"/>
                              </a:srgbClr>
                            </a:outerShdw>
                          </a:effectLst>
                        </a:rPr>
                        <a:t>conseil si ce dernier le juge utile</a:t>
                      </a:r>
                    </a:p>
                    <a:p>
                      <a:pPr algn="just" fontAlgn="t">
                        <a:spcBef>
                          <a:spcPts val="0"/>
                        </a:spcBef>
                        <a:spcAft>
                          <a:spcPts val="0"/>
                        </a:spcAft>
                      </a:pPr>
                      <a:endParaRPr lang="fr-FR" sz="1300" u="none" strike="noStrike" dirty="0">
                        <a:effectLst/>
                      </a:endParaRPr>
                    </a:p>
                    <a:p>
                      <a:pPr algn="just" fontAlgn="t">
                        <a:spcBef>
                          <a:spcPts val="0"/>
                        </a:spcBef>
                        <a:spcAft>
                          <a:spcPts val="0"/>
                        </a:spcAft>
                      </a:pPr>
                      <a:r>
                        <a:rPr lang="fr-FR" sz="1300" u="none" strike="noStrike" dirty="0">
                          <a:effectLst/>
                        </a:rPr>
                        <a:t>- </a:t>
                      </a:r>
                      <a:r>
                        <a:rPr lang="fr-FR" sz="1300" u="none" strike="noStrike" dirty="0" err="1">
                          <a:effectLst/>
                        </a:rPr>
                        <a:t>I’agent</a:t>
                      </a:r>
                      <a:r>
                        <a:rPr lang="fr-FR" sz="1300" u="none" strike="noStrike" dirty="0">
                          <a:effectLst/>
                        </a:rPr>
                        <a:t> intéressé et </a:t>
                      </a:r>
                      <a:r>
                        <a:rPr lang="fr-FR" sz="1300" u="none" strike="noStrike" dirty="0">
                          <a:effectLst>
                            <a:outerShdw blurRad="38100" dist="38100" dir="2700000" algn="tl" rotWithShape="0">
                              <a:srgbClr val="000000">
                                <a:alpha val="43000"/>
                              </a:srgbClr>
                            </a:outerShdw>
                          </a:effectLst>
                        </a:rPr>
                        <a:t>l'autorité territoriale </a:t>
                      </a:r>
                      <a:r>
                        <a:rPr lang="fr-FR" sz="1300" u="none" strike="noStrike" dirty="0">
                          <a:effectLst/>
                        </a:rPr>
                        <a:t>peuvent faire entendre le médecin de leur choix par le conseil.</a:t>
                      </a:r>
                      <a:endParaRPr lang="fr-FR" sz="1300" dirty="0"/>
                    </a:p>
                  </a:txBody>
                  <a:tc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extLst>
                  <a:ext uri="{0D108BD9-81ED-4DB2-BD59-A6C34878D82A}">
                    <a16:rowId xmlns:a16="http://schemas.microsoft.com/office/drawing/2014/main" val="1165101220"/>
                  </a:ext>
                </a:extLst>
              </a:tr>
            </a:tbl>
          </a:graphicData>
        </a:graphic>
      </p:graphicFrame>
      <p:sp>
        <p:nvSpPr>
          <p:cNvPr id="8" name="Espace réservé de la date 7">
            <a:extLst>
              <a:ext uri="{FF2B5EF4-FFF2-40B4-BE49-F238E27FC236}">
                <a16:creationId xmlns:a16="http://schemas.microsoft.com/office/drawing/2014/main" id="{A1588C33-D44B-4C52-89D2-6D4CDE5CDAA2}"/>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15/11/2024 - Diffusion externe confidentielle</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9" name="Espace réservé du pied de page 8">
            <a:extLst>
              <a:ext uri="{FF2B5EF4-FFF2-40B4-BE49-F238E27FC236}">
                <a16:creationId xmlns:a16="http://schemas.microsoft.com/office/drawing/2014/main" id="{08A293E6-86CF-4D2F-BD69-56B6E44C4563}"/>
              </a:ext>
            </a:extLst>
          </p:cNvPr>
          <p:cNvSpPr>
            <a:spLocks noGrp="1"/>
          </p:cNvSpPr>
          <p:nvPr>
            <p:ph type="ftr" sz="quarter" idx="11"/>
          </p:nvPr>
        </p:nvSpPr>
        <p:spPr/>
        <p:txBody>
          <a:bodyPr/>
          <a:lstStyle/>
          <a:p>
            <a:pPr marL="0" marR="0" lvl="0" indent="0" algn="r" defTabSz="914400" rtl="0" eaLnBrk="1" fontAlgn="auto" latinLnBrk="0" hangingPunct="1">
              <a:lnSpc>
                <a:spcPct val="7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Médecins conseils Relyens - FNAMA</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10" name="Espace réservé du numéro de diapositive 9">
            <a:extLst>
              <a:ext uri="{FF2B5EF4-FFF2-40B4-BE49-F238E27FC236}">
                <a16:creationId xmlns:a16="http://schemas.microsoft.com/office/drawing/2014/main" id="{9C0C5599-6899-4FFB-AB4B-EFB276F7FF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C0F30-2BA6-4E2D-AFC7-62C5E77ECC9C}" type="slidenum">
              <a:rPr kumimoji="0" lang="fr-FR" sz="1000" b="0" i="0" u="none" strike="noStrike" kern="1200" cap="none" spc="0" normalizeH="0" baseline="0" noProof="0" smtClean="0">
                <a:ln>
                  <a:noFill/>
                </a:ln>
                <a:solidFill>
                  <a:srgbClr val="9FA3A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4" name="Titre 3">
            <a:extLst>
              <a:ext uri="{FF2B5EF4-FFF2-40B4-BE49-F238E27FC236}">
                <a16:creationId xmlns:a16="http://schemas.microsoft.com/office/drawing/2014/main" id="{ED569539-CDF9-4941-A67B-7FFF36F20C75}"/>
              </a:ext>
            </a:extLst>
          </p:cNvPr>
          <p:cNvSpPr>
            <a:spLocks noGrp="1"/>
          </p:cNvSpPr>
          <p:nvPr>
            <p:ph type="title"/>
          </p:nvPr>
        </p:nvSpPr>
        <p:spPr/>
        <p:txBody>
          <a:bodyPr/>
          <a:lstStyle/>
          <a:p>
            <a:r>
              <a:rPr lang="fr-FR" dirty="0"/>
              <a:t>La procédure devant le conseil médical </a:t>
            </a:r>
            <a:endParaRPr lang="fr-FR" noProof="0" dirty="0"/>
          </a:p>
        </p:txBody>
      </p:sp>
    </p:spTree>
    <p:extLst>
      <p:ext uri="{BB962C8B-B14F-4D97-AF65-F5344CB8AC3E}">
        <p14:creationId xmlns:p14="http://schemas.microsoft.com/office/powerpoint/2010/main" val="636219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F1E5AC-2A63-4521-B324-8ACA7DC90BDE}"/>
              </a:ext>
            </a:extLst>
          </p:cNvPr>
          <p:cNvSpPr>
            <a:spLocks noGrp="1"/>
          </p:cNvSpPr>
          <p:nvPr>
            <p:ph type="title"/>
          </p:nvPr>
        </p:nvSpPr>
        <p:spPr>
          <a:xfrm>
            <a:off x="731838" y="327820"/>
            <a:ext cx="9756000" cy="865692"/>
          </a:xfrm>
        </p:spPr>
        <p:txBody>
          <a:bodyPr/>
          <a:lstStyle/>
          <a:p>
            <a:r>
              <a:rPr lang="fr-FR" dirty="0"/>
              <a:t>La procédure devant le conseil médical </a:t>
            </a:r>
            <a:endParaRPr lang="fr-FR" noProof="0" dirty="0"/>
          </a:p>
        </p:txBody>
      </p:sp>
      <p:graphicFrame>
        <p:nvGraphicFramePr>
          <p:cNvPr id="8" name="Espace réservé du contenu 7">
            <a:extLst>
              <a:ext uri="{FF2B5EF4-FFF2-40B4-BE49-F238E27FC236}">
                <a16:creationId xmlns:a16="http://schemas.microsoft.com/office/drawing/2014/main" id="{2001B86E-D7F1-4CA7-962F-6956114CECF2}"/>
              </a:ext>
            </a:extLst>
          </p:cNvPr>
          <p:cNvGraphicFramePr>
            <a:graphicFrameLocks noGrp="1"/>
          </p:cNvGraphicFramePr>
          <p:nvPr>
            <p:ph idx="1"/>
          </p:nvPr>
        </p:nvGraphicFramePr>
        <p:xfrm>
          <a:off x="731838" y="1371600"/>
          <a:ext cx="10728323" cy="4216392"/>
        </p:xfrm>
        <a:graphic>
          <a:graphicData uri="http://schemas.openxmlformats.org/drawingml/2006/table">
            <a:tbl>
              <a:tblPr firstRow="1" bandRow="1">
                <a:tableStyleId>{5C22544A-7EE6-4342-B048-85BDC9FD1C3A}</a:tableStyleId>
              </a:tblPr>
              <a:tblGrid>
                <a:gridCol w="2227119">
                  <a:extLst>
                    <a:ext uri="{9D8B030D-6E8A-4147-A177-3AD203B41FA5}">
                      <a16:colId xmlns:a16="http://schemas.microsoft.com/office/drawing/2014/main" val="3654876827"/>
                    </a:ext>
                  </a:extLst>
                </a:gridCol>
                <a:gridCol w="3883632">
                  <a:extLst>
                    <a:ext uri="{9D8B030D-6E8A-4147-A177-3AD203B41FA5}">
                      <a16:colId xmlns:a16="http://schemas.microsoft.com/office/drawing/2014/main" val="2021421544"/>
                    </a:ext>
                  </a:extLst>
                </a:gridCol>
                <a:gridCol w="4617572">
                  <a:extLst>
                    <a:ext uri="{9D8B030D-6E8A-4147-A177-3AD203B41FA5}">
                      <a16:colId xmlns:a16="http://schemas.microsoft.com/office/drawing/2014/main" val="728384138"/>
                    </a:ext>
                  </a:extLst>
                </a:gridCol>
              </a:tblGrid>
              <a:tr h="488022">
                <a:tc>
                  <a:txBody>
                    <a:bodyPr/>
                    <a:lstStyle/>
                    <a:p>
                      <a:pPr algn="l" fontAlgn="t">
                        <a:spcBef>
                          <a:spcPts val="0"/>
                        </a:spcBef>
                        <a:spcAft>
                          <a:spcPts val="0"/>
                        </a:spcAft>
                      </a:pPr>
                      <a:endParaRPr lang="fr-FR" sz="1800" b="0" i="0" u="none" strike="noStrike" dirty="0">
                        <a:effectLst/>
                        <a:latin typeface="Arial" panose="020B0604020202020204" pitchFamily="34" charset="0"/>
                      </a:endParaRPr>
                    </a:p>
                  </a:txBody>
                  <a:tcPr/>
                </a:tc>
                <a:tc>
                  <a:txBody>
                    <a:bodyPr/>
                    <a:lstStyle/>
                    <a:p>
                      <a:pPr algn="l" fontAlgn="t">
                        <a:spcBef>
                          <a:spcPts val="0"/>
                        </a:spcBef>
                        <a:spcAft>
                          <a:spcPts val="0"/>
                        </a:spcAft>
                      </a:pPr>
                      <a:r>
                        <a:rPr lang="fr-FR" sz="1300" u="none" strike="noStrike" dirty="0">
                          <a:effectLst/>
                        </a:rPr>
                        <a:t>Avant le décret n°2022-350</a:t>
                      </a:r>
                      <a:endParaRPr lang="fr-FR" sz="1800" b="0" i="0" u="none" strike="noStrike" dirty="0">
                        <a:effectLst/>
                        <a:latin typeface="Arial" panose="020B0604020202020204" pitchFamily="34" charset="0"/>
                      </a:endParaRPr>
                    </a:p>
                  </a:txBody>
                  <a:tcPr/>
                </a:tc>
                <a:tc>
                  <a:txBody>
                    <a:bodyPr/>
                    <a:lstStyle/>
                    <a:p>
                      <a:pPr algn="l" fontAlgn="t">
                        <a:spcBef>
                          <a:spcPts val="0"/>
                        </a:spcBef>
                        <a:spcAft>
                          <a:spcPts val="0"/>
                        </a:spcAft>
                      </a:pPr>
                      <a:r>
                        <a:rPr lang="fr-FR" sz="1300" u="none" strike="noStrike" dirty="0">
                          <a:effectLst/>
                        </a:rPr>
                        <a:t>Après le décret n°2022-350</a:t>
                      </a:r>
                      <a:endParaRPr lang="fr-FR" sz="1800" b="0" i="0" u="none" strike="noStrike" dirty="0">
                        <a:effectLst/>
                        <a:latin typeface="Arial" panose="020B0604020202020204" pitchFamily="34" charset="0"/>
                      </a:endParaRPr>
                    </a:p>
                  </a:txBody>
                  <a:tcPr/>
                </a:tc>
                <a:extLst>
                  <a:ext uri="{0D108BD9-81ED-4DB2-BD59-A6C34878D82A}">
                    <a16:rowId xmlns:a16="http://schemas.microsoft.com/office/drawing/2014/main" val="580041073"/>
                  </a:ext>
                </a:extLst>
              </a:tr>
              <a:tr h="315874">
                <a:tc gridSpan="3">
                  <a:txBody>
                    <a:bodyPr/>
                    <a:lstStyle/>
                    <a:p>
                      <a:pPr algn="ctr" fontAlgn="t">
                        <a:spcBef>
                          <a:spcPts val="0"/>
                        </a:spcBef>
                        <a:spcAft>
                          <a:spcPts val="0"/>
                        </a:spcAft>
                      </a:pPr>
                      <a:r>
                        <a:rPr lang="fr-FR" sz="1300" u="none" strike="noStrike" dirty="0">
                          <a:effectLst/>
                        </a:rPr>
                        <a:t>Modalités de convocation / information de l’agent </a:t>
                      </a:r>
                      <a:endParaRPr lang="fr-FR" sz="1300" b="0" i="0" u="none" strike="noStrike" dirty="0">
                        <a:effectLst/>
                        <a:latin typeface="Arial" panose="020B0604020202020204" pitchFamily="34" charset="0"/>
                      </a:endParaRP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312804779"/>
                  </a:ext>
                </a:extLst>
              </a:tr>
              <a:tr h="840627">
                <a:tc rowSpan="2">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fr-FR" sz="1200" b="1" i="0" u="none" strike="noStrike" kern="1200" cap="none" spc="0" normalizeH="0" baseline="0" dirty="0">
                          <a:ln>
                            <a:noFill/>
                          </a:ln>
                          <a:solidFill>
                            <a:schemeClr val="bg1"/>
                          </a:solidFill>
                          <a:effectLst/>
                          <a:uLnTx/>
                          <a:uFillTx/>
                          <a:latin typeface="+mn-lt"/>
                          <a:ea typeface="+mn-ea"/>
                          <a:cs typeface="+mn-cs"/>
                        </a:rPr>
                        <a:t>Devant la commission de réforme / le conseil médical en formation plénière </a:t>
                      </a:r>
                    </a:p>
                  </a:txBody>
                  <a:tcPr anchor="ctr">
                    <a:solidFill>
                      <a:schemeClr val="bg1">
                        <a:lumMod val="65000"/>
                      </a:schemeClr>
                    </a:solidFill>
                  </a:tcPr>
                </a:tc>
                <a:tc rowSpan="2">
                  <a:txBody>
                    <a:bodyPr/>
                    <a:lstStyle/>
                    <a:p>
                      <a:pPr algn="just" fontAlgn="t">
                        <a:spcBef>
                          <a:spcPts val="0"/>
                        </a:spcBef>
                        <a:spcAft>
                          <a:spcPts val="0"/>
                        </a:spcAft>
                      </a:pPr>
                      <a:r>
                        <a:rPr lang="fr-FR" sz="1300" u="none" strike="noStrike" dirty="0">
                          <a:effectLst/>
                        </a:rPr>
                        <a:t>Convocation au moins 15 jours avant la date de la réunion  </a:t>
                      </a:r>
                    </a:p>
                    <a:p>
                      <a:pPr algn="just" fontAlgn="t">
                        <a:spcBef>
                          <a:spcPts val="0"/>
                        </a:spcBef>
                        <a:spcAft>
                          <a:spcPts val="0"/>
                        </a:spcAft>
                      </a:pPr>
                      <a:endParaRPr lang="fr-FR" sz="1300" u="none" strike="noStrike" dirty="0">
                        <a:effectLst/>
                      </a:endParaRPr>
                    </a:p>
                    <a:p>
                      <a:pPr algn="just" fontAlgn="t">
                        <a:spcBef>
                          <a:spcPts val="0"/>
                        </a:spcBef>
                        <a:spcAft>
                          <a:spcPts val="0"/>
                        </a:spcAft>
                      </a:pPr>
                      <a:endParaRPr lang="fr-FR" sz="1300" u="none" strike="noStrike" dirty="0">
                        <a:effectLst/>
                      </a:endParaRPr>
                    </a:p>
                    <a:p>
                      <a:pPr algn="just" fontAlgn="t">
                        <a:spcBef>
                          <a:spcPts val="0"/>
                        </a:spcBef>
                        <a:spcAft>
                          <a:spcPts val="0"/>
                        </a:spcAft>
                      </a:pPr>
                      <a:endParaRPr lang="fr-FR" sz="1300" u="none" strike="noStrike" dirty="0">
                        <a:effectLst/>
                      </a:endParaRPr>
                    </a:p>
                    <a:p>
                      <a:pPr algn="just" fontAlgn="t">
                        <a:spcBef>
                          <a:spcPts val="0"/>
                        </a:spcBef>
                        <a:spcAft>
                          <a:spcPts val="0"/>
                        </a:spcAft>
                      </a:pPr>
                      <a:r>
                        <a:rPr lang="fr-FR" sz="1300" u="none" strike="noStrike" dirty="0">
                          <a:effectLst/>
                        </a:rPr>
                        <a:t>-le fonctionnaire peut présenter des observations écrites et fournir des certificats médicaux</a:t>
                      </a:r>
                    </a:p>
                    <a:p>
                      <a:pPr algn="just" fontAlgn="t">
                        <a:spcBef>
                          <a:spcPts val="0"/>
                        </a:spcBef>
                        <a:spcAft>
                          <a:spcPts val="0"/>
                        </a:spcAft>
                      </a:pPr>
                      <a:endParaRPr lang="fr-FR" sz="1300" u="none" strike="noStrike" dirty="0">
                        <a:effectLst/>
                      </a:endParaRPr>
                    </a:p>
                    <a:p>
                      <a:pPr algn="just" fontAlgn="t">
                        <a:spcBef>
                          <a:spcPts val="0"/>
                        </a:spcBef>
                        <a:spcAft>
                          <a:spcPts val="0"/>
                        </a:spcAft>
                      </a:pPr>
                      <a:r>
                        <a:rPr lang="fr-FR" sz="1300" u="none" strike="noStrike" dirty="0">
                          <a:effectLst/>
                        </a:rPr>
                        <a:t>-Il est invité à prendre connaissance de son dossier au moins 10 jours avant la séance</a:t>
                      </a:r>
                    </a:p>
                    <a:p>
                      <a:pPr algn="just" fontAlgn="t">
                        <a:spcBef>
                          <a:spcPts val="0"/>
                        </a:spcBef>
                        <a:spcAft>
                          <a:spcPts val="0"/>
                        </a:spcAft>
                      </a:pPr>
                      <a:endParaRPr lang="fr-FR" sz="1300" u="none" strike="noStrike" dirty="0">
                        <a:effectLst/>
                      </a:endParaRPr>
                    </a:p>
                    <a:p>
                      <a:pPr algn="just" fontAlgn="t">
                        <a:spcBef>
                          <a:spcPts val="0"/>
                        </a:spcBef>
                        <a:spcAft>
                          <a:spcPts val="0"/>
                        </a:spcAft>
                      </a:pPr>
                      <a:r>
                        <a:rPr lang="fr-FR" sz="1300" u="none" strike="noStrike" dirty="0">
                          <a:effectLst/>
                        </a:rPr>
                        <a:t>-La commission de réforme entend le fonctionnaire, qui peut se faire assister d'un médecin de son choix. Il peut aussi se faire assister par un conseiller.</a:t>
                      </a:r>
                      <a:endParaRPr kumimoji="0" lang="fr-FR" sz="1200" b="1" i="0" u="none" strike="noStrike" kern="1200" cap="none" spc="0" normalizeH="0" baseline="0" dirty="0">
                        <a:ln>
                          <a:noFill/>
                        </a:ln>
                        <a:solidFill>
                          <a:schemeClr val="bg1"/>
                        </a:solidFill>
                        <a:effectLst/>
                        <a:uLnTx/>
                        <a:uFillTx/>
                        <a:latin typeface="+mn-lt"/>
                        <a:ea typeface="+mn-ea"/>
                        <a:cs typeface="+mn-cs"/>
                      </a:endParaRPr>
                    </a:p>
                  </a:txBody>
                  <a:tcPr>
                    <a:solidFill>
                      <a:schemeClr val="accent1">
                        <a:lumMod val="20000"/>
                        <a:lumOff val="80000"/>
                      </a:schemeClr>
                    </a:solidFill>
                  </a:tcPr>
                </a:tc>
                <a:tc>
                  <a:txBody>
                    <a:bodyPr/>
                    <a:lstStyle/>
                    <a:p>
                      <a:pPr algn="just" fontAlgn="t">
                        <a:spcBef>
                          <a:spcPts val="0"/>
                        </a:spcBef>
                        <a:spcAft>
                          <a:spcPts val="0"/>
                        </a:spcAft>
                      </a:pPr>
                      <a:r>
                        <a:rPr lang="fr-FR" sz="1300" u="none" strike="noStrike" dirty="0">
                          <a:effectLst/>
                        </a:rPr>
                        <a:t>Le secrétariat du conseil médical informe le fonctionnaire :</a:t>
                      </a:r>
                    </a:p>
                    <a:p>
                      <a:pPr algn="just" fontAlgn="t">
                        <a:spcBef>
                          <a:spcPts val="0"/>
                        </a:spcBef>
                        <a:spcAft>
                          <a:spcPts val="0"/>
                        </a:spcAft>
                      </a:pPr>
                      <a:r>
                        <a:rPr lang="fr-FR" sz="1300" u="none" strike="noStrike" dirty="0">
                          <a:effectLst/>
                        </a:rPr>
                        <a:t>-de la date à laquelle le conseil examinera son dossier, </a:t>
                      </a:r>
                    </a:p>
                    <a:p>
                      <a:pPr algn="just" fontAlgn="t">
                        <a:spcBef>
                          <a:spcPts val="0"/>
                        </a:spcBef>
                        <a:spcAft>
                          <a:spcPts val="0"/>
                        </a:spcAft>
                      </a:pPr>
                      <a:r>
                        <a:rPr lang="fr-FR" sz="1300" u="none" strike="noStrike" dirty="0">
                          <a:effectLst/>
                        </a:rPr>
                        <a:t>-de son droit à consulter son dossier et de son droit d'être entendu par le conseil.</a:t>
                      </a:r>
                    </a:p>
                  </a:txBody>
                  <a:tcPr>
                    <a:solidFill>
                      <a:schemeClr val="accent1">
                        <a:lumMod val="20000"/>
                        <a:lumOff val="80000"/>
                      </a:schemeClr>
                    </a:solidFill>
                  </a:tcPr>
                </a:tc>
                <a:extLst>
                  <a:ext uri="{0D108BD9-81ED-4DB2-BD59-A6C34878D82A}">
                    <a16:rowId xmlns:a16="http://schemas.microsoft.com/office/drawing/2014/main" val="586695016"/>
                  </a:ext>
                </a:extLst>
              </a:tr>
              <a:tr h="2528576">
                <a:tc vMerge="1">
                  <a:txBody>
                    <a:bodyPr/>
                    <a:lstStyle/>
                    <a:p>
                      <a:endParaRPr lang="fr-FR"/>
                    </a:p>
                  </a:txBody>
                  <a:tcPr/>
                </a:tc>
                <a:tc vMerge="1">
                  <a:txBody>
                    <a:bodyPr/>
                    <a:lstStyle/>
                    <a:p>
                      <a:endParaRPr lang="fr-FR"/>
                    </a:p>
                  </a:txBody>
                  <a:tcPr/>
                </a:tc>
                <a:tc>
                  <a:txBody>
                    <a:bodyPr/>
                    <a:lstStyle/>
                    <a:p>
                      <a:pPr algn="just" fontAlgn="t">
                        <a:spcBef>
                          <a:spcPts val="0"/>
                        </a:spcBef>
                        <a:spcAft>
                          <a:spcPts val="0"/>
                        </a:spcAft>
                      </a:pPr>
                      <a:r>
                        <a:rPr lang="fr-FR" sz="1300" u="none" strike="noStrike" dirty="0">
                          <a:effectLst/>
                        </a:rPr>
                        <a:t>- Le fonctionnaire peut présenter des observations écrites et être accompagné / représenté </a:t>
                      </a:r>
                    </a:p>
                    <a:p>
                      <a:pPr algn="just" fontAlgn="t">
                        <a:spcBef>
                          <a:spcPts val="0"/>
                        </a:spcBef>
                        <a:spcAft>
                          <a:spcPts val="0"/>
                        </a:spcAft>
                      </a:pPr>
                      <a:endParaRPr lang="fr-FR" sz="1300" u="none" strike="noStrike" dirty="0">
                        <a:effectLst/>
                      </a:endParaRPr>
                    </a:p>
                    <a:p>
                      <a:pPr algn="just" fontAlgn="t">
                        <a:spcBef>
                          <a:spcPts val="0"/>
                        </a:spcBef>
                        <a:spcAft>
                          <a:spcPts val="0"/>
                        </a:spcAft>
                      </a:pPr>
                      <a:r>
                        <a:rPr lang="fr-FR" sz="1300" u="none" strike="noStrike" dirty="0">
                          <a:effectLst/>
                        </a:rPr>
                        <a:t>- il est invité à prendre connaissance de son dossier au moins 10 jours avant la séance</a:t>
                      </a:r>
                    </a:p>
                    <a:p>
                      <a:pPr algn="just" fontAlgn="t">
                        <a:spcBef>
                          <a:spcPts val="0"/>
                        </a:spcBef>
                        <a:spcAft>
                          <a:spcPts val="0"/>
                        </a:spcAft>
                      </a:pPr>
                      <a:endParaRPr lang="fr-FR" sz="1300" u="none" strike="noStrike" dirty="0">
                        <a:effectLst/>
                      </a:endParaRPr>
                    </a:p>
                    <a:p>
                      <a:pPr algn="just" fontAlgn="t">
                        <a:spcBef>
                          <a:spcPts val="0"/>
                        </a:spcBef>
                        <a:spcAft>
                          <a:spcPts val="0"/>
                        </a:spcAft>
                      </a:pPr>
                      <a:r>
                        <a:rPr lang="fr-FR" sz="1300" u="none" strike="noStrike" dirty="0">
                          <a:effectLst/>
                        </a:rPr>
                        <a:t>- il peut être entendu par le conseil si </a:t>
                      </a:r>
                      <a:r>
                        <a:rPr lang="fr-FR" sz="1300" u="none" strike="noStrike" dirty="0">
                          <a:effectLst>
                            <a:outerShdw blurRad="38100" dist="38100" dir="2700000" algn="tl" rotWithShape="0">
                              <a:srgbClr val="000000">
                                <a:alpha val="43000"/>
                              </a:srgbClr>
                            </a:outerShdw>
                          </a:effectLst>
                        </a:rPr>
                        <a:t>ce dernier le juge utile</a:t>
                      </a:r>
                    </a:p>
                    <a:p>
                      <a:pPr algn="just" fontAlgn="t">
                        <a:spcBef>
                          <a:spcPts val="0"/>
                        </a:spcBef>
                        <a:spcAft>
                          <a:spcPts val="0"/>
                        </a:spcAft>
                      </a:pPr>
                      <a:endParaRPr lang="fr-FR" sz="1300" u="none" strike="noStrike" dirty="0">
                        <a:effectLst/>
                      </a:endParaRPr>
                    </a:p>
                    <a:p>
                      <a:pPr algn="just" fontAlgn="t">
                        <a:spcBef>
                          <a:spcPts val="0"/>
                        </a:spcBef>
                        <a:spcAft>
                          <a:spcPts val="0"/>
                        </a:spcAft>
                      </a:pPr>
                      <a:r>
                        <a:rPr lang="fr-FR" sz="1300" u="none" strike="noStrike" dirty="0">
                          <a:effectLst/>
                        </a:rPr>
                        <a:t>- L’agent intéressé et </a:t>
                      </a:r>
                      <a:r>
                        <a:rPr lang="fr-FR" sz="1300" u="none" strike="noStrike" dirty="0">
                          <a:effectLst>
                            <a:outerShdw blurRad="38100" dist="38100" dir="2700000" algn="tl" rotWithShape="0">
                              <a:srgbClr val="000000">
                                <a:alpha val="43000"/>
                              </a:srgbClr>
                            </a:outerShdw>
                          </a:effectLst>
                        </a:rPr>
                        <a:t>l'autorité territoriale </a:t>
                      </a:r>
                      <a:r>
                        <a:rPr lang="fr-FR" sz="1300" u="none" strike="noStrike" dirty="0">
                          <a:effectLst/>
                        </a:rPr>
                        <a:t>peuvent faire entendre le médecin de leur choix par le conseil.</a:t>
                      </a:r>
                      <a:endParaRPr lang="fr-FR" dirty="0"/>
                    </a:p>
                  </a:txBody>
                  <a:tc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extLst>
                  <a:ext uri="{0D108BD9-81ED-4DB2-BD59-A6C34878D82A}">
                    <a16:rowId xmlns:a16="http://schemas.microsoft.com/office/drawing/2014/main" val="916368153"/>
                  </a:ext>
                </a:extLst>
              </a:tr>
            </a:tbl>
          </a:graphicData>
        </a:graphic>
      </p:graphicFrame>
      <p:sp>
        <p:nvSpPr>
          <p:cNvPr id="4" name="Espace réservé de la date 3">
            <a:extLst>
              <a:ext uri="{FF2B5EF4-FFF2-40B4-BE49-F238E27FC236}">
                <a16:creationId xmlns:a16="http://schemas.microsoft.com/office/drawing/2014/main" id="{4F39202C-1FC3-4FF3-9DA0-8D8317C717E3}"/>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15/11/2024 - Diffusion externe confidentielle</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5" name="Espace réservé du pied de page 4">
            <a:extLst>
              <a:ext uri="{FF2B5EF4-FFF2-40B4-BE49-F238E27FC236}">
                <a16:creationId xmlns:a16="http://schemas.microsoft.com/office/drawing/2014/main" id="{3B38CB77-4F9A-465D-909C-2E47FCA4C18D}"/>
              </a:ext>
            </a:extLst>
          </p:cNvPr>
          <p:cNvSpPr>
            <a:spLocks noGrp="1"/>
          </p:cNvSpPr>
          <p:nvPr>
            <p:ph type="ftr" sz="quarter" idx="11"/>
          </p:nvPr>
        </p:nvSpPr>
        <p:spPr/>
        <p:txBody>
          <a:bodyPr/>
          <a:lstStyle/>
          <a:p>
            <a:pPr marL="0" marR="0" lvl="0" indent="0" algn="r" defTabSz="914400" rtl="0" eaLnBrk="1" fontAlgn="auto" latinLnBrk="0" hangingPunct="1">
              <a:lnSpc>
                <a:spcPct val="7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Médecins conseils Relyens - FNAMA</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6" name="Espace réservé du numéro de diapositive 5">
            <a:extLst>
              <a:ext uri="{FF2B5EF4-FFF2-40B4-BE49-F238E27FC236}">
                <a16:creationId xmlns:a16="http://schemas.microsoft.com/office/drawing/2014/main" id="{59973F85-73B5-485A-9AE8-8D2B5A88BE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C0F30-2BA6-4E2D-AFC7-62C5E77ECC9C}" type="slidenum">
              <a:rPr kumimoji="0" lang="fr-FR" sz="1000" b="0" i="0" u="none" strike="noStrike" kern="1200" cap="none" spc="0" normalizeH="0" baseline="0" noProof="0" smtClean="0">
                <a:ln>
                  <a:noFill/>
                </a:ln>
                <a:solidFill>
                  <a:srgbClr val="9FA3A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Tree>
    <p:extLst>
      <p:ext uri="{BB962C8B-B14F-4D97-AF65-F5344CB8AC3E}">
        <p14:creationId xmlns:p14="http://schemas.microsoft.com/office/powerpoint/2010/main" val="2248714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2AD16BF-E683-41FF-858A-BA5D082F64E3}"/>
              </a:ext>
            </a:extLst>
          </p:cNvPr>
          <p:cNvSpPr>
            <a:spLocks noGrp="1"/>
          </p:cNvSpPr>
          <p:nvPr>
            <p:ph idx="1"/>
          </p:nvPr>
        </p:nvSpPr>
        <p:spPr/>
        <p:txBody>
          <a:bodyPr>
            <a:normAutofit/>
          </a:bodyPr>
          <a:lstStyle/>
          <a:p>
            <a:pPr marL="0" lvl="4" indent="0">
              <a:spcBef>
                <a:spcPts val="1000"/>
              </a:spcBef>
              <a:buNone/>
            </a:pPr>
            <a:r>
              <a:rPr lang="fr-FR" sz="1300" b="1" cap="all" dirty="0">
                <a:solidFill>
                  <a:schemeClr val="accent2"/>
                </a:solidFill>
              </a:rPr>
              <a:t>Le nécessaire respect de cette obligation de convocation / d’information de l’agent</a:t>
            </a:r>
          </a:p>
          <a:p>
            <a:pPr marL="0" lvl="4" indent="0">
              <a:spcBef>
                <a:spcPts val="1000"/>
              </a:spcBef>
              <a:buNone/>
            </a:pPr>
            <a:endParaRPr lang="fr-FR" sz="1300" noProof="0" dirty="0"/>
          </a:p>
          <a:p>
            <a:pPr marL="0" lvl="4" indent="0" algn="just">
              <a:spcBef>
                <a:spcPts val="1000"/>
              </a:spcBef>
              <a:buNone/>
            </a:pPr>
            <a:r>
              <a:rPr lang="fr-FR" sz="1300" noProof="0" dirty="0"/>
              <a:t>L'absence de l'information de l'agent de son droit à communication de son dossier porte atteinte à l'une de ses garanties et </a:t>
            </a:r>
            <a:r>
              <a:rPr lang="fr-FR" sz="1300" b="1" noProof="0" dirty="0"/>
              <a:t>entache d'illégalité la décision prise </a:t>
            </a:r>
            <a:r>
              <a:rPr lang="fr-FR" sz="1300" noProof="0" dirty="0"/>
              <a:t>à l'issue de cette procédure irrégulière (CAA Bordeaux 26 avril 2016 n°14BX00883).</a:t>
            </a:r>
          </a:p>
          <a:p>
            <a:pPr marL="0" lvl="4" indent="0" algn="just">
              <a:spcBef>
                <a:spcPts val="1000"/>
              </a:spcBef>
              <a:buNone/>
            </a:pPr>
            <a:endParaRPr lang="fr-FR" sz="1300" noProof="0" dirty="0"/>
          </a:p>
          <a:p>
            <a:pPr marL="0" lvl="4" indent="0" algn="just">
              <a:spcBef>
                <a:spcPts val="1000"/>
              </a:spcBef>
              <a:buNone/>
            </a:pPr>
            <a:r>
              <a:rPr lang="fr-FR" sz="1300" dirty="0"/>
              <a:t>Il en est de même lorsque l’agent ne dispose pas </a:t>
            </a:r>
            <a:r>
              <a:rPr lang="fr-FR" sz="1300" b="1" dirty="0"/>
              <a:t>d’un délai suffisant pour faire valoir ses droits</a:t>
            </a:r>
            <a:r>
              <a:rPr lang="fr-FR" sz="1300" dirty="0"/>
              <a:t>, c’est le cas notamment si :</a:t>
            </a:r>
          </a:p>
          <a:p>
            <a:pPr marL="285750" lvl="4" indent="-285750" algn="just">
              <a:spcBef>
                <a:spcPts val="1000"/>
              </a:spcBef>
            </a:pPr>
            <a:r>
              <a:rPr lang="fr-FR" sz="1300" dirty="0"/>
              <a:t>le fonctionnaire a eu connaissance des résultats de l’expertise du médecin agréé que la veille de la réunion du comité (CE 25 novembre 1994 n°145310)</a:t>
            </a:r>
          </a:p>
          <a:p>
            <a:pPr marL="285750" lvl="4" indent="-285750" algn="just">
              <a:spcBef>
                <a:spcPts val="1000"/>
              </a:spcBef>
            </a:pPr>
            <a:r>
              <a:rPr lang="fr-FR" sz="1300" dirty="0"/>
              <a:t>le fonctionnaire a été informé de la réunion du comité médical seulement 48 heures à l’avance (CAA Paris 7 mai 1998 n°97PA00013)</a:t>
            </a:r>
          </a:p>
          <a:p>
            <a:pPr marL="285750" lvl="4" indent="-285750" algn="just">
              <a:spcBef>
                <a:spcPts val="1000"/>
              </a:spcBef>
            </a:pPr>
            <a:r>
              <a:rPr lang="fr-FR" sz="1300" dirty="0"/>
              <a:t>le courrier de convocation de l'agent à la séance de la commission de réforme n’indique pas explicitement son droit d'y être entendu (CE 7 mars 2014 n°368200)</a:t>
            </a:r>
          </a:p>
          <a:p>
            <a:pPr marL="285750" lvl="4" indent="-285750" algn="just">
              <a:spcBef>
                <a:spcPts val="1000"/>
              </a:spcBef>
            </a:pPr>
            <a:r>
              <a:rPr lang="fr-FR" sz="1300" dirty="0"/>
              <a:t>l’agent n’est pas informé de son droit de se faire assister par le médecin de son choix (CAA Bordeaux 7 janv. 2016 n°14BX00200)</a:t>
            </a:r>
          </a:p>
          <a:p>
            <a:pPr marL="0" lvl="4" indent="0" algn="just">
              <a:spcBef>
                <a:spcPts val="1000"/>
              </a:spcBef>
              <a:buNone/>
            </a:pPr>
            <a:r>
              <a:rPr lang="fr-FR" sz="1300" dirty="0"/>
              <a:t>…..</a:t>
            </a:r>
          </a:p>
          <a:p>
            <a:pPr marL="0" lvl="4" indent="0" algn="just">
              <a:spcBef>
                <a:spcPts val="1000"/>
              </a:spcBef>
              <a:buNone/>
            </a:pPr>
            <a:r>
              <a:rPr lang="fr-FR" sz="1300" dirty="0">
                <a:effectLst>
                  <a:outerShdw blurRad="38100" dist="38100" dir="2700000" algn="tl">
                    <a:srgbClr val="000000">
                      <a:alpha val="43137"/>
                    </a:srgbClr>
                  </a:outerShdw>
                </a:effectLst>
              </a:rPr>
              <a:t>A noter que même si la lettre informant l'agent de l'examen de son dossier ne précisait pas l'objet précis de la réunion du comité médical cela n'entache pas la procédure d'irrégularité : en effet, dès lors que le fonctionnaire est mis à même d'obtenir communication de son dossier, il peut connaître l'objet de cette réunion (CE 3 déc. 2010 n°325813).</a:t>
            </a:r>
          </a:p>
          <a:p>
            <a:pPr lvl="4"/>
            <a:endParaRPr lang="fr-FR" noProof="0" dirty="0"/>
          </a:p>
        </p:txBody>
      </p:sp>
      <p:sp>
        <p:nvSpPr>
          <p:cNvPr id="8" name="Espace réservé de la date 7">
            <a:extLst>
              <a:ext uri="{FF2B5EF4-FFF2-40B4-BE49-F238E27FC236}">
                <a16:creationId xmlns:a16="http://schemas.microsoft.com/office/drawing/2014/main" id="{A1588C33-D44B-4C52-89D2-6D4CDE5CDAA2}"/>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15/11/2024 - Diffusion externe confidentielle</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9" name="Espace réservé du pied de page 8">
            <a:extLst>
              <a:ext uri="{FF2B5EF4-FFF2-40B4-BE49-F238E27FC236}">
                <a16:creationId xmlns:a16="http://schemas.microsoft.com/office/drawing/2014/main" id="{08A293E6-86CF-4D2F-BD69-56B6E44C4563}"/>
              </a:ext>
            </a:extLst>
          </p:cNvPr>
          <p:cNvSpPr>
            <a:spLocks noGrp="1"/>
          </p:cNvSpPr>
          <p:nvPr>
            <p:ph type="ftr" sz="quarter" idx="11"/>
          </p:nvPr>
        </p:nvSpPr>
        <p:spPr/>
        <p:txBody>
          <a:bodyPr/>
          <a:lstStyle/>
          <a:p>
            <a:pPr marL="0" marR="0" lvl="0" indent="0" algn="r" defTabSz="914400" rtl="0" eaLnBrk="1" fontAlgn="auto" latinLnBrk="0" hangingPunct="1">
              <a:lnSpc>
                <a:spcPct val="7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Médecins conseils Relyens - FNAMA</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10" name="Espace réservé du numéro de diapositive 9">
            <a:extLst>
              <a:ext uri="{FF2B5EF4-FFF2-40B4-BE49-F238E27FC236}">
                <a16:creationId xmlns:a16="http://schemas.microsoft.com/office/drawing/2014/main" id="{9C0C5599-6899-4FFB-AB4B-EFB276F7FF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C0F30-2BA6-4E2D-AFC7-62C5E77ECC9C}" type="slidenum">
              <a:rPr kumimoji="0" lang="fr-FR" sz="1000" b="0" i="0" u="none" strike="noStrike" kern="1200" cap="none" spc="0" normalizeH="0" baseline="0" noProof="0" smtClean="0">
                <a:ln>
                  <a:noFill/>
                </a:ln>
                <a:solidFill>
                  <a:srgbClr val="9FA3A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4" name="Titre 3">
            <a:extLst>
              <a:ext uri="{FF2B5EF4-FFF2-40B4-BE49-F238E27FC236}">
                <a16:creationId xmlns:a16="http://schemas.microsoft.com/office/drawing/2014/main" id="{ED569539-CDF9-4941-A67B-7FFF36F20C75}"/>
              </a:ext>
            </a:extLst>
          </p:cNvPr>
          <p:cNvSpPr>
            <a:spLocks noGrp="1"/>
          </p:cNvSpPr>
          <p:nvPr>
            <p:ph type="title"/>
          </p:nvPr>
        </p:nvSpPr>
        <p:spPr/>
        <p:txBody>
          <a:bodyPr/>
          <a:lstStyle/>
          <a:p>
            <a:r>
              <a:rPr lang="fr-FR" dirty="0"/>
              <a:t>La procédure devant le conseil médical </a:t>
            </a:r>
            <a:endParaRPr lang="fr-FR" noProof="0" dirty="0"/>
          </a:p>
        </p:txBody>
      </p:sp>
    </p:spTree>
    <p:extLst>
      <p:ext uri="{BB962C8B-B14F-4D97-AF65-F5344CB8AC3E}">
        <p14:creationId xmlns:p14="http://schemas.microsoft.com/office/powerpoint/2010/main" val="2203319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E86CC6-5027-40D9-A1C3-4AF12AE3C082}"/>
              </a:ext>
            </a:extLst>
          </p:cNvPr>
          <p:cNvSpPr>
            <a:spLocks noGrp="1"/>
          </p:cNvSpPr>
          <p:nvPr>
            <p:ph type="title"/>
          </p:nvPr>
        </p:nvSpPr>
        <p:spPr/>
        <p:txBody>
          <a:bodyPr/>
          <a:lstStyle/>
          <a:p>
            <a:r>
              <a:rPr lang="fr-FR" noProof="0" dirty="0"/>
              <a:t>Compétences du conseil médical </a:t>
            </a:r>
          </a:p>
        </p:txBody>
      </p:sp>
      <p:sp>
        <p:nvSpPr>
          <p:cNvPr id="3" name="Espace réservé du texte 2">
            <a:extLst>
              <a:ext uri="{FF2B5EF4-FFF2-40B4-BE49-F238E27FC236}">
                <a16:creationId xmlns:a16="http://schemas.microsoft.com/office/drawing/2014/main" id="{1C026C04-90BE-4230-9EE4-E2E89BBE330E}"/>
              </a:ext>
            </a:extLst>
          </p:cNvPr>
          <p:cNvSpPr>
            <a:spLocks noGrp="1"/>
          </p:cNvSpPr>
          <p:nvPr>
            <p:ph type="body" idx="1"/>
          </p:nvPr>
        </p:nvSpPr>
        <p:spPr/>
        <p:txBody>
          <a:bodyPr/>
          <a:lstStyle/>
          <a:p>
            <a:r>
              <a:rPr lang="fr-FR" dirty="0"/>
              <a:t>02</a:t>
            </a:r>
          </a:p>
        </p:txBody>
      </p:sp>
      <p:sp>
        <p:nvSpPr>
          <p:cNvPr id="6" name="Espace réservé de la date 5">
            <a:extLst>
              <a:ext uri="{FF2B5EF4-FFF2-40B4-BE49-F238E27FC236}">
                <a16:creationId xmlns:a16="http://schemas.microsoft.com/office/drawing/2014/main" id="{603AA88F-BD54-4B89-9206-B7D631AA3EA0}"/>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15/11/2024 - Diffusion externe confidentielle</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7" name="Espace réservé du pied de page 6">
            <a:extLst>
              <a:ext uri="{FF2B5EF4-FFF2-40B4-BE49-F238E27FC236}">
                <a16:creationId xmlns:a16="http://schemas.microsoft.com/office/drawing/2014/main" id="{371A5F6B-EC2E-4B5E-B583-FAF5B2724E38}"/>
              </a:ext>
            </a:extLst>
          </p:cNvPr>
          <p:cNvSpPr>
            <a:spLocks noGrp="1"/>
          </p:cNvSpPr>
          <p:nvPr>
            <p:ph type="ftr" sz="quarter" idx="11"/>
          </p:nvPr>
        </p:nvSpPr>
        <p:spPr/>
        <p:txBody>
          <a:bodyPr/>
          <a:lstStyle/>
          <a:p>
            <a:pPr marL="0" marR="0" lvl="0" indent="0" algn="r" defTabSz="914400" rtl="0" eaLnBrk="1" fontAlgn="auto" latinLnBrk="0" hangingPunct="1">
              <a:lnSpc>
                <a:spcPct val="7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Médecins conseils Relyens - FNAMA</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8" name="Espace réservé du numéro de diapositive 7">
            <a:extLst>
              <a:ext uri="{FF2B5EF4-FFF2-40B4-BE49-F238E27FC236}">
                <a16:creationId xmlns:a16="http://schemas.microsoft.com/office/drawing/2014/main" id="{E8A4C9F8-1634-428B-B62B-125E735BE7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C0F30-2BA6-4E2D-AFC7-62C5E77ECC9C}" type="slidenum">
              <a:rPr kumimoji="0" lang="fr-FR" sz="1000" b="0" i="0" u="none" strike="noStrike" kern="1200" cap="none" spc="0" normalizeH="0" baseline="0" noProof="0" smtClean="0">
                <a:ln>
                  <a:noFill/>
                </a:ln>
                <a:solidFill>
                  <a:srgbClr val="9FA3A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Tree>
    <p:extLst>
      <p:ext uri="{BB962C8B-B14F-4D97-AF65-F5344CB8AC3E}">
        <p14:creationId xmlns:p14="http://schemas.microsoft.com/office/powerpoint/2010/main" val="3794443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F1E5AC-2A63-4521-B324-8ACA7DC90BDE}"/>
              </a:ext>
            </a:extLst>
          </p:cNvPr>
          <p:cNvSpPr>
            <a:spLocks noGrp="1"/>
          </p:cNvSpPr>
          <p:nvPr>
            <p:ph type="title"/>
          </p:nvPr>
        </p:nvSpPr>
        <p:spPr>
          <a:xfrm>
            <a:off x="731838" y="327820"/>
            <a:ext cx="9756000" cy="865692"/>
          </a:xfrm>
        </p:spPr>
        <p:txBody>
          <a:bodyPr/>
          <a:lstStyle/>
          <a:p>
            <a:r>
              <a:rPr lang="fr-FR" noProof="0" dirty="0"/>
              <a:t>Compétences du conseil médical </a:t>
            </a:r>
            <a:r>
              <a:rPr lang="fr-FR" u="sng" noProof="0" dirty="0"/>
              <a:t>en formation restreinte </a:t>
            </a:r>
          </a:p>
        </p:txBody>
      </p:sp>
      <p:graphicFrame>
        <p:nvGraphicFramePr>
          <p:cNvPr id="8" name="Espace réservé du contenu 7">
            <a:extLst>
              <a:ext uri="{FF2B5EF4-FFF2-40B4-BE49-F238E27FC236}">
                <a16:creationId xmlns:a16="http://schemas.microsoft.com/office/drawing/2014/main" id="{BAFA5B68-F9A1-418D-9109-FD4422A61965}"/>
              </a:ext>
            </a:extLst>
          </p:cNvPr>
          <p:cNvGraphicFramePr>
            <a:graphicFrameLocks noGrp="1"/>
          </p:cNvGraphicFramePr>
          <p:nvPr>
            <p:ph idx="1"/>
          </p:nvPr>
        </p:nvGraphicFramePr>
        <p:xfrm>
          <a:off x="731838" y="1371600"/>
          <a:ext cx="10728323" cy="3757749"/>
        </p:xfrm>
        <a:graphic>
          <a:graphicData uri="http://schemas.openxmlformats.org/drawingml/2006/table">
            <a:tbl>
              <a:tblPr firstRow="1" firstCol="1" bandRow="1">
                <a:tableStyleId>{5C22544A-7EE6-4342-B048-85BDC9FD1C3A}</a:tableStyleId>
              </a:tblPr>
              <a:tblGrid>
                <a:gridCol w="1949823">
                  <a:extLst>
                    <a:ext uri="{9D8B030D-6E8A-4147-A177-3AD203B41FA5}">
                      <a16:colId xmlns:a16="http://schemas.microsoft.com/office/drawing/2014/main" val="2156081971"/>
                    </a:ext>
                  </a:extLst>
                </a:gridCol>
                <a:gridCol w="3607603">
                  <a:extLst>
                    <a:ext uri="{9D8B030D-6E8A-4147-A177-3AD203B41FA5}">
                      <a16:colId xmlns:a16="http://schemas.microsoft.com/office/drawing/2014/main" val="292301251"/>
                    </a:ext>
                  </a:extLst>
                </a:gridCol>
                <a:gridCol w="5170897">
                  <a:extLst>
                    <a:ext uri="{9D8B030D-6E8A-4147-A177-3AD203B41FA5}">
                      <a16:colId xmlns:a16="http://schemas.microsoft.com/office/drawing/2014/main" val="533151405"/>
                    </a:ext>
                  </a:extLst>
                </a:gridCol>
              </a:tblGrid>
              <a:tr h="432538">
                <a:tc>
                  <a:txBody>
                    <a:bodyPr/>
                    <a:lstStyle/>
                    <a:p>
                      <a:pPr algn="l" fontAlgn="t">
                        <a:lnSpc>
                          <a:spcPct val="107000"/>
                        </a:lnSpc>
                        <a:spcBef>
                          <a:spcPts val="0"/>
                        </a:spcBef>
                        <a:spcAft>
                          <a:spcPts val="800"/>
                        </a:spcAft>
                      </a:pPr>
                      <a:r>
                        <a:rPr lang="fr-FR" sz="1300" u="none" strike="noStrike" dirty="0">
                          <a:effectLst/>
                        </a:rPr>
                        <a:t> </a:t>
                      </a:r>
                      <a:endParaRPr lang="fr-FR" sz="1300" b="0" i="0" u="none" strike="noStrike" dirty="0">
                        <a:effectLst/>
                        <a:latin typeface="Arial" panose="020B0604020202020204" pitchFamily="34" charset="0"/>
                      </a:endParaRPr>
                    </a:p>
                  </a:txBody>
                  <a:tcPr marL="68580" marR="68580" marT="6350" marB="0"/>
                </a:tc>
                <a:tc>
                  <a:txBody>
                    <a:bodyPr/>
                    <a:lstStyle/>
                    <a:p>
                      <a:pPr algn="ctr" fontAlgn="t">
                        <a:lnSpc>
                          <a:spcPct val="107000"/>
                        </a:lnSpc>
                        <a:spcBef>
                          <a:spcPts val="0"/>
                        </a:spcBef>
                        <a:spcAft>
                          <a:spcPts val="800"/>
                        </a:spcAft>
                      </a:pPr>
                      <a:r>
                        <a:rPr lang="fr-FR" sz="1300" u="none" strike="noStrike" dirty="0">
                          <a:effectLst/>
                        </a:rPr>
                        <a:t>Avant le décret n°2022-350</a:t>
                      </a:r>
                      <a:endParaRPr lang="fr-FR" sz="1300" b="0" i="0" u="none" strike="noStrike" dirty="0">
                        <a:effectLst/>
                        <a:latin typeface="Arial" panose="020B0604020202020204" pitchFamily="34" charset="0"/>
                      </a:endParaRPr>
                    </a:p>
                  </a:txBody>
                  <a:tcPr marL="68580" marR="68580" marT="6350" marB="0" anchor="ctr"/>
                </a:tc>
                <a:tc>
                  <a:txBody>
                    <a:bodyPr/>
                    <a:lstStyle/>
                    <a:p>
                      <a:pPr algn="ctr" fontAlgn="t">
                        <a:lnSpc>
                          <a:spcPct val="107000"/>
                        </a:lnSpc>
                        <a:spcBef>
                          <a:spcPts val="0"/>
                        </a:spcBef>
                        <a:spcAft>
                          <a:spcPts val="800"/>
                        </a:spcAft>
                      </a:pPr>
                      <a:r>
                        <a:rPr lang="fr-FR" sz="1300" u="none" strike="noStrike" dirty="0">
                          <a:effectLst/>
                        </a:rPr>
                        <a:t>Après le décret n°2022-350</a:t>
                      </a:r>
                      <a:endParaRPr lang="fr-FR" sz="1300" b="0" i="0" u="none" strike="noStrike" dirty="0">
                        <a:effectLst/>
                        <a:latin typeface="Arial" panose="020B0604020202020204" pitchFamily="34" charset="0"/>
                      </a:endParaRPr>
                    </a:p>
                  </a:txBody>
                  <a:tcPr marL="68580" marR="68580" marT="6350" marB="0" anchor="ctr"/>
                </a:tc>
                <a:extLst>
                  <a:ext uri="{0D108BD9-81ED-4DB2-BD59-A6C34878D82A}">
                    <a16:rowId xmlns:a16="http://schemas.microsoft.com/office/drawing/2014/main" val="3611317067"/>
                  </a:ext>
                </a:extLst>
              </a:tr>
              <a:tr h="341568">
                <a:tc gridSpan="3">
                  <a:txBody>
                    <a:bodyPr/>
                    <a:lstStyle/>
                    <a:p>
                      <a:pPr algn="ctr" fontAlgn="t">
                        <a:lnSpc>
                          <a:spcPct val="107000"/>
                        </a:lnSpc>
                        <a:spcBef>
                          <a:spcPts val="0"/>
                        </a:spcBef>
                        <a:spcAft>
                          <a:spcPts val="800"/>
                        </a:spcAft>
                      </a:pPr>
                      <a:r>
                        <a:rPr lang="fr-FR" sz="1300" u="none" strike="noStrike" dirty="0">
                          <a:effectLst/>
                        </a:rPr>
                        <a:t>Dans le cadre du congé ordinaire de maladie (CMO)</a:t>
                      </a:r>
                      <a:endParaRPr lang="fr-FR" sz="1300" b="0" i="0" u="none" strike="noStrike" dirty="0">
                        <a:effectLst/>
                        <a:latin typeface="Arial" panose="020B0604020202020204" pitchFamily="34" charset="0"/>
                      </a:endParaRPr>
                    </a:p>
                  </a:txBody>
                  <a:tcPr marL="68580" marR="68580" marT="6350" marB="0">
                    <a:solidFill>
                      <a:schemeClr val="accent2">
                        <a:lumMod val="60000"/>
                        <a:lumOff val="40000"/>
                      </a:schemeClr>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47638889"/>
                  </a:ext>
                </a:extLst>
              </a:tr>
              <a:tr h="1923087">
                <a:tc>
                  <a:txBody>
                    <a:bodyPr/>
                    <a:lstStyle/>
                    <a:p>
                      <a:pPr algn="l" fontAlgn="ctr">
                        <a:lnSpc>
                          <a:spcPct val="107000"/>
                        </a:lnSpc>
                        <a:spcBef>
                          <a:spcPts val="0"/>
                        </a:spcBef>
                        <a:spcAft>
                          <a:spcPts val="800"/>
                        </a:spcAft>
                      </a:pPr>
                      <a:r>
                        <a:rPr lang="fr-FR" sz="1300" u="none" strike="noStrike" dirty="0">
                          <a:effectLst/>
                        </a:rPr>
                        <a:t>Modalités d’octroi du CMO</a:t>
                      </a:r>
                      <a:endParaRPr lang="fr-FR" sz="1300" b="0" i="0" u="none" strike="noStrike" dirty="0">
                        <a:effectLst/>
                        <a:latin typeface="Arial" panose="020B0604020202020204" pitchFamily="34" charset="0"/>
                      </a:endParaRPr>
                    </a:p>
                  </a:txBody>
                  <a:tcPr marL="68580" marR="68580" marT="6350" marB="0" anchor="ctr"/>
                </a:tc>
                <a:tc>
                  <a:txBody>
                    <a:bodyPr/>
                    <a:lstStyle/>
                    <a:p>
                      <a:pPr algn="just" fontAlgn="t">
                        <a:lnSpc>
                          <a:spcPct val="107000"/>
                        </a:lnSpc>
                        <a:spcBef>
                          <a:spcPts val="0"/>
                        </a:spcBef>
                        <a:spcAft>
                          <a:spcPts val="800"/>
                        </a:spcAft>
                      </a:pPr>
                      <a:endParaRPr lang="fr-FR" sz="1300" u="none" strike="noStrike" dirty="0">
                        <a:effectLst/>
                      </a:endParaRPr>
                    </a:p>
                    <a:p>
                      <a:pPr algn="just" fontAlgn="t">
                        <a:lnSpc>
                          <a:spcPct val="107000"/>
                        </a:lnSpc>
                        <a:spcBef>
                          <a:spcPts val="0"/>
                        </a:spcBef>
                        <a:spcAft>
                          <a:spcPts val="800"/>
                        </a:spcAft>
                      </a:pPr>
                      <a:r>
                        <a:rPr lang="fr-FR" sz="1300" u="none" strike="noStrike" dirty="0">
                          <a:effectLst/>
                        </a:rPr>
                        <a:t>Passage devant le comité médical / justification médicale au-delà des 6 mois</a:t>
                      </a:r>
                      <a:endParaRPr lang="fr-FR" sz="1300" b="0" i="0" u="none" strike="noStrike" dirty="0">
                        <a:effectLst/>
                        <a:latin typeface="Arial" panose="020B0604020202020204" pitchFamily="34" charset="0"/>
                      </a:endParaRPr>
                    </a:p>
                  </a:txBody>
                  <a:tcPr marL="68580" marR="68580" marT="6350" marB="0"/>
                </a:tc>
                <a:tc>
                  <a:txBody>
                    <a:bodyPr/>
                    <a:lstStyle/>
                    <a:p>
                      <a:pPr algn="just" fontAlgn="t">
                        <a:lnSpc>
                          <a:spcPct val="107000"/>
                        </a:lnSpc>
                        <a:spcBef>
                          <a:spcPts val="0"/>
                        </a:spcBef>
                        <a:spcAft>
                          <a:spcPts val="800"/>
                        </a:spcAft>
                      </a:pPr>
                      <a:endParaRPr lang="fr-FR" sz="1300" u="none" strike="noStrike" dirty="0">
                        <a:effectLst/>
                      </a:endParaRPr>
                    </a:p>
                    <a:p>
                      <a:pPr algn="just" fontAlgn="t">
                        <a:lnSpc>
                          <a:spcPct val="107000"/>
                        </a:lnSpc>
                        <a:spcBef>
                          <a:spcPts val="0"/>
                        </a:spcBef>
                        <a:spcAft>
                          <a:spcPts val="800"/>
                        </a:spcAft>
                      </a:pPr>
                      <a:r>
                        <a:rPr lang="fr-FR" sz="1300" u="none" strike="noStrike" dirty="0">
                          <a:effectLst/>
                        </a:rPr>
                        <a:t>Plus de saisine du CMFR dans ce cadre</a:t>
                      </a:r>
                    </a:p>
                    <a:p>
                      <a:pPr algn="just" fontAlgn="t">
                        <a:lnSpc>
                          <a:spcPct val="107000"/>
                        </a:lnSpc>
                        <a:spcBef>
                          <a:spcPts val="0"/>
                        </a:spcBef>
                        <a:spcAft>
                          <a:spcPts val="800"/>
                        </a:spcAft>
                      </a:pPr>
                      <a:endParaRPr lang="fr-FR" sz="1300" u="none" strike="noStrike" dirty="0">
                        <a:effectLst>
                          <a:outerShdw blurRad="38100" dist="38100" dir="2700000" algn="tl" rotWithShape="0">
                            <a:srgbClr val="000000">
                              <a:alpha val="43000"/>
                            </a:srgbClr>
                          </a:outerShdw>
                        </a:effectLst>
                      </a:endParaRPr>
                    </a:p>
                    <a:p>
                      <a:pPr algn="just" fontAlgn="t">
                        <a:lnSpc>
                          <a:spcPct val="107000"/>
                        </a:lnSpc>
                        <a:spcBef>
                          <a:spcPts val="0"/>
                        </a:spcBef>
                        <a:spcAft>
                          <a:spcPts val="800"/>
                        </a:spcAft>
                      </a:pPr>
                      <a:r>
                        <a:rPr lang="fr-FR" sz="1300" u="none" strike="noStrike" dirty="0">
                          <a:effectLst>
                            <a:outerShdw blurRad="38100" dist="38100" dir="2700000" algn="tl" rotWithShape="0">
                              <a:srgbClr val="000000">
                                <a:alpha val="43000"/>
                              </a:srgbClr>
                            </a:outerShdw>
                          </a:effectLst>
                        </a:rPr>
                        <a:t>Mais visite de contrôle obligatoire au moins une fois au-delà de 6 mois consécutifs de congé maladie.</a:t>
                      </a:r>
                      <a:endParaRPr lang="fr-FR" sz="1300" b="0" i="0" u="none" strike="noStrike" dirty="0">
                        <a:effectLst/>
                        <a:latin typeface="Arial" panose="020B0604020202020204" pitchFamily="34" charset="0"/>
                      </a:endParaRPr>
                    </a:p>
                  </a:txBody>
                  <a:tcPr marL="68580" marR="68580" marT="6350" marB="0">
                    <a:solidFill>
                      <a:schemeClr val="accent2">
                        <a:lumMod val="20000"/>
                        <a:lumOff val="80000"/>
                      </a:schemeClr>
                    </a:solidFill>
                  </a:tcPr>
                </a:tc>
                <a:extLst>
                  <a:ext uri="{0D108BD9-81ED-4DB2-BD59-A6C34878D82A}">
                    <a16:rowId xmlns:a16="http://schemas.microsoft.com/office/drawing/2014/main" val="4167734815"/>
                  </a:ext>
                </a:extLst>
              </a:tr>
              <a:tr h="1060556">
                <a:tc>
                  <a:txBody>
                    <a:bodyPr/>
                    <a:lstStyle/>
                    <a:p>
                      <a:pPr algn="l" fontAlgn="ctr">
                        <a:lnSpc>
                          <a:spcPct val="107000"/>
                        </a:lnSpc>
                        <a:spcBef>
                          <a:spcPts val="0"/>
                        </a:spcBef>
                        <a:spcAft>
                          <a:spcPts val="800"/>
                        </a:spcAft>
                      </a:pPr>
                      <a:r>
                        <a:rPr lang="fr-FR" sz="1300" u="none" strike="noStrike" dirty="0">
                          <a:effectLst/>
                        </a:rPr>
                        <a:t>Modalités de reprise</a:t>
                      </a:r>
                      <a:endParaRPr lang="fr-FR" sz="1300" b="0" i="0" u="none" strike="noStrike" dirty="0">
                        <a:effectLst/>
                        <a:latin typeface="Arial" panose="020B0604020202020204" pitchFamily="34" charset="0"/>
                      </a:endParaRPr>
                    </a:p>
                  </a:txBody>
                  <a:tcPr marL="68580" marR="68580" marT="6350" marB="0" anchor="ctr"/>
                </a:tc>
                <a:tc>
                  <a:txBody>
                    <a:bodyPr/>
                    <a:lstStyle/>
                    <a:p>
                      <a:pPr algn="just" fontAlgn="t">
                        <a:lnSpc>
                          <a:spcPct val="107000"/>
                        </a:lnSpc>
                        <a:spcBef>
                          <a:spcPts val="0"/>
                        </a:spcBef>
                        <a:spcAft>
                          <a:spcPts val="800"/>
                        </a:spcAft>
                      </a:pPr>
                      <a:endParaRPr lang="fr-FR" sz="1300" u="none" strike="noStrike" dirty="0">
                        <a:effectLst/>
                      </a:endParaRPr>
                    </a:p>
                    <a:p>
                      <a:pPr algn="just" fontAlgn="t">
                        <a:lnSpc>
                          <a:spcPct val="107000"/>
                        </a:lnSpc>
                        <a:spcBef>
                          <a:spcPts val="0"/>
                        </a:spcBef>
                        <a:spcAft>
                          <a:spcPts val="800"/>
                        </a:spcAft>
                      </a:pPr>
                      <a:r>
                        <a:rPr lang="fr-FR" sz="1300" u="none" strike="noStrike" dirty="0">
                          <a:effectLst/>
                        </a:rPr>
                        <a:t>Avis favorable du comité médical après 12 mois de CMO</a:t>
                      </a:r>
                      <a:endParaRPr lang="fr-FR" sz="1300" b="0" i="0" u="none" strike="noStrike" dirty="0">
                        <a:effectLst/>
                        <a:latin typeface="Arial" panose="020B0604020202020204" pitchFamily="34" charset="0"/>
                      </a:endParaRPr>
                    </a:p>
                  </a:txBody>
                  <a:tcPr marL="68580" marR="68580" marT="6350" marB="0"/>
                </a:tc>
                <a:tc>
                  <a:txBody>
                    <a:bodyPr/>
                    <a:lstStyle/>
                    <a:p>
                      <a:pPr algn="just" fontAlgn="t">
                        <a:lnSpc>
                          <a:spcPct val="107000"/>
                        </a:lnSpc>
                        <a:spcBef>
                          <a:spcPts val="0"/>
                        </a:spcBef>
                        <a:spcAft>
                          <a:spcPts val="800"/>
                        </a:spcAft>
                      </a:pPr>
                      <a:endParaRPr lang="fr-FR" sz="1300" u="none" strike="noStrike" dirty="0">
                        <a:effectLst/>
                      </a:endParaRPr>
                    </a:p>
                    <a:p>
                      <a:pPr algn="just" fontAlgn="t">
                        <a:lnSpc>
                          <a:spcPct val="107000"/>
                        </a:lnSpc>
                        <a:spcBef>
                          <a:spcPts val="0"/>
                        </a:spcBef>
                        <a:spcAft>
                          <a:spcPts val="800"/>
                        </a:spcAft>
                      </a:pPr>
                      <a:r>
                        <a:rPr lang="fr-FR" sz="1300" u="none" strike="noStrike" dirty="0">
                          <a:effectLst/>
                        </a:rPr>
                        <a:t>Avis favorable du conseil médical en formation restreinte maintenu </a:t>
                      </a:r>
                      <a:endParaRPr lang="fr-FR" sz="1300" b="0" i="0" u="none" strike="noStrike" dirty="0">
                        <a:effectLst/>
                        <a:latin typeface="Arial" panose="020B0604020202020204" pitchFamily="34" charset="0"/>
                      </a:endParaRPr>
                    </a:p>
                  </a:txBody>
                  <a:tcPr marL="68580" marR="68580" marT="6350" marB="0"/>
                </a:tc>
                <a:extLst>
                  <a:ext uri="{0D108BD9-81ED-4DB2-BD59-A6C34878D82A}">
                    <a16:rowId xmlns:a16="http://schemas.microsoft.com/office/drawing/2014/main" val="708909478"/>
                  </a:ext>
                </a:extLst>
              </a:tr>
            </a:tbl>
          </a:graphicData>
        </a:graphic>
      </p:graphicFrame>
      <p:sp>
        <p:nvSpPr>
          <p:cNvPr id="4" name="Espace réservé de la date 3">
            <a:extLst>
              <a:ext uri="{FF2B5EF4-FFF2-40B4-BE49-F238E27FC236}">
                <a16:creationId xmlns:a16="http://schemas.microsoft.com/office/drawing/2014/main" id="{4F39202C-1FC3-4FF3-9DA0-8D8317C717E3}"/>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15/11/2024 - Diffusion externe confidentielle</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5" name="Espace réservé du pied de page 4">
            <a:extLst>
              <a:ext uri="{FF2B5EF4-FFF2-40B4-BE49-F238E27FC236}">
                <a16:creationId xmlns:a16="http://schemas.microsoft.com/office/drawing/2014/main" id="{3B38CB77-4F9A-465D-909C-2E47FCA4C18D}"/>
              </a:ext>
            </a:extLst>
          </p:cNvPr>
          <p:cNvSpPr>
            <a:spLocks noGrp="1"/>
          </p:cNvSpPr>
          <p:nvPr>
            <p:ph type="ftr" sz="quarter" idx="11"/>
          </p:nvPr>
        </p:nvSpPr>
        <p:spPr/>
        <p:txBody>
          <a:bodyPr/>
          <a:lstStyle/>
          <a:p>
            <a:pPr marL="0" marR="0" lvl="0" indent="0" algn="r" defTabSz="914400" rtl="0" eaLnBrk="1" fontAlgn="auto" latinLnBrk="0" hangingPunct="1">
              <a:lnSpc>
                <a:spcPct val="7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Médecins conseils Relyens - FNAMA</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6" name="Espace réservé du numéro de diapositive 5">
            <a:extLst>
              <a:ext uri="{FF2B5EF4-FFF2-40B4-BE49-F238E27FC236}">
                <a16:creationId xmlns:a16="http://schemas.microsoft.com/office/drawing/2014/main" id="{59973F85-73B5-485A-9AE8-8D2B5A88BE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C0F30-2BA6-4E2D-AFC7-62C5E77ECC9C}" type="slidenum">
              <a:rPr kumimoji="0" lang="fr-FR" sz="1000" b="0" i="0" u="none" strike="noStrike" kern="1200" cap="none" spc="0" normalizeH="0" baseline="0" noProof="0" smtClean="0">
                <a:ln>
                  <a:noFill/>
                </a:ln>
                <a:solidFill>
                  <a:srgbClr val="9FA3A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Tree>
    <p:extLst>
      <p:ext uri="{BB962C8B-B14F-4D97-AF65-F5344CB8AC3E}">
        <p14:creationId xmlns:p14="http://schemas.microsoft.com/office/powerpoint/2010/main" val="1139245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A69437-717C-4B9A-A851-548F3AC798BA}"/>
              </a:ext>
            </a:extLst>
          </p:cNvPr>
          <p:cNvSpPr>
            <a:spLocks noGrp="1"/>
          </p:cNvSpPr>
          <p:nvPr>
            <p:ph type="title"/>
          </p:nvPr>
        </p:nvSpPr>
        <p:spPr/>
        <p:txBody>
          <a:bodyPr/>
          <a:lstStyle/>
          <a:p>
            <a:r>
              <a:rPr lang="fr-FR" dirty="0">
                <a:solidFill>
                  <a:schemeClr val="accent5"/>
                </a:solidFill>
              </a:rPr>
              <a:t>RELYENS</a:t>
            </a:r>
            <a:br>
              <a:rPr lang="fr-FR" dirty="0">
                <a:solidFill>
                  <a:schemeClr val="accent5"/>
                </a:solidFill>
              </a:rPr>
            </a:br>
            <a:r>
              <a:rPr lang="fr-FR" dirty="0"/>
              <a:t>UN GROUPE EUROPÉEN</a:t>
            </a:r>
            <a:br>
              <a:rPr lang="fr-FR" dirty="0"/>
            </a:br>
            <a:r>
              <a:rPr lang="fr-FR" dirty="0"/>
              <a:t>INNOVANT ET RESPONSABLE</a:t>
            </a:r>
          </a:p>
        </p:txBody>
      </p:sp>
      <p:sp>
        <p:nvSpPr>
          <p:cNvPr id="3" name="Espace réservé du texte 2">
            <a:extLst>
              <a:ext uri="{FF2B5EF4-FFF2-40B4-BE49-F238E27FC236}">
                <a16:creationId xmlns:a16="http://schemas.microsoft.com/office/drawing/2014/main" id="{9808A492-91A9-417C-8D83-BFEE4A550821}"/>
              </a:ext>
            </a:extLst>
          </p:cNvPr>
          <p:cNvSpPr>
            <a:spLocks noGrp="1"/>
          </p:cNvSpPr>
          <p:nvPr>
            <p:ph type="body" idx="1"/>
          </p:nvPr>
        </p:nvSpPr>
        <p:spPr/>
        <p:txBody>
          <a:bodyPr/>
          <a:lstStyle/>
          <a:p>
            <a:r>
              <a:rPr lang="fr-FR" dirty="0"/>
              <a:t>01</a:t>
            </a:r>
          </a:p>
        </p:txBody>
      </p:sp>
      <p:sp>
        <p:nvSpPr>
          <p:cNvPr id="4" name="Espace réservé de la date 3">
            <a:extLst>
              <a:ext uri="{FF2B5EF4-FFF2-40B4-BE49-F238E27FC236}">
                <a16:creationId xmlns:a16="http://schemas.microsoft.com/office/drawing/2014/main" id="{760EFFF6-70F8-45D9-A701-CA5BA7DAF574}"/>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15/11/2024 - Diffusion externe confidentielle</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5" name="Espace réservé du pied de page 4">
            <a:extLst>
              <a:ext uri="{FF2B5EF4-FFF2-40B4-BE49-F238E27FC236}">
                <a16:creationId xmlns:a16="http://schemas.microsoft.com/office/drawing/2014/main" id="{C1DDB5F8-02AA-4310-921E-E59C1833E6CA}"/>
              </a:ext>
            </a:extLst>
          </p:cNvPr>
          <p:cNvSpPr>
            <a:spLocks noGrp="1"/>
          </p:cNvSpPr>
          <p:nvPr>
            <p:ph type="ftr" sz="quarter" idx="11"/>
          </p:nvPr>
        </p:nvSpPr>
        <p:spPr/>
        <p:txBody>
          <a:bodyPr/>
          <a:lstStyle/>
          <a:p>
            <a:pPr marL="0" marR="0" lvl="0" indent="0" algn="r" defTabSz="914400" rtl="0" eaLnBrk="1" fontAlgn="auto" latinLnBrk="0" hangingPunct="1">
              <a:lnSpc>
                <a:spcPct val="7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Médecins conseils Relyens - FNAMA</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6" name="Espace réservé du numéro de diapositive 5">
            <a:extLst>
              <a:ext uri="{FF2B5EF4-FFF2-40B4-BE49-F238E27FC236}">
                <a16:creationId xmlns:a16="http://schemas.microsoft.com/office/drawing/2014/main" id="{86C41C49-A10D-4AD5-BAB0-EA25F55A98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C0F30-2BA6-4E2D-AFC7-62C5E77ECC9C}" type="slidenum">
              <a:rPr kumimoji="0" lang="fr-FR" sz="1000" b="0" i="0" u="none" strike="noStrike" kern="1200" cap="none" spc="0" normalizeH="0" baseline="0" noProof="0" smtClean="0">
                <a:ln>
                  <a:noFill/>
                </a:ln>
                <a:solidFill>
                  <a:srgbClr val="9FA3A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Tree>
    <p:extLst>
      <p:ext uri="{BB962C8B-B14F-4D97-AF65-F5344CB8AC3E}">
        <p14:creationId xmlns:p14="http://schemas.microsoft.com/office/powerpoint/2010/main" val="2919158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a:extLst>
              <a:ext uri="{FF2B5EF4-FFF2-40B4-BE49-F238E27FC236}">
                <a16:creationId xmlns:a16="http://schemas.microsoft.com/office/drawing/2014/main" id="{522F449A-DEF6-4F6A-9D86-160A492441D2}"/>
              </a:ext>
            </a:extLst>
          </p:cNvPr>
          <p:cNvGraphicFramePr>
            <a:graphicFrameLocks noGrp="1"/>
          </p:cNvGraphicFramePr>
          <p:nvPr>
            <p:ph idx="1"/>
          </p:nvPr>
        </p:nvGraphicFramePr>
        <p:xfrm>
          <a:off x="731838" y="1371600"/>
          <a:ext cx="10728324" cy="4939480"/>
        </p:xfrm>
        <a:graphic>
          <a:graphicData uri="http://schemas.openxmlformats.org/drawingml/2006/table">
            <a:tbl>
              <a:tblPr firstRow="1" firstCol="1" bandRow="1">
                <a:tableStyleId>{5C22544A-7EE6-4342-B048-85BDC9FD1C3A}</a:tableStyleId>
              </a:tblPr>
              <a:tblGrid>
                <a:gridCol w="1855339">
                  <a:extLst>
                    <a:ext uri="{9D8B030D-6E8A-4147-A177-3AD203B41FA5}">
                      <a16:colId xmlns:a16="http://schemas.microsoft.com/office/drawing/2014/main" val="1483296316"/>
                    </a:ext>
                  </a:extLst>
                </a:gridCol>
                <a:gridCol w="3117999">
                  <a:extLst>
                    <a:ext uri="{9D8B030D-6E8A-4147-A177-3AD203B41FA5}">
                      <a16:colId xmlns:a16="http://schemas.microsoft.com/office/drawing/2014/main" val="3997720523"/>
                    </a:ext>
                  </a:extLst>
                </a:gridCol>
                <a:gridCol w="5754986">
                  <a:extLst>
                    <a:ext uri="{9D8B030D-6E8A-4147-A177-3AD203B41FA5}">
                      <a16:colId xmlns:a16="http://schemas.microsoft.com/office/drawing/2014/main" val="2162534145"/>
                    </a:ext>
                  </a:extLst>
                </a:gridCol>
              </a:tblGrid>
              <a:tr h="338886">
                <a:tc>
                  <a:txBody>
                    <a:bodyPr/>
                    <a:lstStyle/>
                    <a:p>
                      <a:pPr algn="l" fontAlgn="t">
                        <a:spcBef>
                          <a:spcPts val="0"/>
                        </a:spcBef>
                        <a:spcAft>
                          <a:spcPts val="0"/>
                        </a:spcAft>
                      </a:pPr>
                      <a:endParaRPr lang="fr-FR" sz="1300" b="0" i="0" u="none" strike="noStrike" dirty="0">
                        <a:effectLst/>
                        <a:latin typeface="Arial" panose="020B0604020202020204" pitchFamily="34" charset="0"/>
                      </a:endParaRPr>
                    </a:p>
                  </a:txBody>
                  <a:tcPr marL="44196" marR="44196" marT="6350" marB="0"/>
                </a:tc>
                <a:tc>
                  <a:txBody>
                    <a:bodyPr/>
                    <a:lstStyle/>
                    <a:p>
                      <a:pPr algn="ctr" fontAlgn="t">
                        <a:lnSpc>
                          <a:spcPct val="107000"/>
                        </a:lnSpc>
                        <a:spcBef>
                          <a:spcPts val="0"/>
                        </a:spcBef>
                        <a:spcAft>
                          <a:spcPts val="800"/>
                        </a:spcAft>
                      </a:pPr>
                      <a:r>
                        <a:rPr lang="fr-FR" sz="1300" u="none" strike="noStrike" dirty="0">
                          <a:effectLst/>
                        </a:rPr>
                        <a:t>Avant le décret n°2022-350</a:t>
                      </a:r>
                      <a:endParaRPr lang="fr-FR" sz="1300" b="0" i="0" u="none" strike="noStrike" dirty="0">
                        <a:effectLst/>
                        <a:latin typeface="Arial" panose="020B0604020202020204" pitchFamily="34" charset="0"/>
                      </a:endParaRPr>
                    </a:p>
                  </a:txBody>
                  <a:tcPr marL="44196" marR="44196" marT="6350" marB="0" anchor="ctr"/>
                </a:tc>
                <a:tc>
                  <a:txBody>
                    <a:bodyPr/>
                    <a:lstStyle/>
                    <a:p>
                      <a:pPr algn="ctr" fontAlgn="t">
                        <a:lnSpc>
                          <a:spcPct val="107000"/>
                        </a:lnSpc>
                        <a:spcBef>
                          <a:spcPts val="0"/>
                        </a:spcBef>
                        <a:spcAft>
                          <a:spcPts val="800"/>
                        </a:spcAft>
                      </a:pPr>
                      <a:r>
                        <a:rPr lang="fr-FR" sz="1300" u="none" strike="noStrike" dirty="0">
                          <a:effectLst/>
                        </a:rPr>
                        <a:t>Après le décret n°2022-350</a:t>
                      </a:r>
                      <a:endParaRPr lang="fr-FR" sz="1300" b="0" i="0" u="none" strike="noStrike" dirty="0">
                        <a:effectLst/>
                        <a:latin typeface="Arial" panose="020B0604020202020204" pitchFamily="34" charset="0"/>
                      </a:endParaRPr>
                    </a:p>
                  </a:txBody>
                  <a:tcPr marL="44196" marR="44196" marT="6350" marB="0" anchor="ctr"/>
                </a:tc>
                <a:extLst>
                  <a:ext uri="{0D108BD9-81ED-4DB2-BD59-A6C34878D82A}">
                    <a16:rowId xmlns:a16="http://schemas.microsoft.com/office/drawing/2014/main" val="1466703094"/>
                  </a:ext>
                </a:extLst>
              </a:tr>
              <a:tr h="288436">
                <a:tc gridSpan="3">
                  <a:txBody>
                    <a:bodyPr/>
                    <a:lstStyle/>
                    <a:p>
                      <a:pPr algn="ctr" fontAlgn="t">
                        <a:lnSpc>
                          <a:spcPct val="107000"/>
                        </a:lnSpc>
                        <a:spcBef>
                          <a:spcPts val="0"/>
                        </a:spcBef>
                        <a:spcAft>
                          <a:spcPts val="800"/>
                        </a:spcAft>
                      </a:pPr>
                      <a:r>
                        <a:rPr lang="fr-FR" sz="1300" u="none" strike="noStrike" dirty="0">
                          <a:effectLst/>
                        </a:rPr>
                        <a:t>Dans le cadre des congés de longue maladie et de longue durée (CLM – CLD)</a:t>
                      </a:r>
                      <a:endParaRPr lang="fr-FR" sz="1300" b="0" i="0" u="none" strike="noStrike" dirty="0">
                        <a:effectLst/>
                        <a:latin typeface="Arial" panose="020B0604020202020204" pitchFamily="34" charset="0"/>
                      </a:endParaRPr>
                    </a:p>
                  </a:txBody>
                  <a:tcPr marL="44196" marR="44196" marT="6350" marB="0">
                    <a:solidFill>
                      <a:schemeClr val="accent2">
                        <a:lumMod val="60000"/>
                        <a:lumOff val="40000"/>
                      </a:schemeClr>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538184893"/>
                  </a:ext>
                </a:extLst>
              </a:tr>
              <a:tr h="3821586">
                <a:tc>
                  <a:txBody>
                    <a:bodyPr/>
                    <a:lstStyle/>
                    <a:p>
                      <a:pPr algn="l" fontAlgn="ctr">
                        <a:spcBef>
                          <a:spcPts val="0"/>
                        </a:spcBef>
                        <a:spcAft>
                          <a:spcPts val="0"/>
                        </a:spcAft>
                      </a:pPr>
                      <a:r>
                        <a:rPr lang="fr-FR" sz="1300" b="1" u="none" strike="noStrike" kern="1200" dirty="0">
                          <a:solidFill>
                            <a:schemeClr val="lt1"/>
                          </a:solidFill>
                          <a:effectLst/>
                          <a:latin typeface="+mn-lt"/>
                          <a:ea typeface="+mn-ea"/>
                          <a:cs typeface="+mn-cs"/>
                        </a:rPr>
                        <a:t>Modalités d’octroi</a:t>
                      </a:r>
                    </a:p>
                  </a:txBody>
                  <a:tcPr marL="44196" marR="44196" marT="6350" marB="0" anchor="ctr"/>
                </a:tc>
                <a:tc>
                  <a:txBody>
                    <a:bodyPr/>
                    <a:lstStyle/>
                    <a:p>
                      <a:pPr algn="just" fontAlgn="t">
                        <a:lnSpc>
                          <a:spcPct val="107000"/>
                        </a:lnSpc>
                        <a:spcBef>
                          <a:spcPts val="0"/>
                        </a:spcBef>
                        <a:spcAft>
                          <a:spcPts val="800"/>
                        </a:spcAft>
                      </a:pPr>
                      <a:endParaRPr lang="fr-FR" sz="1300" u="none" strike="noStrike" dirty="0">
                        <a:effectLst/>
                      </a:endParaRPr>
                    </a:p>
                    <a:p>
                      <a:pPr algn="just" fontAlgn="t">
                        <a:lnSpc>
                          <a:spcPct val="107000"/>
                        </a:lnSpc>
                        <a:spcBef>
                          <a:spcPts val="0"/>
                        </a:spcBef>
                        <a:spcAft>
                          <a:spcPts val="800"/>
                        </a:spcAft>
                      </a:pPr>
                      <a:r>
                        <a:rPr lang="fr-FR" sz="1300" u="none" strike="noStrike" dirty="0">
                          <a:effectLst/>
                        </a:rPr>
                        <a:t>Saisine du comité médical pour l’octroi et le renouvellement des CLM - CLD</a:t>
                      </a:r>
                      <a:endParaRPr lang="fr-FR" sz="1300" b="0" i="0" u="none" strike="noStrike" dirty="0">
                        <a:effectLst/>
                        <a:latin typeface="Arial" panose="020B0604020202020204" pitchFamily="34" charset="0"/>
                      </a:endParaRPr>
                    </a:p>
                  </a:txBody>
                  <a:tcPr marL="44196" marR="44196" marT="6350" marB="0"/>
                </a:tc>
                <a:tc>
                  <a:txBody>
                    <a:bodyPr/>
                    <a:lstStyle/>
                    <a:p>
                      <a:pPr algn="l" fontAlgn="t">
                        <a:lnSpc>
                          <a:spcPct val="107000"/>
                        </a:lnSpc>
                        <a:spcBef>
                          <a:spcPts val="0"/>
                        </a:spcBef>
                        <a:spcAft>
                          <a:spcPts val="800"/>
                        </a:spcAft>
                      </a:pPr>
                      <a:endParaRPr lang="fr-FR" sz="1300" u="sng" strike="noStrike" dirty="0">
                        <a:effectLst/>
                      </a:endParaRPr>
                    </a:p>
                    <a:p>
                      <a:pPr algn="just" fontAlgn="t">
                        <a:lnSpc>
                          <a:spcPct val="107000"/>
                        </a:lnSpc>
                        <a:spcBef>
                          <a:spcPts val="0"/>
                        </a:spcBef>
                        <a:spcAft>
                          <a:spcPts val="800"/>
                        </a:spcAft>
                      </a:pPr>
                      <a:r>
                        <a:rPr lang="fr-FR" sz="1300" u="sng" strike="noStrike" dirty="0">
                          <a:effectLst/>
                        </a:rPr>
                        <a:t>Saisine du CMFR pour</a:t>
                      </a:r>
                      <a:r>
                        <a:rPr lang="fr-FR" sz="1300" u="none" strike="noStrike" dirty="0">
                          <a:effectLst/>
                        </a:rPr>
                        <a:t> :</a:t>
                      </a:r>
                    </a:p>
                    <a:p>
                      <a:pPr algn="just" fontAlgn="t">
                        <a:lnSpc>
                          <a:spcPct val="107000"/>
                        </a:lnSpc>
                        <a:spcBef>
                          <a:spcPts val="0"/>
                        </a:spcBef>
                        <a:spcAft>
                          <a:spcPts val="800"/>
                        </a:spcAft>
                      </a:pPr>
                      <a:r>
                        <a:rPr lang="fr-FR" sz="1300" u="none" strike="noStrike" dirty="0">
                          <a:effectLst/>
                        </a:rPr>
                        <a:t>- l’octroi des CLM – CLD</a:t>
                      </a:r>
                    </a:p>
                    <a:p>
                      <a:pPr marL="0" indent="0" algn="just" fontAlgn="t">
                        <a:lnSpc>
                          <a:spcPct val="107000"/>
                        </a:lnSpc>
                        <a:spcBef>
                          <a:spcPts val="0"/>
                        </a:spcBef>
                        <a:spcAft>
                          <a:spcPts val="800"/>
                        </a:spcAft>
                      </a:pPr>
                      <a:r>
                        <a:rPr lang="fr-FR" sz="1300" u="none" strike="noStrike" dirty="0">
                          <a:effectLst/>
                        </a:rPr>
                        <a:t>- le renouvellement d'un CLM-CLD après épuisement des droits à rémunération à plein traitement</a:t>
                      </a:r>
                    </a:p>
                    <a:p>
                      <a:pPr marL="0" indent="0" algn="just" fontAlgn="t">
                        <a:lnSpc>
                          <a:spcPct val="107000"/>
                        </a:lnSpc>
                        <a:spcBef>
                          <a:spcPts val="0"/>
                        </a:spcBef>
                        <a:spcAft>
                          <a:spcPts val="800"/>
                        </a:spcAft>
                      </a:pPr>
                      <a:r>
                        <a:rPr lang="fr-FR" sz="1300" u="none" strike="noStrike" dirty="0">
                          <a:solidFill>
                            <a:srgbClr val="00B0F0"/>
                          </a:solidFill>
                          <a:effectLst/>
                        </a:rPr>
                        <a:t>Certains CDG calés sur la position de la DGAFP : saisine du CMFR à chaque renouvellement après le passage à demi-traitement.</a:t>
                      </a:r>
                    </a:p>
                    <a:p>
                      <a:pPr marL="0" indent="0" algn="just" fontAlgn="t">
                        <a:lnSpc>
                          <a:spcPct val="107000"/>
                        </a:lnSpc>
                        <a:spcBef>
                          <a:spcPts val="0"/>
                        </a:spcBef>
                        <a:spcAft>
                          <a:spcPts val="800"/>
                        </a:spcAft>
                      </a:pPr>
                      <a:endParaRPr lang="fr-FR" sz="1300" u="none" strike="noStrike" dirty="0">
                        <a:effectLst/>
                      </a:endParaRPr>
                    </a:p>
                    <a:p>
                      <a:pPr marL="0" indent="0" algn="just" fontAlgn="t">
                        <a:lnSpc>
                          <a:spcPct val="107000"/>
                        </a:lnSpc>
                        <a:spcBef>
                          <a:spcPts val="0"/>
                        </a:spcBef>
                        <a:spcAft>
                          <a:spcPts val="800"/>
                        </a:spcAft>
                      </a:pPr>
                      <a:r>
                        <a:rPr lang="fr-FR" sz="1300" u="none" strike="noStrike" dirty="0">
                          <a:effectLst>
                            <a:outerShdw blurRad="38100" dist="38100" dir="2700000" algn="tl" rotWithShape="0">
                              <a:srgbClr val="000000">
                                <a:alpha val="43000"/>
                              </a:srgbClr>
                            </a:outerShdw>
                          </a:effectLst>
                        </a:rPr>
                        <a:t>Contrôle par un médecin agréé :</a:t>
                      </a:r>
                    </a:p>
                    <a:p>
                      <a:pPr marL="0" indent="0" algn="just" fontAlgn="t">
                        <a:lnSpc>
                          <a:spcPct val="107000"/>
                        </a:lnSpc>
                        <a:spcBef>
                          <a:spcPts val="0"/>
                        </a:spcBef>
                        <a:spcAft>
                          <a:spcPts val="800"/>
                        </a:spcAft>
                      </a:pPr>
                      <a:r>
                        <a:rPr lang="fr-FR" sz="1300" u="none" strike="noStrike" dirty="0">
                          <a:effectLst>
                            <a:outerShdw blurRad="38100" dist="38100" dir="2700000" algn="tl" rotWithShape="0">
                              <a:srgbClr val="000000">
                                <a:alpha val="43000"/>
                              </a:srgbClr>
                            </a:outerShdw>
                          </a:effectLst>
                        </a:rPr>
                        <a:t>-L’autorité territoriale fait procéder à l'examen médical du fonctionnaire par un médecin agréé au moins une fois par an. Le fonctionnaire est informé de cet examen médical de façon certaine par courrier recommandé avec accusé de réception : </a:t>
                      </a:r>
                      <a:r>
                        <a:rPr lang="fr-FR" sz="1300" u="none" strike="noStrike" dirty="0">
                          <a:solidFill>
                            <a:srgbClr val="00B0F0"/>
                          </a:solidFill>
                          <a:effectLst/>
                        </a:rPr>
                        <a:t>non mis en œuvre au regard de la position adoptée ci-dessus par certains CDG. </a:t>
                      </a:r>
                    </a:p>
                    <a:p>
                      <a:pPr marL="0" marR="0" lvl="0" indent="0" algn="just" defTabSz="914400" rtl="0" eaLnBrk="1" fontAlgn="t" latinLnBrk="0" hangingPunct="1">
                        <a:lnSpc>
                          <a:spcPct val="107000"/>
                        </a:lnSpc>
                        <a:spcBef>
                          <a:spcPts val="0"/>
                        </a:spcBef>
                        <a:spcAft>
                          <a:spcPts val="800"/>
                        </a:spcAft>
                        <a:buClrTx/>
                        <a:buSzTx/>
                        <a:buFontTx/>
                        <a:buNone/>
                        <a:tabLst/>
                        <a:defRPr/>
                      </a:pPr>
                      <a:r>
                        <a:rPr lang="fr-FR" sz="1300" b="0" i="0" u="none" strike="noStrike" dirty="0">
                          <a:effectLst>
                            <a:outerShdw blurRad="38100" dist="38100" dir="2700000" algn="tl" rotWithShape="0">
                              <a:srgbClr val="000000">
                                <a:alpha val="43000"/>
                              </a:srgbClr>
                            </a:outerShdw>
                          </a:effectLst>
                          <a:latin typeface="Arial" panose="020B0604020202020204" pitchFamily="34" charset="0"/>
                        </a:rPr>
                        <a:t>-un examen médical est sollicité à chaque renouvellement CLM-CLD d’office.</a:t>
                      </a:r>
                      <a:endParaRPr lang="fr-FR" sz="1300" b="0" i="0" u="none" strike="noStrike" dirty="0">
                        <a:effectLst/>
                        <a:latin typeface="Arial" panose="020B0604020202020204" pitchFamily="34" charset="0"/>
                      </a:endParaRPr>
                    </a:p>
                    <a:p>
                      <a:pPr marL="0" indent="0" algn="l" fontAlgn="t">
                        <a:lnSpc>
                          <a:spcPct val="107000"/>
                        </a:lnSpc>
                        <a:spcBef>
                          <a:spcPts val="0"/>
                        </a:spcBef>
                        <a:spcAft>
                          <a:spcPts val="800"/>
                        </a:spcAft>
                      </a:pPr>
                      <a:endParaRPr lang="fr-FR" sz="1300" b="0" i="0" u="none" strike="noStrike" dirty="0">
                        <a:effectLst/>
                        <a:latin typeface="Arial" panose="020B0604020202020204" pitchFamily="34" charset="0"/>
                      </a:endParaRPr>
                    </a:p>
                  </a:txBody>
                  <a:tcPr marL="44196" marR="44196" marT="6350" marB="0">
                    <a:solidFill>
                      <a:schemeClr val="accent2">
                        <a:lumMod val="20000"/>
                        <a:lumOff val="80000"/>
                      </a:schemeClr>
                    </a:solidFill>
                  </a:tcPr>
                </a:tc>
                <a:extLst>
                  <a:ext uri="{0D108BD9-81ED-4DB2-BD59-A6C34878D82A}">
                    <a16:rowId xmlns:a16="http://schemas.microsoft.com/office/drawing/2014/main" val="3605743298"/>
                  </a:ext>
                </a:extLst>
              </a:tr>
            </a:tbl>
          </a:graphicData>
        </a:graphic>
      </p:graphicFrame>
      <p:sp>
        <p:nvSpPr>
          <p:cNvPr id="8" name="Espace réservé de la date 7">
            <a:extLst>
              <a:ext uri="{FF2B5EF4-FFF2-40B4-BE49-F238E27FC236}">
                <a16:creationId xmlns:a16="http://schemas.microsoft.com/office/drawing/2014/main" id="{A1588C33-D44B-4C52-89D2-6D4CDE5CDAA2}"/>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15/11/2024 - Diffusion externe confidentielle</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9" name="Espace réservé du pied de page 8">
            <a:extLst>
              <a:ext uri="{FF2B5EF4-FFF2-40B4-BE49-F238E27FC236}">
                <a16:creationId xmlns:a16="http://schemas.microsoft.com/office/drawing/2014/main" id="{08A293E6-86CF-4D2F-BD69-56B6E44C4563}"/>
              </a:ext>
            </a:extLst>
          </p:cNvPr>
          <p:cNvSpPr>
            <a:spLocks noGrp="1"/>
          </p:cNvSpPr>
          <p:nvPr>
            <p:ph type="ftr" sz="quarter" idx="11"/>
          </p:nvPr>
        </p:nvSpPr>
        <p:spPr/>
        <p:txBody>
          <a:bodyPr/>
          <a:lstStyle/>
          <a:p>
            <a:pPr marL="0" marR="0" lvl="0" indent="0" algn="r" defTabSz="914400" rtl="0" eaLnBrk="1" fontAlgn="auto" latinLnBrk="0" hangingPunct="1">
              <a:lnSpc>
                <a:spcPct val="7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Médecins conseils Relyens - FNAMA</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10" name="Espace réservé du numéro de diapositive 9">
            <a:extLst>
              <a:ext uri="{FF2B5EF4-FFF2-40B4-BE49-F238E27FC236}">
                <a16:creationId xmlns:a16="http://schemas.microsoft.com/office/drawing/2014/main" id="{9C0C5599-6899-4FFB-AB4B-EFB276F7FF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C0F30-2BA6-4E2D-AFC7-62C5E77ECC9C}" type="slidenum">
              <a:rPr kumimoji="0" lang="fr-FR" sz="1000" b="0" i="0" u="none" strike="noStrike" kern="1200" cap="none" spc="0" normalizeH="0" baseline="0" noProof="0" smtClean="0">
                <a:ln>
                  <a:noFill/>
                </a:ln>
                <a:solidFill>
                  <a:srgbClr val="9FA3A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4" name="Titre 3">
            <a:extLst>
              <a:ext uri="{FF2B5EF4-FFF2-40B4-BE49-F238E27FC236}">
                <a16:creationId xmlns:a16="http://schemas.microsoft.com/office/drawing/2014/main" id="{ED569539-CDF9-4941-A67B-7FFF36F20C75}"/>
              </a:ext>
            </a:extLst>
          </p:cNvPr>
          <p:cNvSpPr>
            <a:spLocks noGrp="1"/>
          </p:cNvSpPr>
          <p:nvPr>
            <p:ph type="title"/>
          </p:nvPr>
        </p:nvSpPr>
        <p:spPr/>
        <p:txBody>
          <a:bodyPr/>
          <a:lstStyle/>
          <a:p>
            <a:r>
              <a:rPr lang="fr-FR" noProof="0" dirty="0"/>
              <a:t>Compétences du conseil médical </a:t>
            </a:r>
            <a:r>
              <a:rPr lang="fr-FR" u="sng" noProof="0" dirty="0"/>
              <a:t>en formation restreinte </a:t>
            </a:r>
            <a:endParaRPr lang="fr-FR" noProof="0" dirty="0"/>
          </a:p>
        </p:txBody>
      </p:sp>
    </p:spTree>
    <p:extLst>
      <p:ext uri="{BB962C8B-B14F-4D97-AF65-F5344CB8AC3E}">
        <p14:creationId xmlns:p14="http://schemas.microsoft.com/office/powerpoint/2010/main" val="2204945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Espace réservé du contenu 7">
            <a:extLst>
              <a:ext uri="{FF2B5EF4-FFF2-40B4-BE49-F238E27FC236}">
                <a16:creationId xmlns:a16="http://schemas.microsoft.com/office/drawing/2014/main" id="{D627E8F2-3EE4-4B9A-B3AE-FB494E6DEAD5}"/>
              </a:ext>
            </a:extLst>
          </p:cNvPr>
          <p:cNvGraphicFramePr>
            <a:graphicFrameLocks noGrp="1"/>
          </p:cNvGraphicFramePr>
          <p:nvPr>
            <p:ph idx="1"/>
          </p:nvPr>
        </p:nvGraphicFramePr>
        <p:xfrm>
          <a:off x="731838" y="1371599"/>
          <a:ext cx="10728323" cy="4410891"/>
        </p:xfrm>
        <a:graphic>
          <a:graphicData uri="http://schemas.openxmlformats.org/drawingml/2006/table">
            <a:tbl>
              <a:tblPr firstRow="1" firstCol="1" bandRow="1">
                <a:tableStyleId>{5C22544A-7EE6-4342-B048-85BDC9FD1C3A}</a:tableStyleId>
              </a:tblPr>
              <a:tblGrid>
                <a:gridCol w="1855338">
                  <a:extLst>
                    <a:ext uri="{9D8B030D-6E8A-4147-A177-3AD203B41FA5}">
                      <a16:colId xmlns:a16="http://schemas.microsoft.com/office/drawing/2014/main" val="3221754970"/>
                    </a:ext>
                  </a:extLst>
                </a:gridCol>
                <a:gridCol w="3536222">
                  <a:extLst>
                    <a:ext uri="{9D8B030D-6E8A-4147-A177-3AD203B41FA5}">
                      <a16:colId xmlns:a16="http://schemas.microsoft.com/office/drawing/2014/main" val="1833564485"/>
                    </a:ext>
                  </a:extLst>
                </a:gridCol>
                <a:gridCol w="5336763">
                  <a:extLst>
                    <a:ext uri="{9D8B030D-6E8A-4147-A177-3AD203B41FA5}">
                      <a16:colId xmlns:a16="http://schemas.microsoft.com/office/drawing/2014/main" val="3350586585"/>
                    </a:ext>
                  </a:extLst>
                </a:gridCol>
              </a:tblGrid>
              <a:tr h="413472">
                <a:tc>
                  <a:txBody>
                    <a:bodyPr/>
                    <a:lstStyle/>
                    <a:p>
                      <a:pPr algn="l" fontAlgn="t">
                        <a:lnSpc>
                          <a:spcPct val="107000"/>
                        </a:lnSpc>
                        <a:spcBef>
                          <a:spcPts val="0"/>
                        </a:spcBef>
                        <a:spcAft>
                          <a:spcPts val="800"/>
                        </a:spcAft>
                      </a:pPr>
                      <a:r>
                        <a:rPr lang="fr-FR" sz="1300" u="none" strike="noStrike" dirty="0">
                          <a:effectLst/>
                        </a:rPr>
                        <a:t> </a:t>
                      </a:r>
                      <a:endParaRPr lang="fr-FR" sz="1300" b="0" i="0" u="none" strike="noStrike" dirty="0">
                        <a:effectLst/>
                        <a:latin typeface="Arial" panose="020B0604020202020204" pitchFamily="34" charset="0"/>
                      </a:endParaRPr>
                    </a:p>
                  </a:txBody>
                  <a:tcPr marL="44196" marR="44196" marT="6350" marB="0"/>
                </a:tc>
                <a:tc>
                  <a:txBody>
                    <a:bodyPr/>
                    <a:lstStyle/>
                    <a:p>
                      <a:pPr algn="ctr" fontAlgn="t">
                        <a:lnSpc>
                          <a:spcPct val="107000"/>
                        </a:lnSpc>
                        <a:spcBef>
                          <a:spcPts val="0"/>
                        </a:spcBef>
                        <a:spcAft>
                          <a:spcPts val="800"/>
                        </a:spcAft>
                      </a:pPr>
                      <a:r>
                        <a:rPr lang="fr-FR" sz="1300" u="none" strike="noStrike" dirty="0">
                          <a:effectLst/>
                        </a:rPr>
                        <a:t>Avant le décret n°2022-350</a:t>
                      </a:r>
                      <a:endParaRPr lang="fr-FR" sz="1300" b="0" i="0" u="none" strike="noStrike" dirty="0">
                        <a:effectLst/>
                        <a:latin typeface="Arial" panose="020B0604020202020204" pitchFamily="34" charset="0"/>
                      </a:endParaRPr>
                    </a:p>
                  </a:txBody>
                  <a:tcPr marL="44196" marR="44196" marT="6350" marB="0" anchor="ctr"/>
                </a:tc>
                <a:tc>
                  <a:txBody>
                    <a:bodyPr/>
                    <a:lstStyle/>
                    <a:p>
                      <a:pPr algn="ctr" fontAlgn="t">
                        <a:lnSpc>
                          <a:spcPct val="107000"/>
                        </a:lnSpc>
                        <a:spcBef>
                          <a:spcPts val="0"/>
                        </a:spcBef>
                        <a:spcAft>
                          <a:spcPts val="800"/>
                        </a:spcAft>
                      </a:pPr>
                      <a:r>
                        <a:rPr lang="fr-FR" sz="1300" u="none" strike="noStrike" dirty="0">
                          <a:effectLst/>
                        </a:rPr>
                        <a:t>Après le décret n°2022-350</a:t>
                      </a:r>
                      <a:endParaRPr lang="fr-FR" sz="1300" b="0" i="0" u="none" strike="noStrike" dirty="0">
                        <a:effectLst/>
                        <a:latin typeface="Arial" panose="020B0604020202020204" pitchFamily="34" charset="0"/>
                      </a:endParaRPr>
                    </a:p>
                  </a:txBody>
                  <a:tcPr marL="44196" marR="44196" marT="6350" marB="0" anchor="ctr"/>
                </a:tc>
                <a:extLst>
                  <a:ext uri="{0D108BD9-81ED-4DB2-BD59-A6C34878D82A}">
                    <a16:rowId xmlns:a16="http://schemas.microsoft.com/office/drawing/2014/main" val="79699330"/>
                  </a:ext>
                </a:extLst>
              </a:tr>
              <a:tr h="273415">
                <a:tc gridSpan="3">
                  <a:txBody>
                    <a:bodyPr/>
                    <a:lstStyle/>
                    <a:p>
                      <a:pPr algn="ctr" fontAlgn="t">
                        <a:lnSpc>
                          <a:spcPct val="107000"/>
                        </a:lnSpc>
                        <a:spcBef>
                          <a:spcPts val="0"/>
                        </a:spcBef>
                        <a:spcAft>
                          <a:spcPts val="800"/>
                        </a:spcAft>
                      </a:pPr>
                      <a:r>
                        <a:rPr lang="fr-FR" sz="1300" u="none" strike="noStrike" dirty="0">
                          <a:effectLst/>
                        </a:rPr>
                        <a:t>Dans le cadre des congés de longue maladie et de longue durée (CLM – CLD)</a:t>
                      </a:r>
                      <a:endParaRPr lang="fr-FR" sz="1300" b="0" i="0" u="none" strike="noStrike" dirty="0">
                        <a:effectLst/>
                        <a:latin typeface="Arial" panose="020B0604020202020204" pitchFamily="34" charset="0"/>
                      </a:endParaRPr>
                    </a:p>
                  </a:txBody>
                  <a:tcPr marL="44196" marR="44196" marT="6350" marB="0">
                    <a:solidFill>
                      <a:schemeClr val="accent2">
                        <a:lumMod val="60000"/>
                        <a:lumOff val="40000"/>
                      </a:schemeClr>
                    </a:solidFill>
                  </a:tcPr>
                </a:tc>
                <a:tc hMerge="1">
                  <a:txBody>
                    <a:bodyPr/>
                    <a:lstStyle/>
                    <a:p>
                      <a:endParaRPr lang="fr-FR"/>
                    </a:p>
                  </a:txBody>
                  <a:tcPr/>
                </a:tc>
                <a:tc hMerge="1">
                  <a:txBody>
                    <a:bodyPr/>
                    <a:lstStyle/>
                    <a:p>
                      <a:pPr algn="ctr" fontAlgn="t">
                        <a:lnSpc>
                          <a:spcPct val="107000"/>
                        </a:lnSpc>
                        <a:spcBef>
                          <a:spcPts val="0"/>
                        </a:spcBef>
                        <a:spcAft>
                          <a:spcPts val="800"/>
                        </a:spcAft>
                      </a:pPr>
                      <a:endParaRPr lang="fr-FR" sz="1300" b="0" i="0" u="none" strike="noStrike" dirty="0">
                        <a:effectLst/>
                        <a:latin typeface="Arial" panose="020B0604020202020204" pitchFamily="34" charset="0"/>
                      </a:endParaRPr>
                    </a:p>
                  </a:txBody>
                  <a:tcPr marL="44196" marR="44196" marT="6350" marB="0">
                    <a:solidFill>
                      <a:schemeClr val="accent2">
                        <a:lumMod val="60000"/>
                        <a:lumOff val="40000"/>
                      </a:schemeClr>
                    </a:solidFill>
                  </a:tcPr>
                </a:tc>
                <a:extLst>
                  <a:ext uri="{0D108BD9-81ED-4DB2-BD59-A6C34878D82A}">
                    <a16:rowId xmlns:a16="http://schemas.microsoft.com/office/drawing/2014/main" val="2084642767"/>
                  </a:ext>
                </a:extLst>
              </a:tr>
              <a:tr h="1257259">
                <a:tc>
                  <a:txBody>
                    <a:bodyPr/>
                    <a:lstStyle/>
                    <a:p>
                      <a:pPr algn="l" fontAlgn="ctr">
                        <a:lnSpc>
                          <a:spcPct val="107000"/>
                        </a:lnSpc>
                        <a:spcBef>
                          <a:spcPts val="0"/>
                        </a:spcBef>
                        <a:spcAft>
                          <a:spcPts val="800"/>
                        </a:spcAft>
                      </a:pPr>
                      <a:r>
                        <a:rPr lang="fr-FR" sz="1300" u="none" strike="noStrike" dirty="0">
                          <a:effectLst/>
                        </a:rPr>
                        <a:t>Durée d’octroi</a:t>
                      </a:r>
                      <a:endParaRPr lang="fr-FR" sz="1300" b="0" i="0" u="none" strike="noStrike" dirty="0">
                        <a:effectLst/>
                        <a:latin typeface="Arial" panose="020B0604020202020204" pitchFamily="34" charset="0"/>
                      </a:endParaRPr>
                    </a:p>
                  </a:txBody>
                  <a:tcPr marL="44196" marR="44196" marT="6350" marB="0" anchor="ctr"/>
                </a:tc>
                <a:tc>
                  <a:txBody>
                    <a:bodyPr/>
                    <a:lstStyle/>
                    <a:p>
                      <a:pPr algn="just" fontAlgn="t">
                        <a:lnSpc>
                          <a:spcPct val="107000"/>
                        </a:lnSpc>
                        <a:spcBef>
                          <a:spcPts val="0"/>
                        </a:spcBef>
                        <a:spcAft>
                          <a:spcPts val="800"/>
                        </a:spcAft>
                      </a:pPr>
                      <a:endParaRPr lang="fr-FR" sz="1300" u="none" strike="noStrike" dirty="0">
                        <a:effectLst/>
                      </a:endParaRPr>
                    </a:p>
                    <a:p>
                      <a:pPr algn="just" fontAlgn="t">
                        <a:lnSpc>
                          <a:spcPct val="107000"/>
                        </a:lnSpc>
                        <a:spcBef>
                          <a:spcPts val="0"/>
                        </a:spcBef>
                        <a:spcAft>
                          <a:spcPts val="800"/>
                        </a:spcAft>
                      </a:pPr>
                      <a:r>
                        <a:rPr lang="fr-FR" sz="1300" u="none" strike="noStrike" dirty="0">
                          <a:effectLst/>
                        </a:rPr>
                        <a:t>Octroi de période de 3 à 6 mois sur demande de l’agent via le certificat du médecin traitant</a:t>
                      </a:r>
                      <a:endParaRPr lang="fr-FR" sz="1300" b="0" i="0" u="none" strike="noStrike" dirty="0">
                        <a:effectLst/>
                        <a:latin typeface="Arial" panose="020B0604020202020204" pitchFamily="34" charset="0"/>
                      </a:endParaRPr>
                    </a:p>
                  </a:txBody>
                  <a:tcPr marL="44196" marR="44196" marT="6350" marB="0"/>
                </a:tc>
                <a:tc>
                  <a:txBody>
                    <a:bodyPr/>
                    <a:lstStyle/>
                    <a:p>
                      <a:pPr marL="0" indent="0" algn="l" fontAlgn="t">
                        <a:lnSpc>
                          <a:spcPct val="107000"/>
                        </a:lnSpc>
                        <a:spcBef>
                          <a:spcPts val="0"/>
                        </a:spcBef>
                        <a:spcAft>
                          <a:spcPts val="800"/>
                        </a:spcAft>
                      </a:pPr>
                      <a:endParaRPr lang="fr-FR" sz="1300" u="none" strike="noStrike" dirty="0">
                        <a:effectLst/>
                      </a:endParaRPr>
                    </a:p>
                    <a:p>
                      <a:pPr marL="0" indent="0" algn="l" fontAlgn="t">
                        <a:lnSpc>
                          <a:spcPct val="107000"/>
                        </a:lnSpc>
                        <a:spcBef>
                          <a:spcPts val="0"/>
                        </a:spcBef>
                        <a:spcAft>
                          <a:spcPts val="800"/>
                        </a:spcAft>
                      </a:pPr>
                      <a:r>
                        <a:rPr lang="fr-FR" sz="1300" u="none" strike="noStrike" dirty="0">
                          <a:effectLst/>
                        </a:rPr>
                        <a:t>Octroi de période de 3 à 6 mois sur demande de l’agent via le certificat d’un médecin.</a:t>
                      </a:r>
                      <a:endParaRPr lang="fr-FR" sz="1300" b="0" i="0" u="none" strike="noStrike" dirty="0">
                        <a:effectLst/>
                        <a:latin typeface="Arial" panose="020B0604020202020204" pitchFamily="34" charset="0"/>
                      </a:endParaRPr>
                    </a:p>
                  </a:txBody>
                  <a:tcPr marL="44196" marR="44196" marT="6350" marB="0"/>
                </a:tc>
                <a:extLst>
                  <a:ext uri="{0D108BD9-81ED-4DB2-BD59-A6C34878D82A}">
                    <a16:rowId xmlns:a16="http://schemas.microsoft.com/office/drawing/2014/main" val="1180832509"/>
                  </a:ext>
                </a:extLst>
              </a:tr>
              <a:tr h="2466745">
                <a:tc>
                  <a:txBody>
                    <a:bodyPr/>
                    <a:lstStyle/>
                    <a:p>
                      <a:pPr algn="l" fontAlgn="ctr">
                        <a:lnSpc>
                          <a:spcPct val="107000"/>
                        </a:lnSpc>
                        <a:spcBef>
                          <a:spcPts val="0"/>
                        </a:spcBef>
                        <a:spcAft>
                          <a:spcPts val="800"/>
                        </a:spcAft>
                      </a:pPr>
                      <a:r>
                        <a:rPr lang="fr-FR" sz="1300" u="none" strike="noStrike" dirty="0">
                          <a:effectLst/>
                        </a:rPr>
                        <a:t>Modalités de reprise</a:t>
                      </a:r>
                      <a:endParaRPr lang="fr-FR" sz="1300" b="0" i="0" u="none" strike="noStrike" dirty="0">
                        <a:effectLst/>
                        <a:latin typeface="Arial" panose="020B0604020202020204" pitchFamily="34" charset="0"/>
                      </a:endParaRPr>
                    </a:p>
                  </a:txBody>
                  <a:tcPr marL="44196" marR="44196" marT="6350" marB="0" anchor="ctr"/>
                </a:tc>
                <a:tc>
                  <a:txBody>
                    <a:bodyPr/>
                    <a:lstStyle/>
                    <a:p>
                      <a:pPr algn="just" fontAlgn="t">
                        <a:lnSpc>
                          <a:spcPct val="107000"/>
                        </a:lnSpc>
                        <a:spcBef>
                          <a:spcPts val="0"/>
                        </a:spcBef>
                        <a:spcAft>
                          <a:spcPts val="800"/>
                        </a:spcAft>
                      </a:pPr>
                      <a:endParaRPr lang="fr-FR" sz="1300" u="none" strike="noStrike" dirty="0">
                        <a:effectLst/>
                      </a:endParaRPr>
                    </a:p>
                    <a:p>
                      <a:pPr algn="just" fontAlgn="t">
                        <a:lnSpc>
                          <a:spcPct val="107000"/>
                        </a:lnSpc>
                        <a:spcBef>
                          <a:spcPts val="0"/>
                        </a:spcBef>
                        <a:spcAft>
                          <a:spcPts val="800"/>
                        </a:spcAft>
                      </a:pPr>
                      <a:r>
                        <a:rPr lang="fr-FR" sz="1300" u="none" strike="noStrike" dirty="0">
                          <a:effectLst/>
                        </a:rPr>
                        <a:t>Saisine du comité médical pour avis (favorable) à l’expiration de toute période de CLM-CLD</a:t>
                      </a:r>
                      <a:endParaRPr lang="fr-FR" sz="1300" b="0" i="0" u="none" strike="noStrike" dirty="0">
                        <a:effectLst/>
                        <a:latin typeface="Arial" panose="020B0604020202020204" pitchFamily="34" charset="0"/>
                      </a:endParaRPr>
                    </a:p>
                  </a:txBody>
                  <a:tcPr marL="44196" marR="44196" marT="6350" marB="0"/>
                </a:tc>
                <a:tc>
                  <a:txBody>
                    <a:bodyPr/>
                    <a:lstStyle/>
                    <a:p>
                      <a:pPr algn="l" fontAlgn="t">
                        <a:lnSpc>
                          <a:spcPct val="107000"/>
                        </a:lnSpc>
                        <a:spcBef>
                          <a:spcPts val="0"/>
                        </a:spcBef>
                        <a:spcAft>
                          <a:spcPts val="800"/>
                        </a:spcAft>
                      </a:pPr>
                      <a:endParaRPr lang="fr-FR" sz="1300" u="none" strike="noStrike" dirty="0">
                        <a:effectLst/>
                      </a:endParaRPr>
                    </a:p>
                    <a:p>
                      <a:pPr algn="just" fontAlgn="t">
                        <a:lnSpc>
                          <a:spcPct val="107000"/>
                        </a:lnSpc>
                        <a:spcBef>
                          <a:spcPts val="0"/>
                        </a:spcBef>
                        <a:spcAft>
                          <a:spcPts val="800"/>
                        </a:spcAft>
                      </a:pPr>
                      <a:r>
                        <a:rPr lang="fr-FR" sz="1300" u="none" strike="noStrike" dirty="0">
                          <a:effectLst/>
                        </a:rPr>
                        <a:t>Saisine du CMFR pour avis (favorable) </a:t>
                      </a:r>
                      <a:r>
                        <a:rPr lang="fr-FR" sz="1300" u="sng" strike="noStrike" dirty="0">
                          <a:effectLst/>
                        </a:rPr>
                        <a:t>à l’expiration des droits au CLM-CLD</a:t>
                      </a:r>
                      <a:endParaRPr lang="fr-FR" sz="1300" u="none" strike="noStrike" dirty="0">
                        <a:effectLst/>
                      </a:endParaRPr>
                    </a:p>
                    <a:p>
                      <a:pPr algn="just" fontAlgn="t">
                        <a:lnSpc>
                          <a:spcPct val="107000"/>
                        </a:lnSpc>
                        <a:spcBef>
                          <a:spcPts val="0"/>
                        </a:spcBef>
                        <a:spcAft>
                          <a:spcPts val="800"/>
                        </a:spcAft>
                      </a:pPr>
                      <a:endParaRPr lang="fr-FR" sz="1300" u="sng" strike="noStrike" dirty="0">
                        <a:effectLst/>
                      </a:endParaRPr>
                    </a:p>
                    <a:p>
                      <a:pPr algn="just" fontAlgn="t">
                        <a:lnSpc>
                          <a:spcPct val="107000"/>
                        </a:lnSpc>
                        <a:spcBef>
                          <a:spcPts val="0"/>
                        </a:spcBef>
                        <a:spcAft>
                          <a:spcPts val="800"/>
                        </a:spcAft>
                      </a:pPr>
                      <a:r>
                        <a:rPr lang="fr-FR" sz="1300" u="sng" strike="noStrike" dirty="0">
                          <a:effectLst>
                            <a:outerShdw blurRad="38100" dist="38100" dir="2700000" algn="tl">
                              <a:srgbClr val="000000">
                                <a:alpha val="43137"/>
                              </a:srgbClr>
                            </a:outerShdw>
                          </a:effectLst>
                        </a:rPr>
                        <a:t>Exceptions</a:t>
                      </a:r>
                      <a:r>
                        <a:rPr lang="fr-FR" sz="1300" u="none" strike="noStrike" dirty="0">
                          <a:effectLst>
                            <a:outerShdw blurRad="38100" dist="38100" dir="2700000" algn="tl">
                              <a:srgbClr val="000000">
                                <a:alpha val="43137"/>
                              </a:srgbClr>
                            </a:outerShdw>
                          </a:effectLst>
                        </a:rPr>
                        <a:t> : saisine obligatoire pour toute reprise :</a:t>
                      </a:r>
                    </a:p>
                    <a:p>
                      <a:pPr algn="just" fontAlgn="t">
                        <a:lnSpc>
                          <a:spcPct val="107000"/>
                        </a:lnSpc>
                        <a:spcBef>
                          <a:spcPts val="0"/>
                        </a:spcBef>
                        <a:spcAft>
                          <a:spcPts val="800"/>
                        </a:spcAft>
                      </a:pPr>
                      <a:r>
                        <a:rPr lang="fr-FR" sz="1300" u="none" strike="noStrike" dirty="0">
                          <a:effectLst/>
                        </a:rPr>
                        <a:t>-lorsque le bénéficiaire de ce congé exerce des fonctions qui exigent des conditions de santé particulières </a:t>
                      </a:r>
                    </a:p>
                    <a:p>
                      <a:pPr algn="just" fontAlgn="t">
                        <a:lnSpc>
                          <a:spcPct val="107000"/>
                        </a:lnSpc>
                        <a:spcBef>
                          <a:spcPts val="0"/>
                        </a:spcBef>
                        <a:spcAft>
                          <a:spcPts val="800"/>
                        </a:spcAft>
                      </a:pPr>
                      <a:r>
                        <a:rPr lang="fr-FR" sz="1300" u="none" strike="noStrike" dirty="0">
                          <a:effectLst/>
                        </a:rPr>
                        <a:t>-lorsqu'il a fait l'objet d’un CLM-CLD d’office.</a:t>
                      </a:r>
                    </a:p>
                  </a:txBody>
                  <a:tcPr marL="44196" marR="44196" marT="6350" marB="0">
                    <a:solidFill>
                      <a:schemeClr val="accent2">
                        <a:lumMod val="20000"/>
                        <a:lumOff val="80000"/>
                      </a:schemeClr>
                    </a:solidFill>
                  </a:tcPr>
                </a:tc>
                <a:extLst>
                  <a:ext uri="{0D108BD9-81ED-4DB2-BD59-A6C34878D82A}">
                    <a16:rowId xmlns:a16="http://schemas.microsoft.com/office/drawing/2014/main" val="209687036"/>
                  </a:ext>
                </a:extLst>
              </a:tr>
            </a:tbl>
          </a:graphicData>
        </a:graphic>
      </p:graphicFrame>
      <p:sp>
        <p:nvSpPr>
          <p:cNvPr id="3" name="Espace réservé de la date 2">
            <a:extLst>
              <a:ext uri="{FF2B5EF4-FFF2-40B4-BE49-F238E27FC236}">
                <a16:creationId xmlns:a16="http://schemas.microsoft.com/office/drawing/2014/main" id="{34AB9FC9-D4BA-4258-815C-E02AB2675DD9}"/>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15/11/2024 - Diffusion externe confidentielle</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4" name="Espace réservé du pied de page 3">
            <a:extLst>
              <a:ext uri="{FF2B5EF4-FFF2-40B4-BE49-F238E27FC236}">
                <a16:creationId xmlns:a16="http://schemas.microsoft.com/office/drawing/2014/main" id="{A5584F24-7473-4E23-9C15-A33BCB0950F6}"/>
              </a:ext>
            </a:extLst>
          </p:cNvPr>
          <p:cNvSpPr>
            <a:spLocks noGrp="1"/>
          </p:cNvSpPr>
          <p:nvPr>
            <p:ph type="ftr" sz="quarter" idx="11"/>
          </p:nvPr>
        </p:nvSpPr>
        <p:spPr/>
        <p:txBody>
          <a:bodyPr/>
          <a:lstStyle/>
          <a:p>
            <a:pPr marL="0" marR="0" lvl="0" indent="0" algn="r" defTabSz="914400" rtl="0" eaLnBrk="1" fontAlgn="auto" latinLnBrk="0" hangingPunct="1">
              <a:lnSpc>
                <a:spcPct val="7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Médecins conseils Relyens - FNAMA</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5" name="Espace réservé du numéro de diapositive 4">
            <a:extLst>
              <a:ext uri="{FF2B5EF4-FFF2-40B4-BE49-F238E27FC236}">
                <a16:creationId xmlns:a16="http://schemas.microsoft.com/office/drawing/2014/main" id="{8873552C-63E7-435F-9271-AFE6FAB3AA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C0F30-2BA6-4E2D-AFC7-62C5E77ECC9C}" type="slidenum">
              <a:rPr kumimoji="0" lang="fr-FR" sz="1000" b="0" i="0" u="none" strike="noStrike" kern="1200" cap="none" spc="0" normalizeH="0" baseline="0" noProof="0" smtClean="0">
                <a:ln>
                  <a:noFill/>
                </a:ln>
                <a:solidFill>
                  <a:srgbClr val="9FA3A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6" name="Titre 5">
            <a:extLst>
              <a:ext uri="{FF2B5EF4-FFF2-40B4-BE49-F238E27FC236}">
                <a16:creationId xmlns:a16="http://schemas.microsoft.com/office/drawing/2014/main" id="{487C95C4-CEA6-4471-86B1-E81EDEB1DC24}"/>
              </a:ext>
            </a:extLst>
          </p:cNvPr>
          <p:cNvSpPr>
            <a:spLocks noGrp="1"/>
          </p:cNvSpPr>
          <p:nvPr>
            <p:ph type="title"/>
          </p:nvPr>
        </p:nvSpPr>
        <p:spPr/>
        <p:txBody>
          <a:bodyPr/>
          <a:lstStyle/>
          <a:p>
            <a:r>
              <a:rPr lang="fr-FR" noProof="0" dirty="0"/>
              <a:t>Compétences du conseil médical </a:t>
            </a:r>
            <a:r>
              <a:rPr lang="fr-FR" u="sng" noProof="0" dirty="0"/>
              <a:t>en formation restreinte </a:t>
            </a:r>
            <a:endParaRPr lang="fr-FR" dirty="0"/>
          </a:p>
        </p:txBody>
      </p:sp>
    </p:spTree>
    <p:extLst>
      <p:ext uri="{BB962C8B-B14F-4D97-AF65-F5344CB8AC3E}">
        <p14:creationId xmlns:p14="http://schemas.microsoft.com/office/powerpoint/2010/main" val="2671759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F1E5AC-2A63-4521-B324-8ACA7DC90BDE}"/>
              </a:ext>
            </a:extLst>
          </p:cNvPr>
          <p:cNvSpPr>
            <a:spLocks noGrp="1"/>
          </p:cNvSpPr>
          <p:nvPr>
            <p:ph type="title"/>
          </p:nvPr>
        </p:nvSpPr>
        <p:spPr>
          <a:xfrm>
            <a:off x="731838" y="327820"/>
            <a:ext cx="9756000" cy="865692"/>
          </a:xfrm>
        </p:spPr>
        <p:txBody>
          <a:bodyPr/>
          <a:lstStyle/>
          <a:p>
            <a:r>
              <a:rPr lang="fr-FR" noProof="0" dirty="0"/>
              <a:t>Compétences du conseil médical </a:t>
            </a:r>
            <a:r>
              <a:rPr lang="fr-FR" u="sng" noProof="0" dirty="0"/>
              <a:t>en formation restreinte</a:t>
            </a:r>
            <a:r>
              <a:rPr lang="fr-FR" noProof="0" dirty="0"/>
              <a:t> </a:t>
            </a:r>
          </a:p>
        </p:txBody>
      </p:sp>
      <p:graphicFrame>
        <p:nvGraphicFramePr>
          <p:cNvPr id="8" name="Espace réservé du contenu 7">
            <a:extLst>
              <a:ext uri="{FF2B5EF4-FFF2-40B4-BE49-F238E27FC236}">
                <a16:creationId xmlns:a16="http://schemas.microsoft.com/office/drawing/2014/main" id="{EC83D9D7-1D86-4F72-B95A-08A3A6BE0302}"/>
              </a:ext>
            </a:extLst>
          </p:cNvPr>
          <p:cNvGraphicFramePr>
            <a:graphicFrameLocks noGrp="1"/>
          </p:cNvGraphicFramePr>
          <p:nvPr>
            <p:ph idx="1"/>
          </p:nvPr>
        </p:nvGraphicFramePr>
        <p:xfrm>
          <a:off x="731838" y="1371599"/>
          <a:ext cx="10728324" cy="4157807"/>
        </p:xfrm>
        <a:graphic>
          <a:graphicData uri="http://schemas.openxmlformats.org/drawingml/2006/table">
            <a:tbl>
              <a:tblPr firstRow="1" firstCol="1" bandRow="1">
                <a:tableStyleId>{5C22544A-7EE6-4342-B048-85BDC9FD1C3A}</a:tableStyleId>
              </a:tblPr>
              <a:tblGrid>
                <a:gridCol w="2298745">
                  <a:extLst>
                    <a:ext uri="{9D8B030D-6E8A-4147-A177-3AD203B41FA5}">
                      <a16:colId xmlns:a16="http://schemas.microsoft.com/office/drawing/2014/main" val="1376544960"/>
                    </a:ext>
                  </a:extLst>
                </a:gridCol>
                <a:gridCol w="3945570">
                  <a:extLst>
                    <a:ext uri="{9D8B030D-6E8A-4147-A177-3AD203B41FA5}">
                      <a16:colId xmlns:a16="http://schemas.microsoft.com/office/drawing/2014/main" val="1811162260"/>
                    </a:ext>
                  </a:extLst>
                </a:gridCol>
                <a:gridCol w="4484009">
                  <a:extLst>
                    <a:ext uri="{9D8B030D-6E8A-4147-A177-3AD203B41FA5}">
                      <a16:colId xmlns:a16="http://schemas.microsoft.com/office/drawing/2014/main" val="2645065360"/>
                    </a:ext>
                  </a:extLst>
                </a:gridCol>
              </a:tblGrid>
              <a:tr h="404909">
                <a:tc>
                  <a:txBody>
                    <a:bodyPr/>
                    <a:lstStyle/>
                    <a:p>
                      <a:pPr algn="l" fontAlgn="t">
                        <a:lnSpc>
                          <a:spcPct val="107000"/>
                        </a:lnSpc>
                        <a:spcBef>
                          <a:spcPts val="0"/>
                        </a:spcBef>
                        <a:spcAft>
                          <a:spcPts val="800"/>
                        </a:spcAft>
                      </a:pPr>
                      <a:r>
                        <a:rPr lang="fr-FR" sz="1300" u="none" strike="noStrike" dirty="0">
                          <a:effectLst/>
                        </a:rPr>
                        <a:t> </a:t>
                      </a:r>
                      <a:endParaRPr lang="fr-FR" sz="1300" b="0" i="0" u="none" strike="noStrike" dirty="0">
                        <a:effectLst/>
                        <a:latin typeface="Arial" panose="020B0604020202020204" pitchFamily="34" charset="0"/>
                      </a:endParaRPr>
                    </a:p>
                  </a:txBody>
                  <a:tcPr marL="37211" marR="37211" marT="6350" marB="0"/>
                </a:tc>
                <a:tc>
                  <a:txBody>
                    <a:bodyPr/>
                    <a:lstStyle/>
                    <a:p>
                      <a:pPr algn="ctr" fontAlgn="t">
                        <a:lnSpc>
                          <a:spcPct val="107000"/>
                        </a:lnSpc>
                        <a:spcBef>
                          <a:spcPts val="0"/>
                        </a:spcBef>
                        <a:spcAft>
                          <a:spcPts val="800"/>
                        </a:spcAft>
                      </a:pPr>
                      <a:r>
                        <a:rPr lang="fr-FR" sz="1300" u="none" strike="noStrike" dirty="0">
                          <a:effectLst/>
                        </a:rPr>
                        <a:t>Avant le décret n°2022-350</a:t>
                      </a:r>
                      <a:endParaRPr lang="fr-FR" sz="1300" b="0" i="0" u="none" strike="noStrike" dirty="0">
                        <a:effectLst/>
                        <a:latin typeface="Arial" panose="020B0604020202020204" pitchFamily="34" charset="0"/>
                      </a:endParaRPr>
                    </a:p>
                  </a:txBody>
                  <a:tcPr marL="37211" marR="37211" marT="6350" marB="0" anchor="ctr"/>
                </a:tc>
                <a:tc>
                  <a:txBody>
                    <a:bodyPr/>
                    <a:lstStyle/>
                    <a:p>
                      <a:pPr algn="ctr" fontAlgn="t">
                        <a:lnSpc>
                          <a:spcPct val="107000"/>
                        </a:lnSpc>
                        <a:spcBef>
                          <a:spcPts val="0"/>
                        </a:spcBef>
                        <a:spcAft>
                          <a:spcPts val="800"/>
                        </a:spcAft>
                      </a:pPr>
                      <a:r>
                        <a:rPr lang="fr-FR" sz="1300" u="none" strike="noStrike" dirty="0">
                          <a:effectLst/>
                        </a:rPr>
                        <a:t>Après le décret n°2022-350</a:t>
                      </a:r>
                      <a:endParaRPr lang="fr-FR" sz="1300" b="0" i="0" u="none" strike="noStrike" dirty="0">
                        <a:effectLst/>
                        <a:latin typeface="Arial" panose="020B0604020202020204" pitchFamily="34" charset="0"/>
                      </a:endParaRPr>
                    </a:p>
                  </a:txBody>
                  <a:tcPr marL="37211" marR="37211" marT="6350" marB="0" anchor="ctr"/>
                </a:tc>
                <a:extLst>
                  <a:ext uri="{0D108BD9-81ED-4DB2-BD59-A6C34878D82A}">
                    <a16:rowId xmlns:a16="http://schemas.microsoft.com/office/drawing/2014/main" val="3999224291"/>
                  </a:ext>
                </a:extLst>
              </a:tr>
              <a:tr h="476679">
                <a:tc gridSpan="3">
                  <a:txBody>
                    <a:bodyPr/>
                    <a:lstStyle/>
                    <a:p>
                      <a:pPr algn="ctr" fontAlgn="t">
                        <a:lnSpc>
                          <a:spcPct val="107000"/>
                        </a:lnSpc>
                        <a:spcBef>
                          <a:spcPts val="0"/>
                        </a:spcBef>
                        <a:spcAft>
                          <a:spcPts val="800"/>
                        </a:spcAft>
                      </a:pPr>
                      <a:r>
                        <a:rPr lang="fr-FR" sz="1300" u="none" strike="noStrike" dirty="0">
                          <a:effectLst/>
                        </a:rPr>
                        <a:t>Dans le cadre de la disponibilité d’office pour raison de santé (DO)</a:t>
                      </a:r>
                      <a:endParaRPr lang="fr-FR" sz="1300" b="0" i="0" u="none" strike="noStrike" dirty="0">
                        <a:effectLst/>
                        <a:latin typeface="Arial" panose="020B0604020202020204" pitchFamily="34" charset="0"/>
                      </a:endParaRPr>
                    </a:p>
                  </a:txBody>
                  <a:tcPr marL="37211" marR="37211" marT="6350" marB="0" anchor="ctr">
                    <a:solidFill>
                      <a:schemeClr val="accent2">
                        <a:lumMod val="60000"/>
                        <a:lumOff val="40000"/>
                      </a:schemeClr>
                    </a:solidFill>
                  </a:tcPr>
                </a:tc>
                <a:tc hMerge="1">
                  <a:txBody>
                    <a:bodyPr/>
                    <a:lstStyle/>
                    <a:p>
                      <a:endParaRPr lang="fr-FR"/>
                    </a:p>
                  </a:txBody>
                  <a:tcPr/>
                </a:tc>
                <a:tc hMerge="1">
                  <a:txBody>
                    <a:bodyPr/>
                    <a:lstStyle/>
                    <a:p>
                      <a:pPr algn="ctr" fontAlgn="t">
                        <a:lnSpc>
                          <a:spcPct val="107000"/>
                        </a:lnSpc>
                        <a:spcBef>
                          <a:spcPts val="0"/>
                        </a:spcBef>
                        <a:spcAft>
                          <a:spcPts val="800"/>
                        </a:spcAft>
                      </a:pPr>
                      <a:endParaRPr lang="fr-FR" sz="1300" b="0" i="0" u="none" strike="noStrike" dirty="0">
                        <a:effectLst/>
                        <a:latin typeface="Arial" panose="020B0604020202020204" pitchFamily="34" charset="0"/>
                      </a:endParaRPr>
                    </a:p>
                  </a:txBody>
                  <a:tcPr marL="37211" marR="37211" marT="6350" marB="0" anchor="ctr">
                    <a:solidFill>
                      <a:schemeClr val="accent2">
                        <a:lumMod val="60000"/>
                        <a:lumOff val="40000"/>
                      </a:schemeClr>
                    </a:solidFill>
                  </a:tcPr>
                </a:tc>
                <a:extLst>
                  <a:ext uri="{0D108BD9-81ED-4DB2-BD59-A6C34878D82A}">
                    <a16:rowId xmlns:a16="http://schemas.microsoft.com/office/drawing/2014/main" val="1369414776"/>
                  </a:ext>
                </a:extLst>
              </a:tr>
              <a:tr h="1446640">
                <a:tc>
                  <a:txBody>
                    <a:bodyPr/>
                    <a:lstStyle/>
                    <a:p>
                      <a:pPr algn="l" fontAlgn="t">
                        <a:lnSpc>
                          <a:spcPct val="107000"/>
                        </a:lnSpc>
                        <a:spcBef>
                          <a:spcPts val="0"/>
                        </a:spcBef>
                        <a:spcAft>
                          <a:spcPts val="800"/>
                        </a:spcAft>
                      </a:pPr>
                      <a:r>
                        <a:rPr lang="fr-FR" sz="1300" u="none" strike="noStrike" dirty="0">
                          <a:effectLst/>
                        </a:rPr>
                        <a:t>Modalités d’octroi</a:t>
                      </a:r>
                      <a:endParaRPr lang="fr-FR" sz="1300" b="0" i="0" u="none" strike="noStrike" dirty="0">
                        <a:effectLst/>
                        <a:latin typeface="Arial" panose="020B0604020202020204" pitchFamily="34" charset="0"/>
                      </a:endParaRPr>
                    </a:p>
                  </a:txBody>
                  <a:tcPr marL="37211" marR="37211" marT="6350" marB="0" anchor="ctr"/>
                </a:tc>
                <a:tc>
                  <a:txBody>
                    <a:bodyPr/>
                    <a:lstStyle/>
                    <a:p>
                      <a:pPr algn="l" fontAlgn="t">
                        <a:lnSpc>
                          <a:spcPct val="107000"/>
                        </a:lnSpc>
                        <a:spcBef>
                          <a:spcPts val="0"/>
                        </a:spcBef>
                        <a:spcAft>
                          <a:spcPts val="800"/>
                        </a:spcAft>
                      </a:pPr>
                      <a:endParaRPr lang="fr-FR" sz="1300" u="none" strike="noStrike" dirty="0">
                        <a:effectLst/>
                      </a:endParaRPr>
                    </a:p>
                    <a:p>
                      <a:pPr algn="just" fontAlgn="t">
                        <a:lnSpc>
                          <a:spcPct val="107000"/>
                        </a:lnSpc>
                        <a:spcBef>
                          <a:spcPts val="0"/>
                        </a:spcBef>
                        <a:spcAft>
                          <a:spcPts val="800"/>
                        </a:spcAft>
                      </a:pPr>
                      <a:r>
                        <a:rPr lang="fr-FR" sz="1300" u="none" strike="noStrike" dirty="0">
                          <a:effectLst/>
                        </a:rPr>
                        <a:t>Saisine du comité médical pour l’octroi et le renouvellement </a:t>
                      </a:r>
                    </a:p>
                    <a:p>
                      <a:pPr algn="just" fontAlgn="t">
                        <a:lnSpc>
                          <a:spcPct val="107000"/>
                        </a:lnSpc>
                        <a:spcBef>
                          <a:spcPts val="0"/>
                        </a:spcBef>
                        <a:spcAft>
                          <a:spcPts val="800"/>
                        </a:spcAft>
                      </a:pPr>
                      <a:r>
                        <a:rPr lang="fr-FR" sz="1300" dirty="0">
                          <a:solidFill>
                            <a:schemeClr val="tx1"/>
                          </a:solidFill>
                        </a:rPr>
                        <a:t>Mais avis de la commission de réforme pour le dernier renouvellement (décision du CE, 07.05.2012 n°346613)</a:t>
                      </a:r>
                    </a:p>
                    <a:p>
                      <a:pPr algn="l" fontAlgn="t">
                        <a:lnSpc>
                          <a:spcPct val="107000"/>
                        </a:lnSpc>
                        <a:spcBef>
                          <a:spcPts val="0"/>
                        </a:spcBef>
                        <a:spcAft>
                          <a:spcPts val="800"/>
                        </a:spcAft>
                      </a:pPr>
                      <a:endParaRPr lang="fr-FR" sz="1300" b="0" i="0" u="none" strike="noStrike" dirty="0">
                        <a:effectLst/>
                        <a:latin typeface="Arial" panose="020B0604020202020204" pitchFamily="34" charset="0"/>
                      </a:endParaRPr>
                    </a:p>
                  </a:txBody>
                  <a:tcPr marL="37211" marR="37211" marT="6350" marB="0"/>
                </a:tc>
                <a:tc>
                  <a:txBody>
                    <a:bodyPr/>
                    <a:lstStyle/>
                    <a:p>
                      <a:pPr algn="just" fontAlgn="t">
                        <a:lnSpc>
                          <a:spcPct val="107000"/>
                        </a:lnSpc>
                        <a:spcBef>
                          <a:spcPts val="0"/>
                        </a:spcBef>
                        <a:spcAft>
                          <a:spcPts val="800"/>
                        </a:spcAft>
                      </a:pPr>
                      <a:endParaRPr lang="fr-FR" sz="1300" u="none" strike="noStrike" dirty="0">
                        <a:effectLst/>
                      </a:endParaRPr>
                    </a:p>
                    <a:p>
                      <a:pPr algn="just" fontAlgn="t">
                        <a:lnSpc>
                          <a:spcPct val="107000"/>
                        </a:lnSpc>
                        <a:spcBef>
                          <a:spcPts val="0"/>
                        </a:spcBef>
                        <a:spcAft>
                          <a:spcPts val="800"/>
                        </a:spcAft>
                      </a:pPr>
                      <a:r>
                        <a:rPr lang="fr-FR" sz="1300" u="none" strike="noStrike" dirty="0">
                          <a:effectLst/>
                        </a:rPr>
                        <a:t>Saisine du CMFR pour </a:t>
                      </a:r>
                      <a:r>
                        <a:rPr lang="fr-FR" sz="1300" u="sng" strike="noStrike" dirty="0">
                          <a:effectLst/>
                        </a:rPr>
                        <a:t>toutes</a:t>
                      </a:r>
                      <a:r>
                        <a:rPr lang="fr-FR" sz="1300" u="none" strike="noStrike" dirty="0">
                          <a:effectLst/>
                        </a:rPr>
                        <a:t> les périodes de DO </a:t>
                      </a:r>
                      <a:endParaRPr lang="fr-FR" sz="1300" b="0" i="0" u="none" strike="noStrike" dirty="0">
                        <a:effectLst/>
                        <a:latin typeface="Arial" panose="020B0604020202020204" pitchFamily="34" charset="0"/>
                      </a:endParaRPr>
                    </a:p>
                  </a:txBody>
                  <a:tcPr marL="37211" marR="37211" marT="6350" marB="0">
                    <a:solidFill>
                      <a:schemeClr val="accent2">
                        <a:lumMod val="20000"/>
                        <a:lumOff val="80000"/>
                      </a:schemeClr>
                    </a:solidFill>
                  </a:tcPr>
                </a:tc>
                <a:extLst>
                  <a:ext uri="{0D108BD9-81ED-4DB2-BD59-A6C34878D82A}">
                    <a16:rowId xmlns:a16="http://schemas.microsoft.com/office/drawing/2014/main" val="1660070947"/>
                  </a:ext>
                </a:extLst>
              </a:tr>
              <a:tr h="1473063">
                <a:tc>
                  <a:txBody>
                    <a:bodyPr/>
                    <a:lstStyle/>
                    <a:p>
                      <a:pPr algn="l" fontAlgn="t">
                        <a:lnSpc>
                          <a:spcPct val="107000"/>
                        </a:lnSpc>
                        <a:spcBef>
                          <a:spcPts val="0"/>
                        </a:spcBef>
                        <a:spcAft>
                          <a:spcPts val="800"/>
                        </a:spcAft>
                      </a:pPr>
                      <a:r>
                        <a:rPr lang="fr-FR" sz="1300" u="none" strike="noStrike" dirty="0">
                          <a:effectLst/>
                        </a:rPr>
                        <a:t>Modalités de reprise</a:t>
                      </a:r>
                      <a:endParaRPr lang="fr-FR" sz="1300" b="0" i="0" u="none" strike="noStrike" dirty="0">
                        <a:effectLst/>
                        <a:latin typeface="Arial" panose="020B0604020202020204" pitchFamily="34" charset="0"/>
                      </a:endParaRPr>
                    </a:p>
                  </a:txBody>
                  <a:tcPr marL="37211" marR="37211" marT="6350" marB="0" anchor="ctr"/>
                </a:tc>
                <a:tc>
                  <a:txBody>
                    <a:bodyPr/>
                    <a:lstStyle/>
                    <a:p>
                      <a:pPr marL="0" marR="0" lvl="0" indent="0" algn="l" defTabSz="914400" rtl="0" eaLnBrk="1" fontAlgn="t" latinLnBrk="0" hangingPunct="1">
                        <a:lnSpc>
                          <a:spcPct val="107000"/>
                        </a:lnSpc>
                        <a:spcBef>
                          <a:spcPts val="0"/>
                        </a:spcBef>
                        <a:spcAft>
                          <a:spcPts val="800"/>
                        </a:spcAft>
                        <a:buClrTx/>
                        <a:buSzTx/>
                        <a:buFontTx/>
                        <a:buNone/>
                        <a:tabLst/>
                        <a:defRPr/>
                      </a:pPr>
                      <a:endParaRPr lang="fr-FR" sz="1300" u="none" strike="noStrike" dirty="0">
                        <a:effectLst/>
                      </a:endParaRPr>
                    </a:p>
                    <a:p>
                      <a:pPr marL="0" marR="0" lvl="0" indent="0" algn="just" defTabSz="914400" rtl="0" eaLnBrk="1" fontAlgn="t" latinLnBrk="0" hangingPunct="1">
                        <a:lnSpc>
                          <a:spcPct val="107000"/>
                        </a:lnSpc>
                        <a:spcBef>
                          <a:spcPts val="0"/>
                        </a:spcBef>
                        <a:spcAft>
                          <a:spcPts val="800"/>
                        </a:spcAft>
                        <a:buClrTx/>
                        <a:buSzTx/>
                        <a:buFontTx/>
                        <a:buNone/>
                        <a:tabLst/>
                        <a:defRPr/>
                      </a:pPr>
                      <a:r>
                        <a:rPr lang="fr-FR" sz="1300" u="none" strike="noStrike" dirty="0">
                          <a:effectLst/>
                        </a:rPr>
                        <a:t>Vérification par un médecin agréé et, éventuellement, par le comité médical compétent, de l'aptitude physique du fonctionnaire à l'exercice des fonctions afférentes à son grade</a:t>
                      </a:r>
                      <a:endParaRPr lang="fr-FR" sz="1300" b="0" i="0" u="none" strike="noStrike" dirty="0">
                        <a:effectLst/>
                        <a:latin typeface="Arial" panose="020B0604020202020204" pitchFamily="34" charset="0"/>
                      </a:endParaRPr>
                    </a:p>
                    <a:p>
                      <a:pPr algn="l" fontAlgn="t">
                        <a:lnSpc>
                          <a:spcPct val="107000"/>
                        </a:lnSpc>
                        <a:spcBef>
                          <a:spcPts val="0"/>
                        </a:spcBef>
                        <a:spcAft>
                          <a:spcPts val="800"/>
                        </a:spcAft>
                      </a:pPr>
                      <a:endParaRPr lang="fr-FR" sz="1300" u="none" strike="noStrike" dirty="0">
                        <a:effectLst/>
                      </a:endParaRPr>
                    </a:p>
                  </a:txBody>
                  <a:tcPr marL="37211" marR="37211" marT="6350" marB="0"/>
                </a:tc>
                <a:tc>
                  <a:txBody>
                    <a:bodyPr/>
                    <a:lstStyle/>
                    <a:p>
                      <a:pPr algn="just" fontAlgn="t">
                        <a:lnSpc>
                          <a:spcPct val="107000"/>
                        </a:lnSpc>
                        <a:spcBef>
                          <a:spcPts val="0"/>
                        </a:spcBef>
                        <a:spcAft>
                          <a:spcPts val="800"/>
                        </a:spcAft>
                      </a:pPr>
                      <a:endParaRPr lang="fr-FR" sz="1300" u="none" strike="noStrike" dirty="0">
                        <a:effectLst/>
                      </a:endParaRPr>
                    </a:p>
                    <a:p>
                      <a:pPr algn="just" fontAlgn="t">
                        <a:lnSpc>
                          <a:spcPct val="107000"/>
                        </a:lnSpc>
                        <a:spcBef>
                          <a:spcPts val="0"/>
                        </a:spcBef>
                        <a:spcAft>
                          <a:spcPts val="800"/>
                        </a:spcAft>
                      </a:pPr>
                      <a:r>
                        <a:rPr lang="fr-FR" sz="1300" u="none" strike="noStrike" dirty="0">
                          <a:effectLst/>
                        </a:rPr>
                        <a:t>Saisine du CMFR pour la réintégration à l’issue d’une période de DO</a:t>
                      </a:r>
                      <a:endParaRPr lang="fr-FR" sz="1300" b="0" i="0" u="none" strike="noStrike" dirty="0">
                        <a:effectLst/>
                        <a:latin typeface="Arial" panose="020B0604020202020204" pitchFamily="34" charset="0"/>
                      </a:endParaRPr>
                    </a:p>
                  </a:txBody>
                  <a:tcPr marL="37211" marR="37211" marT="6350" marB="0"/>
                </a:tc>
                <a:extLst>
                  <a:ext uri="{0D108BD9-81ED-4DB2-BD59-A6C34878D82A}">
                    <a16:rowId xmlns:a16="http://schemas.microsoft.com/office/drawing/2014/main" val="3243783348"/>
                  </a:ext>
                </a:extLst>
              </a:tr>
            </a:tbl>
          </a:graphicData>
        </a:graphic>
      </p:graphicFrame>
      <p:sp>
        <p:nvSpPr>
          <p:cNvPr id="4" name="Espace réservé de la date 3">
            <a:extLst>
              <a:ext uri="{FF2B5EF4-FFF2-40B4-BE49-F238E27FC236}">
                <a16:creationId xmlns:a16="http://schemas.microsoft.com/office/drawing/2014/main" id="{4F39202C-1FC3-4FF3-9DA0-8D8317C717E3}"/>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15/11/2024 - Diffusion externe confidentielle</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5" name="Espace réservé du pied de page 4">
            <a:extLst>
              <a:ext uri="{FF2B5EF4-FFF2-40B4-BE49-F238E27FC236}">
                <a16:creationId xmlns:a16="http://schemas.microsoft.com/office/drawing/2014/main" id="{3B38CB77-4F9A-465D-909C-2E47FCA4C18D}"/>
              </a:ext>
            </a:extLst>
          </p:cNvPr>
          <p:cNvSpPr>
            <a:spLocks noGrp="1"/>
          </p:cNvSpPr>
          <p:nvPr>
            <p:ph type="ftr" sz="quarter" idx="11"/>
          </p:nvPr>
        </p:nvSpPr>
        <p:spPr/>
        <p:txBody>
          <a:bodyPr/>
          <a:lstStyle/>
          <a:p>
            <a:pPr marL="0" marR="0" lvl="0" indent="0" algn="r" defTabSz="914400" rtl="0" eaLnBrk="1" fontAlgn="auto" latinLnBrk="0" hangingPunct="1">
              <a:lnSpc>
                <a:spcPct val="7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Médecins conseils Relyens - FNAMA</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6" name="Espace réservé du numéro de diapositive 5">
            <a:extLst>
              <a:ext uri="{FF2B5EF4-FFF2-40B4-BE49-F238E27FC236}">
                <a16:creationId xmlns:a16="http://schemas.microsoft.com/office/drawing/2014/main" id="{59973F85-73B5-485A-9AE8-8D2B5A88BE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C0F30-2BA6-4E2D-AFC7-62C5E77ECC9C}" type="slidenum">
              <a:rPr kumimoji="0" lang="fr-FR" sz="1000" b="0" i="0" u="none" strike="noStrike" kern="1200" cap="none" spc="0" normalizeH="0" baseline="0" noProof="0" smtClean="0">
                <a:ln>
                  <a:noFill/>
                </a:ln>
                <a:solidFill>
                  <a:srgbClr val="9FA3A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Tree>
    <p:extLst>
      <p:ext uri="{BB962C8B-B14F-4D97-AF65-F5344CB8AC3E}">
        <p14:creationId xmlns:p14="http://schemas.microsoft.com/office/powerpoint/2010/main" val="4106689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a:extLst>
              <a:ext uri="{FF2B5EF4-FFF2-40B4-BE49-F238E27FC236}">
                <a16:creationId xmlns:a16="http://schemas.microsoft.com/office/drawing/2014/main" id="{5D55B444-8ECC-4F54-82AE-612FD4900265}"/>
              </a:ext>
            </a:extLst>
          </p:cNvPr>
          <p:cNvGraphicFramePr>
            <a:graphicFrameLocks noGrp="1"/>
          </p:cNvGraphicFramePr>
          <p:nvPr>
            <p:ph idx="1"/>
          </p:nvPr>
        </p:nvGraphicFramePr>
        <p:xfrm>
          <a:off x="731838" y="1371599"/>
          <a:ext cx="10728323" cy="4590833"/>
        </p:xfrm>
        <a:graphic>
          <a:graphicData uri="http://schemas.openxmlformats.org/drawingml/2006/table">
            <a:tbl>
              <a:tblPr firstRow="1" firstCol="1" bandRow="1">
                <a:tableStyleId>{5C22544A-7EE6-4342-B048-85BDC9FD1C3A}</a:tableStyleId>
              </a:tblPr>
              <a:tblGrid>
                <a:gridCol w="1949837">
                  <a:extLst>
                    <a:ext uri="{9D8B030D-6E8A-4147-A177-3AD203B41FA5}">
                      <a16:colId xmlns:a16="http://schemas.microsoft.com/office/drawing/2014/main" val="718705601"/>
                    </a:ext>
                  </a:extLst>
                </a:gridCol>
                <a:gridCol w="3612685">
                  <a:extLst>
                    <a:ext uri="{9D8B030D-6E8A-4147-A177-3AD203B41FA5}">
                      <a16:colId xmlns:a16="http://schemas.microsoft.com/office/drawing/2014/main" val="3887404394"/>
                    </a:ext>
                  </a:extLst>
                </a:gridCol>
                <a:gridCol w="5165801">
                  <a:extLst>
                    <a:ext uri="{9D8B030D-6E8A-4147-A177-3AD203B41FA5}">
                      <a16:colId xmlns:a16="http://schemas.microsoft.com/office/drawing/2014/main" val="1237873450"/>
                    </a:ext>
                  </a:extLst>
                </a:gridCol>
              </a:tblGrid>
              <a:tr h="592619">
                <a:tc>
                  <a:txBody>
                    <a:bodyPr/>
                    <a:lstStyle/>
                    <a:p>
                      <a:pPr algn="l" fontAlgn="t">
                        <a:lnSpc>
                          <a:spcPct val="107000"/>
                        </a:lnSpc>
                        <a:spcBef>
                          <a:spcPts val="0"/>
                        </a:spcBef>
                        <a:spcAft>
                          <a:spcPts val="800"/>
                        </a:spcAft>
                      </a:pPr>
                      <a:r>
                        <a:rPr lang="fr-FR" sz="1200" u="none" strike="noStrike" dirty="0">
                          <a:effectLst/>
                        </a:rPr>
                        <a:t> </a:t>
                      </a:r>
                      <a:endParaRPr lang="fr-FR" sz="1800" b="0" i="0" u="none" strike="noStrike" dirty="0">
                        <a:effectLst/>
                        <a:latin typeface="Arial" panose="020B0604020202020204" pitchFamily="34" charset="0"/>
                      </a:endParaRPr>
                    </a:p>
                  </a:txBody>
                  <a:tcPr marL="64770" marR="64770" marT="5969" marB="0"/>
                </a:tc>
                <a:tc>
                  <a:txBody>
                    <a:bodyPr/>
                    <a:lstStyle/>
                    <a:p>
                      <a:pPr algn="ctr" fontAlgn="t">
                        <a:spcBef>
                          <a:spcPts val="0"/>
                        </a:spcBef>
                        <a:spcAft>
                          <a:spcPts val="0"/>
                        </a:spcAft>
                      </a:pPr>
                      <a:r>
                        <a:rPr lang="fr-FR" sz="1300" u="none" strike="noStrike" dirty="0">
                          <a:effectLst/>
                        </a:rPr>
                        <a:t>Avant le décret n°2022-350</a:t>
                      </a:r>
                      <a:endParaRPr lang="fr-FR" sz="1300" b="0" i="0" u="none" strike="noStrike" dirty="0">
                        <a:effectLst/>
                        <a:latin typeface="Arial" panose="020B0604020202020204" pitchFamily="34" charset="0"/>
                      </a:endParaRPr>
                    </a:p>
                  </a:txBody>
                  <a:tcPr marL="64770" marR="64770" marT="5969" marB="0" anchor="ctr"/>
                </a:tc>
                <a:tc>
                  <a:txBody>
                    <a:bodyPr/>
                    <a:lstStyle/>
                    <a:p>
                      <a:pPr algn="ctr" fontAlgn="t">
                        <a:lnSpc>
                          <a:spcPct val="107000"/>
                        </a:lnSpc>
                        <a:spcBef>
                          <a:spcPts val="0"/>
                        </a:spcBef>
                        <a:spcAft>
                          <a:spcPts val="800"/>
                        </a:spcAft>
                      </a:pPr>
                      <a:r>
                        <a:rPr lang="fr-FR" sz="1300" u="none" strike="noStrike" dirty="0">
                          <a:effectLst/>
                        </a:rPr>
                        <a:t>Après le décret n°2022-350</a:t>
                      </a:r>
                      <a:endParaRPr lang="fr-FR" sz="1300" b="0" i="0" u="none" strike="noStrike" dirty="0">
                        <a:effectLst/>
                        <a:latin typeface="Arial" panose="020B0604020202020204" pitchFamily="34" charset="0"/>
                      </a:endParaRPr>
                    </a:p>
                  </a:txBody>
                  <a:tcPr marL="64770" marR="64770" marT="5969" marB="0" anchor="ctr"/>
                </a:tc>
                <a:extLst>
                  <a:ext uri="{0D108BD9-81ED-4DB2-BD59-A6C34878D82A}">
                    <a16:rowId xmlns:a16="http://schemas.microsoft.com/office/drawing/2014/main" val="818823201"/>
                  </a:ext>
                </a:extLst>
              </a:tr>
              <a:tr h="2669912">
                <a:tc rowSpan="2">
                  <a:txBody>
                    <a:bodyPr/>
                    <a:lstStyle/>
                    <a:p>
                      <a:pPr algn="l" fontAlgn="ctr">
                        <a:lnSpc>
                          <a:spcPct val="107000"/>
                        </a:lnSpc>
                        <a:spcBef>
                          <a:spcPts val="0"/>
                        </a:spcBef>
                        <a:spcAft>
                          <a:spcPts val="800"/>
                        </a:spcAft>
                      </a:pPr>
                      <a:r>
                        <a:rPr lang="fr-FR" sz="1200" u="none" strike="noStrike" dirty="0">
                          <a:effectLst/>
                        </a:rPr>
                        <a:t>Aménagements des conditions de travail</a:t>
                      </a:r>
                      <a:endParaRPr lang="fr-FR" sz="1800" b="0" i="0" u="none" strike="noStrike" dirty="0">
                        <a:effectLst/>
                        <a:latin typeface="Arial" panose="020B0604020202020204" pitchFamily="34" charset="0"/>
                      </a:endParaRPr>
                    </a:p>
                  </a:txBody>
                  <a:tcPr marL="64770" marR="64770" marT="5969" marB="0" anchor="ctr"/>
                </a:tc>
                <a:tc>
                  <a:txBody>
                    <a:bodyPr/>
                    <a:lstStyle/>
                    <a:p>
                      <a:pPr algn="just" fontAlgn="t">
                        <a:lnSpc>
                          <a:spcPct val="107000"/>
                        </a:lnSpc>
                        <a:spcBef>
                          <a:spcPts val="0"/>
                        </a:spcBef>
                        <a:spcAft>
                          <a:spcPts val="800"/>
                        </a:spcAft>
                      </a:pPr>
                      <a:r>
                        <a:rPr lang="fr-FR" sz="1300" u="none" strike="noStrike" dirty="0">
                          <a:effectLst>
                            <a:outerShdw blurRad="38100" dist="38100" dir="2700000" algn="tl">
                              <a:srgbClr val="000000">
                                <a:alpha val="43137"/>
                              </a:srgbClr>
                            </a:outerShdw>
                          </a:effectLst>
                        </a:rPr>
                        <a:t>Reprise après un congé pour raison de santé (CMO-CLM-CLD) :</a:t>
                      </a:r>
                    </a:p>
                    <a:p>
                      <a:pPr algn="just" fontAlgn="t">
                        <a:lnSpc>
                          <a:spcPct val="107000"/>
                        </a:lnSpc>
                        <a:spcBef>
                          <a:spcPts val="0"/>
                        </a:spcBef>
                        <a:spcAft>
                          <a:spcPts val="800"/>
                        </a:spcAft>
                      </a:pPr>
                      <a:r>
                        <a:rPr lang="fr-FR" sz="1300" u="none" strike="noStrike" dirty="0">
                          <a:effectLst/>
                        </a:rPr>
                        <a:t>Saisine du comité médical avant la reprise sur un poste aménagé </a:t>
                      </a:r>
                      <a:endParaRPr lang="fr-FR" sz="1300" b="0" i="0" u="none" strike="noStrike" dirty="0">
                        <a:effectLst/>
                        <a:latin typeface="Arial" panose="020B0604020202020204" pitchFamily="34" charset="0"/>
                      </a:endParaRPr>
                    </a:p>
                  </a:txBody>
                  <a:tcPr marL="64770" marR="64770" marT="5969" marB="0"/>
                </a:tc>
                <a:tc rowSpan="2">
                  <a:txBody>
                    <a:bodyPr/>
                    <a:lstStyle/>
                    <a:p>
                      <a:pPr algn="just" fontAlgn="t">
                        <a:lnSpc>
                          <a:spcPct val="107000"/>
                        </a:lnSpc>
                        <a:spcBef>
                          <a:spcPts val="0"/>
                        </a:spcBef>
                        <a:spcAft>
                          <a:spcPts val="800"/>
                        </a:spcAft>
                      </a:pPr>
                      <a:r>
                        <a:rPr lang="fr-FR" sz="1300" u="none" strike="noStrike" dirty="0">
                          <a:effectLst/>
                        </a:rPr>
                        <a:t>L’aménagement des conditions du travail du fonctionnaire après un CMO, CLM ou CLD n’est plus de la compétence du Conseil Médical en formation restreinte. </a:t>
                      </a:r>
                      <a:endParaRPr lang="fr-FR" sz="1300" b="0" i="0" u="none" strike="noStrike" dirty="0">
                        <a:effectLst/>
                        <a:latin typeface="Arial" panose="020B0604020202020204" pitchFamily="34" charset="0"/>
                      </a:endParaRPr>
                    </a:p>
                    <a:p>
                      <a:pPr marL="171450" marR="0" lvl="0" indent="-171450" algn="just" defTabSz="914400" rtl="0" eaLnBrk="1" fontAlgn="t" latinLnBrk="0" hangingPunct="1">
                        <a:lnSpc>
                          <a:spcPct val="107000"/>
                        </a:lnSpc>
                        <a:spcBef>
                          <a:spcPts val="0"/>
                        </a:spcBef>
                        <a:spcAft>
                          <a:spcPts val="800"/>
                        </a:spcAft>
                        <a:buClr>
                          <a:schemeClr val="accent2"/>
                        </a:buClr>
                        <a:buSzTx/>
                        <a:buFont typeface="Arial" panose="020B0604020202020204" pitchFamily="34" charset="0"/>
                        <a:buChar char="→"/>
                        <a:tabLst/>
                        <a:defRPr/>
                      </a:pPr>
                      <a:endParaRPr lang="fr-FR" sz="1300" u="none" strike="noStrike" dirty="0">
                        <a:effectLst/>
                      </a:endParaRPr>
                    </a:p>
                    <a:p>
                      <a:pPr algn="just" fontAlgn="t">
                        <a:lnSpc>
                          <a:spcPct val="107000"/>
                        </a:lnSpc>
                        <a:spcBef>
                          <a:spcPts val="0"/>
                        </a:spcBef>
                        <a:spcAft>
                          <a:spcPts val="800"/>
                        </a:spcAft>
                      </a:pPr>
                      <a:r>
                        <a:rPr lang="fr-FR" sz="1300" b="0" i="0" u="sng" strike="noStrike" kern="1200" dirty="0">
                          <a:solidFill>
                            <a:schemeClr val="dk1"/>
                          </a:solidFill>
                          <a:effectLst/>
                          <a:latin typeface="Arial" panose="020B0604020202020204" pitchFamily="34" charset="0"/>
                          <a:ea typeface="+mn-ea"/>
                          <a:cs typeface="+mn-cs"/>
                        </a:rPr>
                        <a:t>Compétence exclusive</a:t>
                      </a:r>
                      <a:r>
                        <a:rPr lang="fr-FR" sz="1300" b="0" i="0" u="none" strike="noStrike" kern="1200" dirty="0">
                          <a:solidFill>
                            <a:schemeClr val="dk1"/>
                          </a:solidFill>
                          <a:effectLst/>
                          <a:latin typeface="Arial" panose="020B0604020202020204" pitchFamily="34" charset="0"/>
                          <a:ea typeface="+mn-ea"/>
                          <a:cs typeface="+mn-cs"/>
                        </a:rPr>
                        <a:t> du médecin du travail avec ou sans arrêt de travail.</a:t>
                      </a:r>
                    </a:p>
                    <a:p>
                      <a:pPr algn="just" fontAlgn="t">
                        <a:lnSpc>
                          <a:spcPct val="107000"/>
                        </a:lnSpc>
                        <a:spcBef>
                          <a:spcPts val="0"/>
                        </a:spcBef>
                        <a:spcAft>
                          <a:spcPts val="800"/>
                        </a:spcAft>
                      </a:pPr>
                      <a:endParaRPr lang="fr-FR" sz="1300" b="0" i="0" u="none" strike="noStrike" kern="1200" dirty="0">
                        <a:solidFill>
                          <a:schemeClr val="dk1"/>
                        </a:solidFill>
                        <a:effectLst/>
                        <a:latin typeface="Arial" panose="020B0604020202020204" pitchFamily="34" charset="0"/>
                        <a:ea typeface="+mn-ea"/>
                        <a:cs typeface="+mn-cs"/>
                      </a:endParaRPr>
                    </a:p>
                    <a:p>
                      <a:pPr algn="just" fontAlgn="t">
                        <a:lnSpc>
                          <a:spcPct val="107000"/>
                        </a:lnSpc>
                        <a:spcBef>
                          <a:spcPts val="0"/>
                        </a:spcBef>
                        <a:spcAft>
                          <a:spcPts val="800"/>
                        </a:spcAft>
                      </a:pPr>
                      <a:r>
                        <a:rPr lang="fr-FR" sz="1300" b="0" i="0" u="none" strike="noStrike" dirty="0">
                          <a:effectLst>
                            <a:outerShdw blurRad="38100" dist="38100" dir="2700000" algn="tl">
                              <a:srgbClr val="000000">
                                <a:alpha val="43137"/>
                              </a:srgbClr>
                            </a:outerShdw>
                          </a:effectLst>
                          <a:latin typeface="Arial" panose="020B0604020202020204" pitchFamily="34" charset="0"/>
                        </a:rPr>
                        <a:t>Exception /</a:t>
                      </a:r>
                      <a:r>
                        <a:rPr lang="fr-FR" sz="1300" b="0" i="0" u="none" strike="noStrike" dirty="0">
                          <a:effectLst/>
                          <a:latin typeface="Arial" panose="020B0604020202020204" pitchFamily="34" charset="0"/>
                        </a:rPr>
                        <a:t>  cas de saisine obligatoire du CMFR :</a:t>
                      </a:r>
                    </a:p>
                    <a:p>
                      <a:pPr marL="0" indent="0" algn="just" fontAlgn="t">
                        <a:lnSpc>
                          <a:spcPct val="107000"/>
                        </a:lnSpc>
                        <a:spcBef>
                          <a:spcPts val="0"/>
                        </a:spcBef>
                        <a:spcAft>
                          <a:spcPts val="800"/>
                        </a:spcAft>
                        <a:buFontTx/>
                        <a:buNone/>
                      </a:pPr>
                      <a:r>
                        <a:rPr lang="fr-FR" sz="1300" b="0" i="0" u="none" strike="noStrike" dirty="0">
                          <a:effectLst/>
                          <a:latin typeface="Arial" panose="020B0604020202020204" pitchFamily="34" charset="0"/>
                        </a:rPr>
                        <a:t>-A l’expiration des droits à congé ordinaire de maladie </a:t>
                      </a:r>
                    </a:p>
                    <a:p>
                      <a:pPr marL="0" indent="0" algn="just" fontAlgn="t">
                        <a:lnSpc>
                          <a:spcPct val="107000"/>
                        </a:lnSpc>
                        <a:spcBef>
                          <a:spcPts val="0"/>
                        </a:spcBef>
                        <a:spcAft>
                          <a:spcPts val="800"/>
                        </a:spcAft>
                        <a:buFontTx/>
                        <a:buNone/>
                      </a:pPr>
                      <a:r>
                        <a:rPr lang="fr-FR" sz="1300" b="0" i="0" u="none" strike="noStrike" dirty="0">
                          <a:effectLst/>
                          <a:latin typeface="Arial" panose="020B0604020202020204" pitchFamily="34" charset="0"/>
                        </a:rPr>
                        <a:t>-A l’expiration des droits aux congés de longue maladie ou de longue durée </a:t>
                      </a:r>
                    </a:p>
                    <a:p>
                      <a:pPr marL="171450" marR="0" lvl="0" indent="-171450" algn="just" defTabSz="914400" rtl="0" eaLnBrk="1" fontAlgn="t" latinLnBrk="0" hangingPunct="1">
                        <a:lnSpc>
                          <a:spcPct val="107000"/>
                        </a:lnSpc>
                        <a:spcBef>
                          <a:spcPts val="0"/>
                        </a:spcBef>
                        <a:spcAft>
                          <a:spcPts val="800"/>
                        </a:spcAft>
                        <a:buClr>
                          <a:schemeClr val="accent2"/>
                        </a:buClr>
                        <a:buSzTx/>
                        <a:buFont typeface="Arial" panose="020B0604020202020204" pitchFamily="34" charset="0"/>
                        <a:buChar char="→"/>
                        <a:tabLst/>
                        <a:defRPr/>
                      </a:pPr>
                      <a:r>
                        <a:rPr lang="fr-FR" sz="1300" b="0" i="0" u="none" strike="noStrike" dirty="0">
                          <a:effectLst/>
                          <a:latin typeface="Arial" panose="020B0604020202020204" pitchFamily="34" charset="0"/>
                        </a:rPr>
                        <a:t> avant toute reprise dans le cadre des CLM/CLD d’office ou </a:t>
                      </a:r>
                      <a:r>
                        <a:rPr lang="fr-FR" sz="1300" u="none" strike="noStrike" dirty="0">
                          <a:effectLst/>
                        </a:rPr>
                        <a:t>lorsque le bénéficiaire de ce congé exerce des fonctions qui exigent des conditions de santé particulières.</a:t>
                      </a:r>
                    </a:p>
                    <a:p>
                      <a:pPr algn="l" fontAlgn="t">
                        <a:lnSpc>
                          <a:spcPct val="107000"/>
                        </a:lnSpc>
                        <a:spcBef>
                          <a:spcPts val="0"/>
                        </a:spcBef>
                        <a:spcAft>
                          <a:spcPts val="800"/>
                        </a:spcAft>
                      </a:pPr>
                      <a:endParaRPr lang="fr-FR" sz="1300" b="0" i="0" u="none" strike="noStrike" kern="1200" dirty="0">
                        <a:solidFill>
                          <a:schemeClr val="dk1"/>
                        </a:solidFill>
                        <a:effectLst/>
                        <a:latin typeface="Arial" panose="020B0604020202020204" pitchFamily="34" charset="0"/>
                        <a:ea typeface="+mn-ea"/>
                        <a:cs typeface="+mn-cs"/>
                      </a:endParaRPr>
                    </a:p>
                  </a:txBody>
                  <a:tcPr marL="64770" marR="64770" marT="5969" marB="0">
                    <a:solidFill>
                      <a:schemeClr val="accent2">
                        <a:lumMod val="20000"/>
                        <a:lumOff val="80000"/>
                      </a:schemeClr>
                    </a:solidFill>
                  </a:tcPr>
                </a:tc>
                <a:extLst>
                  <a:ext uri="{0D108BD9-81ED-4DB2-BD59-A6C34878D82A}">
                    <a16:rowId xmlns:a16="http://schemas.microsoft.com/office/drawing/2014/main" val="1497458414"/>
                  </a:ext>
                </a:extLst>
              </a:tr>
              <a:tr h="1114851">
                <a:tc vMerge="1">
                  <a:txBody>
                    <a:bodyPr/>
                    <a:lstStyle/>
                    <a:p>
                      <a:pPr algn="l" fontAlgn="ctr">
                        <a:lnSpc>
                          <a:spcPct val="107000"/>
                        </a:lnSpc>
                        <a:spcBef>
                          <a:spcPts val="0"/>
                        </a:spcBef>
                        <a:spcAft>
                          <a:spcPts val="800"/>
                        </a:spcAft>
                      </a:pPr>
                      <a:endParaRPr lang="fr-FR" sz="1800" b="0" i="0" u="none" strike="noStrike" dirty="0">
                        <a:effectLst/>
                        <a:latin typeface="Arial" panose="020B0604020202020204" pitchFamily="34" charset="0"/>
                      </a:endParaRPr>
                    </a:p>
                  </a:txBody>
                  <a:tcPr marL="64770" marR="64770" marT="5969" marB="0" anchor="ctr"/>
                </a:tc>
                <a:tc>
                  <a:txBody>
                    <a:bodyPr/>
                    <a:lstStyle/>
                    <a:p>
                      <a:pPr algn="just" fontAlgn="t">
                        <a:lnSpc>
                          <a:spcPct val="107000"/>
                        </a:lnSpc>
                        <a:spcBef>
                          <a:spcPts val="0"/>
                        </a:spcBef>
                        <a:spcAft>
                          <a:spcPts val="800"/>
                        </a:spcAft>
                      </a:pPr>
                      <a:r>
                        <a:rPr lang="fr-FR" sz="1300" b="0" i="0" u="none" strike="noStrike" dirty="0">
                          <a:effectLst>
                            <a:outerShdw blurRad="38100" dist="38100" dir="2700000" algn="tl">
                              <a:srgbClr val="000000">
                                <a:alpha val="43137"/>
                              </a:srgbClr>
                            </a:outerShdw>
                          </a:effectLst>
                          <a:latin typeface="Arial" panose="020B0604020202020204" pitchFamily="34" charset="0"/>
                        </a:rPr>
                        <a:t>En l’absence de congé pour raison de santé</a:t>
                      </a:r>
                      <a:r>
                        <a:rPr lang="fr-FR" sz="1300" b="0" i="0" u="none" strike="noStrike" dirty="0">
                          <a:effectLst/>
                          <a:latin typeface="Arial" panose="020B0604020202020204" pitchFamily="34" charset="0"/>
                        </a:rPr>
                        <a:t>:</a:t>
                      </a:r>
                    </a:p>
                    <a:p>
                      <a:pPr algn="just" fontAlgn="t">
                        <a:lnSpc>
                          <a:spcPct val="107000"/>
                        </a:lnSpc>
                        <a:spcBef>
                          <a:spcPts val="0"/>
                        </a:spcBef>
                        <a:spcAft>
                          <a:spcPts val="800"/>
                        </a:spcAft>
                      </a:pPr>
                      <a:r>
                        <a:rPr lang="fr-FR" sz="1300" b="0" i="0" u="none" strike="noStrike" dirty="0">
                          <a:effectLst/>
                          <a:latin typeface="Arial" panose="020B0604020202020204" pitchFamily="34" charset="0"/>
                        </a:rPr>
                        <a:t>Compétence du médecin du travail  </a:t>
                      </a:r>
                    </a:p>
                    <a:p>
                      <a:pPr algn="just" fontAlgn="t">
                        <a:lnSpc>
                          <a:spcPct val="107000"/>
                        </a:lnSpc>
                        <a:spcBef>
                          <a:spcPts val="0"/>
                        </a:spcBef>
                        <a:spcAft>
                          <a:spcPts val="800"/>
                        </a:spcAft>
                      </a:pPr>
                      <a:r>
                        <a:rPr lang="fr-FR" sz="1300" b="0" i="0" u="none" strike="noStrike" dirty="0">
                          <a:effectLst/>
                          <a:latin typeface="Arial" panose="020B0604020202020204" pitchFamily="34" charset="0"/>
                        </a:rPr>
                        <a:t>Même si en pratique possibilité pour l’employeur public de solliciter son avis après la sollicitation du comité médical.</a:t>
                      </a:r>
                    </a:p>
                  </a:txBody>
                  <a:tcPr marL="64770" marR="64770" marT="5969" marB="0"/>
                </a:tc>
                <a:tc vMerge="1">
                  <a:txBody>
                    <a:bodyPr/>
                    <a:lstStyle/>
                    <a:p>
                      <a:pPr algn="l" fontAlgn="t">
                        <a:lnSpc>
                          <a:spcPct val="107000"/>
                        </a:lnSpc>
                        <a:spcBef>
                          <a:spcPts val="0"/>
                        </a:spcBef>
                        <a:spcAft>
                          <a:spcPts val="800"/>
                        </a:spcAft>
                      </a:pPr>
                      <a:r>
                        <a:rPr lang="fr-FR" sz="1300" b="0" i="0" u="sng" strike="noStrike" kern="1200" dirty="0">
                          <a:solidFill>
                            <a:schemeClr val="dk1"/>
                          </a:solidFill>
                          <a:effectLst/>
                          <a:latin typeface="Arial" panose="020B0604020202020204" pitchFamily="34" charset="0"/>
                          <a:ea typeface="+mn-ea"/>
                          <a:cs typeface="+mn-cs"/>
                        </a:rPr>
                        <a:t>Compétence exclusive </a:t>
                      </a:r>
                      <a:r>
                        <a:rPr lang="fr-FR" sz="1300" b="0" i="0" u="none" strike="noStrike" kern="1200" dirty="0">
                          <a:solidFill>
                            <a:schemeClr val="dk1"/>
                          </a:solidFill>
                          <a:effectLst/>
                          <a:latin typeface="Arial" panose="020B0604020202020204" pitchFamily="34" charset="0"/>
                          <a:ea typeface="+mn-ea"/>
                          <a:cs typeface="+mn-cs"/>
                        </a:rPr>
                        <a:t>du médecin du travail avec ou sans arrêt de travail </a:t>
                      </a:r>
                    </a:p>
                  </a:txBody>
                  <a:tcPr marL="64770" marR="64770" marT="5969" marB="0">
                    <a:solidFill>
                      <a:schemeClr val="accent2">
                        <a:lumMod val="60000"/>
                        <a:lumOff val="40000"/>
                      </a:schemeClr>
                    </a:solidFill>
                  </a:tcPr>
                </a:tc>
                <a:extLst>
                  <a:ext uri="{0D108BD9-81ED-4DB2-BD59-A6C34878D82A}">
                    <a16:rowId xmlns:a16="http://schemas.microsoft.com/office/drawing/2014/main" val="2343462473"/>
                  </a:ext>
                </a:extLst>
              </a:tr>
            </a:tbl>
          </a:graphicData>
        </a:graphic>
      </p:graphicFrame>
      <p:sp>
        <p:nvSpPr>
          <p:cNvPr id="8" name="Espace réservé de la date 7">
            <a:extLst>
              <a:ext uri="{FF2B5EF4-FFF2-40B4-BE49-F238E27FC236}">
                <a16:creationId xmlns:a16="http://schemas.microsoft.com/office/drawing/2014/main" id="{A1588C33-D44B-4C52-89D2-6D4CDE5CDAA2}"/>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15/11/2024 - Diffusion externe confidentielle</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9" name="Espace réservé du pied de page 8">
            <a:extLst>
              <a:ext uri="{FF2B5EF4-FFF2-40B4-BE49-F238E27FC236}">
                <a16:creationId xmlns:a16="http://schemas.microsoft.com/office/drawing/2014/main" id="{08A293E6-86CF-4D2F-BD69-56B6E44C4563}"/>
              </a:ext>
            </a:extLst>
          </p:cNvPr>
          <p:cNvSpPr>
            <a:spLocks noGrp="1"/>
          </p:cNvSpPr>
          <p:nvPr>
            <p:ph type="ftr" sz="quarter" idx="11"/>
          </p:nvPr>
        </p:nvSpPr>
        <p:spPr/>
        <p:txBody>
          <a:bodyPr/>
          <a:lstStyle/>
          <a:p>
            <a:pPr marL="0" marR="0" lvl="0" indent="0" algn="r" defTabSz="914400" rtl="0" eaLnBrk="1" fontAlgn="auto" latinLnBrk="0" hangingPunct="1">
              <a:lnSpc>
                <a:spcPct val="7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Médecins conseils Relyens - FNAMA</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10" name="Espace réservé du numéro de diapositive 9">
            <a:extLst>
              <a:ext uri="{FF2B5EF4-FFF2-40B4-BE49-F238E27FC236}">
                <a16:creationId xmlns:a16="http://schemas.microsoft.com/office/drawing/2014/main" id="{9C0C5599-6899-4FFB-AB4B-EFB276F7FF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C0F30-2BA6-4E2D-AFC7-62C5E77ECC9C}" type="slidenum">
              <a:rPr kumimoji="0" lang="fr-FR" sz="1000" b="0" i="0" u="none" strike="noStrike" kern="1200" cap="none" spc="0" normalizeH="0" baseline="0" noProof="0" smtClean="0">
                <a:ln>
                  <a:noFill/>
                </a:ln>
                <a:solidFill>
                  <a:srgbClr val="9FA3A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4" name="Titre 3">
            <a:extLst>
              <a:ext uri="{FF2B5EF4-FFF2-40B4-BE49-F238E27FC236}">
                <a16:creationId xmlns:a16="http://schemas.microsoft.com/office/drawing/2014/main" id="{ED569539-CDF9-4941-A67B-7FFF36F20C75}"/>
              </a:ext>
            </a:extLst>
          </p:cNvPr>
          <p:cNvSpPr>
            <a:spLocks noGrp="1"/>
          </p:cNvSpPr>
          <p:nvPr>
            <p:ph type="title"/>
          </p:nvPr>
        </p:nvSpPr>
        <p:spPr/>
        <p:txBody>
          <a:bodyPr/>
          <a:lstStyle/>
          <a:p>
            <a:r>
              <a:rPr lang="fr-FR" noProof="0" dirty="0"/>
              <a:t>Compétences du conseil médical </a:t>
            </a:r>
            <a:r>
              <a:rPr lang="fr-FR" u="sng" noProof="0" dirty="0"/>
              <a:t>en formation restreinte </a:t>
            </a:r>
            <a:endParaRPr lang="fr-FR" noProof="0" dirty="0"/>
          </a:p>
        </p:txBody>
      </p:sp>
    </p:spTree>
    <p:extLst>
      <p:ext uri="{BB962C8B-B14F-4D97-AF65-F5344CB8AC3E}">
        <p14:creationId xmlns:p14="http://schemas.microsoft.com/office/powerpoint/2010/main" val="3505248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a:extLst>
              <a:ext uri="{FF2B5EF4-FFF2-40B4-BE49-F238E27FC236}">
                <a16:creationId xmlns:a16="http://schemas.microsoft.com/office/drawing/2014/main" id="{5D55B444-8ECC-4F54-82AE-612FD4900265}"/>
              </a:ext>
            </a:extLst>
          </p:cNvPr>
          <p:cNvGraphicFramePr>
            <a:graphicFrameLocks noGrp="1"/>
          </p:cNvGraphicFramePr>
          <p:nvPr>
            <p:ph idx="1"/>
          </p:nvPr>
        </p:nvGraphicFramePr>
        <p:xfrm>
          <a:off x="731838" y="1371600"/>
          <a:ext cx="10728323" cy="4443572"/>
        </p:xfrm>
        <a:graphic>
          <a:graphicData uri="http://schemas.openxmlformats.org/drawingml/2006/table">
            <a:tbl>
              <a:tblPr firstRow="1" firstCol="1" bandRow="1">
                <a:tableStyleId>{5C22544A-7EE6-4342-B048-85BDC9FD1C3A}</a:tableStyleId>
              </a:tblPr>
              <a:tblGrid>
                <a:gridCol w="1949837">
                  <a:extLst>
                    <a:ext uri="{9D8B030D-6E8A-4147-A177-3AD203B41FA5}">
                      <a16:colId xmlns:a16="http://schemas.microsoft.com/office/drawing/2014/main" val="718705601"/>
                    </a:ext>
                  </a:extLst>
                </a:gridCol>
                <a:gridCol w="3612685">
                  <a:extLst>
                    <a:ext uri="{9D8B030D-6E8A-4147-A177-3AD203B41FA5}">
                      <a16:colId xmlns:a16="http://schemas.microsoft.com/office/drawing/2014/main" val="3887404394"/>
                    </a:ext>
                  </a:extLst>
                </a:gridCol>
                <a:gridCol w="5165801">
                  <a:extLst>
                    <a:ext uri="{9D8B030D-6E8A-4147-A177-3AD203B41FA5}">
                      <a16:colId xmlns:a16="http://schemas.microsoft.com/office/drawing/2014/main" val="1237873450"/>
                    </a:ext>
                  </a:extLst>
                </a:gridCol>
              </a:tblGrid>
              <a:tr h="631822">
                <a:tc>
                  <a:txBody>
                    <a:bodyPr/>
                    <a:lstStyle/>
                    <a:p>
                      <a:pPr algn="l" fontAlgn="t">
                        <a:lnSpc>
                          <a:spcPct val="107000"/>
                        </a:lnSpc>
                        <a:spcBef>
                          <a:spcPts val="0"/>
                        </a:spcBef>
                        <a:spcAft>
                          <a:spcPts val="800"/>
                        </a:spcAft>
                      </a:pPr>
                      <a:r>
                        <a:rPr lang="fr-FR" sz="1300" u="none" strike="noStrike" dirty="0">
                          <a:effectLst/>
                          <a:latin typeface="+mn-lt"/>
                        </a:rPr>
                        <a:t> </a:t>
                      </a:r>
                      <a:endParaRPr lang="fr-FR" sz="1300" b="0" i="0" u="none" strike="noStrike" dirty="0">
                        <a:effectLst/>
                        <a:latin typeface="+mn-lt"/>
                      </a:endParaRPr>
                    </a:p>
                  </a:txBody>
                  <a:tcPr marL="64770" marR="64770" marT="5969" marB="0"/>
                </a:tc>
                <a:tc>
                  <a:txBody>
                    <a:bodyPr/>
                    <a:lstStyle/>
                    <a:p>
                      <a:pPr algn="ctr" fontAlgn="t">
                        <a:spcBef>
                          <a:spcPts val="0"/>
                        </a:spcBef>
                        <a:spcAft>
                          <a:spcPts val="0"/>
                        </a:spcAft>
                      </a:pPr>
                      <a:r>
                        <a:rPr lang="fr-FR" sz="1300" u="none" strike="noStrike" dirty="0">
                          <a:effectLst/>
                          <a:latin typeface="+mn-lt"/>
                        </a:rPr>
                        <a:t>Avant le décret n°2022-350</a:t>
                      </a:r>
                      <a:endParaRPr lang="fr-FR" sz="1300" b="0" i="0" u="none" strike="noStrike" dirty="0">
                        <a:effectLst/>
                        <a:latin typeface="+mn-lt"/>
                      </a:endParaRPr>
                    </a:p>
                  </a:txBody>
                  <a:tcPr marL="64770" marR="64770" marT="5969" marB="0" anchor="ctr"/>
                </a:tc>
                <a:tc>
                  <a:txBody>
                    <a:bodyPr/>
                    <a:lstStyle/>
                    <a:p>
                      <a:pPr algn="ctr" fontAlgn="t">
                        <a:lnSpc>
                          <a:spcPct val="107000"/>
                        </a:lnSpc>
                        <a:spcBef>
                          <a:spcPts val="0"/>
                        </a:spcBef>
                        <a:spcAft>
                          <a:spcPts val="800"/>
                        </a:spcAft>
                      </a:pPr>
                      <a:r>
                        <a:rPr lang="fr-FR" sz="1300" u="none" strike="noStrike" dirty="0">
                          <a:effectLst/>
                          <a:latin typeface="+mn-lt"/>
                        </a:rPr>
                        <a:t>Après le décret n°2022-350</a:t>
                      </a:r>
                      <a:endParaRPr lang="fr-FR" sz="1300" b="0" i="0" u="none" strike="noStrike" dirty="0">
                        <a:effectLst/>
                        <a:latin typeface="+mn-lt"/>
                      </a:endParaRPr>
                    </a:p>
                  </a:txBody>
                  <a:tcPr marL="64770" marR="64770" marT="5969" marB="0" anchor="ctr"/>
                </a:tc>
                <a:extLst>
                  <a:ext uri="{0D108BD9-81ED-4DB2-BD59-A6C34878D82A}">
                    <a16:rowId xmlns:a16="http://schemas.microsoft.com/office/drawing/2014/main" val="818823201"/>
                  </a:ext>
                </a:extLst>
              </a:tr>
              <a:tr h="465553">
                <a:tc gridSpan="3">
                  <a:txBody>
                    <a:bodyPr/>
                    <a:lstStyle/>
                    <a:p>
                      <a:pPr algn="ctr" fontAlgn="t">
                        <a:lnSpc>
                          <a:spcPct val="107000"/>
                        </a:lnSpc>
                        <a:spcBef>
                          <a:spcPts val="0"/>
                        </a:spcBef>
                        <a:spcAft>
                          <a:spcPts val="800"/>
                        </a:spcAft>
                      </a:pPr>
                      <a:r>
                        <a:rPr lang="fr-FR" sz="1300" u="none" strike="noStrike" dirty="0">
                          <a:effectLst/>
                          <a:latin typeface="+mn-lt"/>
                        </a:rPr>
                        <a:t>Reprise après un congé pour raison de santé (CMO-CLM-CLD) – reclassement </a:t>
                      </a:r>
                      <a:endParaRPr lang="fr-FR" sz="1300" b="0" i="0" u="none" strike="noStrike" dirty="0">
                        <a:effectLst/>
                        <a:latin typeface="+mn-lt"/>
                      </a:endParaRPr>
                    </a:p>
                  </a:txBody>
                  <a:tcPr marL="64770" marR="64770" marT="5969" marB="0" anchor="ctr">
                    <a:solidFill>
                      <a:schemeClr val="accent2">
                        <a:lumMod val="60000"/>
                        <a:lumOff val="40000"/>
                      </a:schemeClr>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704817720"/>
                  </a:ext>
                </a:extLst>
              </a:tr>
              <a:tr h="2044060">
                <a:tc>
                  <a:txBody>
                    <a:bodyPr/>
                    <a:lstStyle/>
                    <a:p>
                      <a:pPr algn="l" fontAlgn="ctr">
                        <a:lnSpc>
                          <a:spcPct val="107000"/>
                        </a:lnSpc>
                        <a:spcBef>
                          <a:spcPts val="0"/>
                        </a:spcBef>
                        <a:spcAft>
                          <a:spcPts val="800"/>
                        </a:spcAft>
                      </a:pPr>
                      <a:r>
                        <a:rPr lang="fr-FR" sz="1300" u="none" strike="noStrike" dirty="0">
                          <a:effectLst/>
                          <a:latin typeface="+mn-lt"/>
                        </a:rPr>
                        <a:t>La période de préparation au reclassement </a:t>
                      </a:r>
                      <a:endParaRPr lang="fr-FR" sz="1300" b="0" i="0" u="none" strike="noStrike" dirty="0">
                        <a:effectLst/>
                        <a:latin typeface="+mn-lt"/>
                      </a:endParaRPr>
                    </a:p>
                  </a:txBody>
                  <a:tcPr marL="64770" marR="64770" marT="5969" marB="0" anchor="ctr"/>
                </a:tc>
                <a:tc>
                  <a:txBody>
                    <a:bodyPr/>
                    <a:lstStyle/>
                    <a:p>
                      <a:pPr algn="just" fontAlgn="t">
                        <a:lnSpc>
                          <a:spcPct val="107000"/>
                        </a:lnSpc>
                        <a:spcBef>
                          <a:spcPts val="0"/>
                        </a:spcBef>
                        <a:spcAft>
                          <a:spcPts val="800"/>
                        </a:spcAft>
                      </a:pPr>
                      <a:r>
                        <a:rPr lang="fr-FR" sz="1300" b="0" i="0" u="none" strike="noStrike" dirty="0">
                          <a:effectLst/>
                          <a:latin typeface="Arial" panose="020B0604020202020204" pitchFamily="34" charset="0"/>
                        </a:rPr>
                        <a:t>Saisine du comité médical pour avis quant à l’octroi d’une PPR </a:t>
                      </a:r>
                    </a:p>
                    <a:p>
                      <a:pPr algn="just" fontAlgn="t">
                        <a:lnSpc>
                          <a:spcPct val="107000"/>
                        </a:lnSpc>
                        <a:spcBef>
                          <a:spcPts val="0"/>
                        </a:spcBef>
                        <a:spcAft>
                          <a:spcPts val="800"/>
                        </a:spcAft>
                      </a:pPr>
                      <a:r>
                        <a:rPr lang="fr-FR" sz="1300" b="0" i="0" u="none" strike="noStrike" dirty="0">
                          <a:effectLst/>
                          <a:latin typeface="Arial" panose="020B0604020202020204" pitchFamily="34" charset="0"/>
                        </a:rPr>
                        <a:t>-avis sur l’inaptitude de l’agent à exercer les fonctions de son grade </a:t>
                      </a:r>
                    </a:p>
                    <a:p>
                      <a:pPr algn="just" fontAlgn="t">
                        <a:lnSpc>
                          <a:spcPct val="107000"/>
                        </a:lnSpc>
                        <a:spcBef>
                          <a:spcPts val="0"/>
                        </a:spcBef>
                        <a:spcAft>
                          <a:spcPts val="800"/>
                        </a:spcAft>
                      </a:pPr>
                      <a:r>
                        <a:rPr lang="fr-FR" sz="1300" b="0" i="0" u="none" strike="noStrike" dirty="0">
                          <a:effectLst/>
                          <a:latin typeface="Arial" panose="020B0604020202020204" pitchFamily="34" charset="0"/>
                        </a:rPr>
                        <a:t>-pour tous types de congés maladie</a:t>
                      </a:r>
                    </a:p>
                    <a:p>
                      <a:pPr algn="just" fontAlgn="t">
                        <a:lnSpc>
                          <a:spcPct val="107000"/>
                        </a:lnSpc>
                        <a:spcBef>
                          <a:spcPts val="0"/>
                        </a:spcBef>
                        <a:spcAft>
                          <a:spcPts val="800"/>
                        </a:spcAft>
                      </a:pPr>
                      <a:r>
                        <a:rPr lang="fr-FR" sz="1300" b="0" i="0" u="none" strike="noStrike" dirty="0">
                          <a:effectLst/>
                          <a:latin typeface="Arial" panose="020B0604020202020204" pitchFamily="34" charset="0"/>
                        </a:rPr>
                        <a:t>-à tout moment de ces congés </a:t>
                      </a:r>
                    </a:p>
                  </a:txBody>
                  <a:tcPr marL="64770" marR="64770" marT="5969" marB="0"/>
                </a:tc>
                <a:tc>
                  <a:txBody>
                    <a:bodyPr/>
                    <a:lstStyle/>
                    <a:p>
                      <a:pPr algn="l" fontAlgn="t">
                        <a:lnSpc>
                          <a:spcPct val="107000"/>
                        </a:lnSpc>
                        <a:spcBef>
                          <a:spcPts val="0"/>
                        </a:spcBef>
                        <a:spcAft>
                          <a:spcPts val="1800"/>
                        </a:spcAft>
                      </a:pPr>
                      <a:r>
                        <a:rPr lang="fr-FR" sz="1300" b="0" i="0" u="none" strike="noStrike" dirty="0">
                          <a:effectLst/>
                          <a:latin typeface="Arial" panose="020B0604020202020204" pitchFamily="34" charset="0"/>
                        </a:rPr>
                        <a:t>Saisine du </a:t>
                      </a:r>
                      <a:r>
                        <a:rPr lang="fr-FR" sz="1300" b="0" i="0" u="sng" strike="noStrike" dirty="0">
                          <a:effectLst>
                            <a:outerShdw blurRad="38100" dist="38100" dir="2700000" algn="tl">
                              <a:srgbClr val="000000">
                                <a:alpha val="43137"/>
                              </a:srgbClr>
                            </a:outerShdw>
                          </a:effectLst>
                          <a:latin typeface="Arial" panose="020B0604020202020204" pitchFamily="34" charset="0"/>
                        </a:rPr>
                        <a:t>CMFR</a:t>
                      </a:r>
                      <a:r>
                        <a:rPr lang="fr-FR" sz="1300" b="0" i="0" u="none" strike="noStrike" dirty="0">
                          <a:effectLst/>
                          <a:latin typeface="Arial" panose="020B0604020202020204" pitchFamily="34" charset="0"/>
                        </a:rPr>
                        <a:t> pour avis quant à l’octroi d’une PPR </a:t>
                      </a:r>
                    </a:p>
                    <a:p>
                      <a:pPr algn="l" fontAlgn="t">
                        <a:lnSpc>
                          <a:spcPct val="107000"/>
                        </a:lnSpc>
                        <a:spcBef>
                          <a:spcPts val="0"/>
                        </a:spcBef>
                        <a:spcAft>
                          <a:spcPts val="1800"/>
                        </a:spcAft>
                      </a:pPr>
                      <a:r>
                        <a:rPr lang="fr-FR" sz="1300" b="0" i="0" u="none" strike="noStrike" dirty="0">
                          <a:effectLst/>
                          <a:latin typeface="Arial" panose="020B0604020202020204" pitchFamily="34" charset="0"/>
                        </a:rPr>
                        <a:t>-avis sur l’inaptitude de l’agent à exercer les fonctions de son grade </a:t>
                      </a:r>
                    </a:p>
                    <a:p>
                      <a:pPr algn="l" fontAlgn="t">
                        <a:lnSpc>
                          <a:spcPct val="107000"/>
                        </a:lnSpc>
                        <a:spcBef>
                          <a:spcPts val="0"/>
                        </a:spcBef>
                        <a:spcAft>
                          <a:spcPts val="800"/>
                        </a:spcAft>
                      </a:pPr>
                      <a:r>
                        <a:rPr lang="fr-FR" sz="1300" b="0" i="0" u="none" strike="noStrike" dirty="0">
                          <a:effectLst/>
                          <a:latin typeface="Arial" panose="020B0604020202020204" pitchFamily="34" charset="0"/>
                        </a:rPr>
                        <a:t>-pour tous types de congés maladie</a:t>
                      </a:r>
                    </a:p>
                    <a:p>
                      <a:pPr algn="l" fontAlgn="t">
                        <a:lnSpc>
                          <a:spcPct val="107000"/>
                        </a:lnSpc>
                        <a:spcBef>
                          <a:spcPts val="0"/>
                        </a:spcBef>
                        <a:spcAft>
                          <a:spcPts val="800"/>
                        </a:spcAft>
                      </a:pPr>
                      <a:r>
                        <a:rPr lang="fr-FR" sz="1300" b="0" i="0" u="none" strike="noStrike" dirty="0">
                          <a:effectLst/>
                          <a:latin typeface="Arial" panose="020B0604020202020204" pitchFamily="34" charset="0"/>
                        </a:rPr>
                        <a:t>-à tout moment de ces congés </a:t>
                      </a:r>
                    </a:p>
                  </a:txBody>
                  <a:tcPr marL="64770" marR="64770" marT="5969" marB="0"/>
                </a:tc>
                <a:extLst>
                  <a:ext uri="{0D108BD9-81ED-4DB2-BD59-A6C34878D82A}">
                    <a16:rowId xmlns:a16="http://schemas.microsoft.com/office/drawing/2014/main" val="1497458414"/>
                  </a:ext>
                </a:extLst>
              </a:tr>
              <a:tr h="1302137">
                <a:tc>
                  <a:txBody>
                    <a:bodyPr/>
                    <a:lstStyle/>
                    <a:p>
                      <a:pPr algn="l" fontAlgn="ctr">
                        <a:lnSpc>
                          <a:spcPct val="107000"/>
                        </a:lnSpc>
                        <a:spcBef>
                          <a:spcPts val="0"/>
                        </a:spcBef>
                        <a:spcAft>
                          <a:spcPts val="800"/>
                        </a:spcAft>
                      </a:pPr>
                      <a:r>
                        <a:rPr lang="fr-FR" sz="1300" u="none" strike="noStrike" dirty="0">
                          <a:effectLst/>
                          <a:latin typeface="+mn-lt"/>
                        </a:rPr>
                        <a:t>Reclassement</a:t>
                      </a:r>
                      <a:endParaRPr lang="fr-FR" sz="1300" b="0" i="0" u="none" strike="noStrike" dirty="0">
                        <a:effectLst/>
                        <a:latin typeface="+mn-lt"/>
                      </a:endParaRPr>
                    </a:p>
                  </a:txBody>
                  <a:tcPr marL="64770" marR="64770" marT="5969" marB="0" anchor="ctr"/>
                </a:tc>
                <a:tc>
                  <a:txBody>
                    <a:bodyPr/>
                    <a:lstStyle/>
                    <a:p>
                      <a:pPr algn="just" fontAlgn="t">
                        <a:lnSpc>
                          <a:spcPct val="107000"/>
                        </a:lnSpc>
                        <a:spcBef>
                          <a:spcPts val="0"/>
                        </a:spcBef>
                        <a:spcAft>
                          <a:spcPts val="800"/>
                        </a:spcAft>
                      </a:pPr>
                      <a:endParaRPr lang="fr-FR" sz="1300" u="none" strike="noStrike" dirty="0">
                        <a:effectLst/>
                        <a:latin typeface="+mn-lt"/>
                      </a:endParaRPr>
                    </a:p>
                    <a:p>
                      <a:pPr algn="just" fontAlgn="t">
                        <a:lnSpc>
                          <a:spcPct val="107000"/>
                        </a:lnSpc>
                        <a:spcBef>
                          <a:spcPts val="0"/>
                        </a:spcBef>
                        <a:spcAft>
                          <a:spcPts val="800"/>
                        </a:spcAft>
                      </a:pPr>
                      <a:r>
                        <a:rPr lang="fr-FR" sz="1300" u="none" strike="noStrike" dirty="0">
                          <a:effectLst/>
                          <a:latin typeface="+mn-lt"/>
                        </a:rPr>
                        <a:t>Saisine du comité médical avant la reprise sur poste reclassé</a:t>
                      </a:r>
                      <a:endParaRPr lang="fr-FR" sz="1300" b="0" i="0" u="none" strike="noStrike" dirty="0">
                        <a:effectLst/>
                        <a:latin typeface="+mn-lt"/>
                      </a:endParaRPr>
                    </a:p>
                  </a:txBody>
                  <a:tcPr marL="64770" marR="64770" marT="5969" marB="0"/>
                </a:tc>
                <a:tc>
                  <a:txBody>
                    <a:bodyPr/>
                    <a:lstStyle/>
                    <a:p>
                      <a:pPr algn="l" fontAlgn="t">
                        <a:lnSpc>
                          <a:spcPct val="107000"/>
                        </a:lnSpc>
                        <a:spcBef>
                          <a:spcPts val="0"/>
                        </a:spcBef>
                        <a:spcAft>
                          <a:spcPts val="800"/>
                        </a:spcAft>
                      </a:pPr>
                      <a:endParaRPr lang="fr-FR" sz="1300" u="none" strike="noStrike" dirty="0">
                        <a:effectLst/>
                        <a:latin typeface="+mn-lt"/>
                      </a:endParaRPr>
                    </a:p>
                    <a:p>
                      <a:pPr algn="l" fontAlgn="t">
                        <a:lnSpc>
                          <a:spcPct val="107000"/>
                        </a:lnSpc>
                        <a:spcBef>
                          <a:spcPts val="0"/>
                        </a:spcBef>
                        <a:spcAft>
                          <a:spcPts val="800"/>
                        </a:spcAft>
                      </a:pPr>
                      <a:r>
                        <a:rPr lang="fr-FR" sz="1300" u="none" strike="noStrike" dirty="0">
                          <a:effectLst/>
                          <a:latin typeface="+mn-lt"/>
                        </a:rPr>
                        <a:t>Saisine du CMFR avant la reprise sur un poste reclassé</a:t>
                      </a:r>
                      <a:endParaRPr lang="fr-FR" sz="1300" b="0" i="0" u="none" strike="noStrike" dirty="0">
                        <a:effectLst/>
                        <a:latin typeface="+mn-lt"/>
                      </a:endParaRPr>
                    </a:p>
                  </a:txBody>
                  <a:tcPr marL="64770" marR="64770" marT="5969" marB="0"/>
                </a:tc>
                <a:extLst>
                  <a:ext uri="{0D108BD9-81ED-4DB2-BD59-A6C34878D82A}">
                    <a16:rowId xmlns:a16="http://schemas.microsoft.com/office/drawing/2014/main" val="2343462473"/>
                  </a:ext>
                </a:extLst>
              </a:tr>
            </a:tbl>
          </a:graphicData>
        </a:graphic>
      </p:graphicFrame>
      <p:sp>
        <p:nvSpPr>
          <p:cNvPr id="8" name="Espace réservé de la date 7">
            <a:extLst>
              <a:ext uri="{FF2B5EF4-FFF2-40B4-BE49-F238E27FC236}">
                <a16:creationId xmlns:a16="http://schemas.microsoft.com/office/drawing/2014/main" id="{A1588C33-D44B-4C52-89D2-6D4CDE5CDAA2}"/>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15/11/2024 - Diffusion externe confidentielle</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9" name="Espace réservé du pied de page 8">
            <a:extLst>
              <a:ext uri="{FF2B5EF4-FFF2-40B4-BE49-F238E27FC236}">
                <a16:creationId xmlns:a16="http://schemas.microsoft.com/office/drawing/2014/main" id="{08A293E6-86CF-4D2F-BD69-56B6E44C4563}"/>
              </a:ext>
            </a:extLst>
          </p:cNvPr>
          <p:cNvSpPr>
            <a:spLocks noGrp="1"/>
          </p:cNvSpPr>
          <p:nvPr>
            <p:ph type="ftr" sz="quarter" idx="11"/>
          </p:nvPr>
        </p:nvSpPr>
        <p:spPr/>
        <p:txBody>
          <a:bodyPr/>
          <a:lstStyle/>
          <a:p>
            <a:pPr marL="0" marR="0" lvl="0" indent="0" algn="r" defTabSz="914400" rtl="0" eaLnBrk="1" fontAlgn="auto" latinLnBrk="0" hangingPunct="1">
              <a:lnSpc>
                <a:spcPct val="7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Médecins conseils Relyens - FNAMA</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10" name="Espace réservé du numéro de diapositive 9">
            <a:extLst>
              <a:ext uri="{FF2B5EF4-FFF2-40B4-BE49-F238E27FC236}">
                <a16:creationId xmlns:a16="http://schemas.microsoft.com/office/drawing/2014/main" id="{9C0C5599-6899-4FFB-AB4B-EFB276F7FF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C0F30-2BA6-4E2D-AFC7-62C5E77ECC9C}" type="slidenum">
              <a:rPr kumimoji="0" lang="fr-FR" sz="1000" b="0" i="0" u="none" strike="noStrike" kern="1200" cap="none" spc="0" normalizeH="0" baseline="0" noProof="0" smtClean="0">
                <a:ln>
                  <a:noFill/>
                </a:ln>
                <a:solidFill>
                  <a:srgbClr val="9FA3A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4" name="Titre 3">
            <a:extLst>
              <a:ext uri="{FF2B5EF4-FFF2-40B4-BE49-F238E27FC236}">
                <a16:creationId xmlns:a16="http://schemas.microsoft.com/office/drawing/2014/main" id="{ED569539-CDF9-4941-A67B-7FFF36F20C75}"/>
              </a:ext>
            </a:extLst>
          </p:cNvPr>
          <p:cNvSpPr>
            <a:spLocks noGrp="1"/>
          </p:cNvSpPr>
          <p:nvPr>
            <p:ph type="title"/>
          </p:nvPr>
        </p:nvSpPr>
        <p:spPr/>
        <p:txBody>
          <a:bodyPr/>
          <a:lstStyle/>
          <a:p>
            <a:r>
              <a:rPr lang="fr-FR" noProof="0" dirty="0"/>
              <a:t>Compétences du conseil médical </a:t>
            </a:r>
            <a:r>
              <a:rPr lang="fr-FR" u="sng" noProof="0" dirty="0"/>
              <a:t>en formation restreinte </a:t>
            </a:r>
            <a:endParaRPr lang="fr-FR" noProof="0" dirty="0"/>
          </a:p>
        </p:txBody>
      </p:sp>
    </p:spTree>
    <p:extLst>
      <p:ext uri="{BB962C8B-B14F-4D97-AF65-F5344CB8AC3E}">
        <p14:creationId xmlns:p14="http://schemas.microsoft.com/office/powerpoint/2010/main" val="3001423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F1E5AC-2A63-4521-B324-8ACA7DC90BDE}"/>
              </a:ext>
            </a:extLst>
          </p:cNvPr>
          <p:cNvSpPr>
            <a:spLocks noGrp="1"/>
          </p:cNvSpPr>
          <p:nvPr>
            <p:ph type="title"/>
          </p:nvPr>
        </p:nvSpPr>
        <p:spPr>
          <a:xfrm>
            <a:off x="731838" y="327820"/>
            <a:ext cx="9756000" cy="865692"/>
          </a:xfrm>
        </p:spPr>
        <p:txBody>
          <a:bodyPr/>
          <a:lstStyle/>
          <a:p>
            <a:r>
              <a:rPr lang="fr-FR" noProof="0" dirty="0"/>
              <a:t>Compétences du conseil médical </a:t>
            </a:r>
            <a:r>
              <a:rPr lang="fr-FR" u="sng" noProof="0" dirty="0"/>
              <a:t>en formation restreinte </a:t>
            </a:r>
            <a:endParaRPr lang="fr-FR" noProof="0" dirty="0"/>
          </a:p>
        </p:txBody>
      </p:sp>
      <p:sp>
        <p:nvSpPr>
          <p:cNvPr id="4" name="Espace réservé de la date 3">
            <a:extLst>
              <a:ext uri="{FF2B5EF4-FFF2-40B4-BE49-F238E27FC236}">
                <a16:creationId xmlns:a16="http://schemas.microsoft.com/office/drawing/2014/main" id="{4F39202C-1FC3-4FF3-9DA0-8D8317C717E3}"/>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15/11/2024 - Diffusion externe confidentielle</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5" name="Espace réservé du pied de page 4">
            <a:extLst>
              <a:ext uri="{FF2B5EF4-FFF2-40B4-BE49-F238E27FC236}">
                <a16:creationId xmlns:a16="http://schemas.microsoft.com/office/drawing/2014/main" id="{3B38CB77-4F9A-465D-909C-2E47FCA4C18D}"/>
              </a:ext>
            </a:extLst>
          </p:cNvPr>
          <p:cNvSpPr>
            <a:spLocks noGrp="1"/>
          </p:cNvSpPr>
          <p:nvPr>
            <p:ph type="ftr" sz="quarter" idx="11"/>
          </p:nvPr>
        </p:nvSpPr>
        <p:spPr/>
        <p:txBody>
          <a:bodyPr/>
          <a:lstStyle/>
          <a:p>
            <a:pPr marL="0" marR="0" lvl="0" indent="0" algn="r" defTabSz="914400" rtl="0" eaLnBrk="1" fontAlgn="auto" latinLnBrk="0" hangingPunct="1">
              <a:lnSpc>
                <a:spcPct val="7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Médecins conseils Relyens - FNAMA</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6" name="Espace réservé du numéro de diapositive 5">
            <a:extLst>
              <a:ext uri="{FF2B5EF4-FFF2-40B4-BE49-F238E27FC236}">
                <a16:creationId xmlns:a16="http://schemas.microsoft.com/office/drawing/2014/main" id="{59973F85-73B5-485A-9AE8-8D2B5A88BE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C0F30-2BA6-4E2D-AFC7-62C5E77ECC9C}" type="slidenum">
              <a:rPr kumimoji="0" lang="fr-FR" sz="1000" b="0" i="0" u="none" strike="noStrike" kern="1200" cap="none" spc="0" normalizeH="0" baseline="0" noProof="0" smtClean="0">
                <a:ln>
                  <a:noFill/>
                </a:ln>
                <a:solidFill>
                  <a:srgbClr val="9FA3A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graphicFrame>
        <p:nvGraphicFramePr>
          <p:cNvPr id="8" name="Espace réservé du contenu 7">
            <a:extLst>
              <a:ext uri="{FF2B5EF4-FFF2-40B4-BE49-F238E27FC236}">
                <a16:creationId xmlns:a16="http://schemas.microsoft.com/office/drawing/2014/main" id="{F75B04C4-B209-49A6-9718-61ACF8907A41}"/>
              </a:ext>
            </a:extLst>
          </p:cNvPr>
          <p:cNvGraphicFramePr>
            <a:graphicFrameLocks noGrp="1"/>
          </p:cNvGraphicFramePr>
          <p:nvPr>
            <p:ph idx="1"/>
          </p:nvPr>
        </p:nvGraphicFramePr>
        <p:xfrm>
          <a:off x="731838" y="1371600"/>
          <a:ext cx="10737350" cy="4863737"/>
        </p:xfrm>
        <a:graphic>
          <a:graphicData uri="http://schemas.openxmlformats.org/drawingml/2006/table">
            <a:tbl>
              <a:tblPr firstRow="1" firstCol="1" bandRow="1">
                <a:tableStyleId>{5C22544A-7EE6-4342-B048-85BDC9FD1C3A}</a:tableStyleId>
              </a:tblPr>
              <a:tblGrid>
                <a:gridCol w="1768855">
                  <a:extLst>
                    <a:ext uri="{9D8B030D-6E8A-4147-A177-3AD203B41FA5}">
                      <a16:colId xmlns:a16="http://schemas.microsoft.com/office/drawing/2014/main" val="2867666473"/>
                    </a:ext>
                  </a:extLst>
                </a:gridCol>
                <a:gridCol w="3363186">
                  <a:extLst>
                    <a:ext uri="{9D8B030D-6E8A-4147-A177-3AD203B41FA5}">
                      <a16:colId xmlns:a16="http://schemas.microsoft.com/office/drawing/2014/main" val="752736577"/>
                    </a:ext>
                  </a:extLst>
                </a:gridCol>
                <a:gridCol w="5605309">
                  <a:extLst>
                    <a:ext uri="{9D8B030D-6E8A-4147-A177-3AD203B41FA5}">
                      <a16:colId xmlns:a16="http://schemas.microsoft.com/office/drawing/2014/main" val="2202610022"/>
                    </a:ext>
                  </a:extLst>
                </a:gridCol>
              </a:tblGrid>
              <a:tr h="266803">
                <a:tc>
                  <a:txBody>
                    <a:bodyPr/>
                    <a:lstStyle/>
                    <a:p>
                      <a:pPr algn="l" fontAlgn="t">
                        <a:lnSpc>
                          <a:spcPct val="107000"/>
                        </a:lnSpc>
                        <a:spcBef>
                          <a:spcPts val="0"/>
                        </a:spcBef>
                        <a:spcAft>
                          <a:spcPts val="800"/>
                        </a:spcAft>
                      </a:pPr>
                      <a:r>
                        <a:rPr lang="fr-FR" sz="1300" u="none" strike="noStrike" dirty="0">
                          <a:effectLst/>
                        </a:rPr>
                        <a:t> </a:t>
                      </a:r>
                      <a:endParaRPr lang="fr-FR" sz="1300" b="0" i="0" u="none" strike="noStrike" dirty="0">
                        <a:effectLst/>
                        <a:latin typeface="Arial" panose="020B0604020202020204" pitchFamily="34" charset="0"/>
                      </a:endParaRPr>
                    </a:p>
                  </a:txBody>
                  <a:tcPr marL="64770" marR="64770" marT="5969" marB="0"/>
                </a:tc>
                <a:tc>
                  <a:txBody>
                    <a:bodyPr/>
                    <a:lstStyle/>
                    <a:p>
                      <a:pPr algn="ctr" fontAlgn="t">
                        <a:spcBef>
                          <a:spcPts val="0"/>
                        </a:spcBef>
                        <a:spcAft>
                          <a:spcPts val="0"/>
                        </a:spcAft>
                      </a:pPr>
                      <a:r>
                        <a:rPr lang="fr-FR" sz="1300" u="none" strike="noStrike" dirty="0">
                          <a:effectLst/>
                        </a:rPr>
                        <a:t>Avant le décret n°2022-350</a:t>
                      </a:r>
                      <a:endParaRPr lang="fr-FR" sz="1300" b="0" i="0" u="none" strike="noStrike" dirty="0">
                        <a:effectLst/>
                        <a:latin typeface="Arial" panose="020B0604020202020204" pitchFamily="34" charset="0"/>
                      </a:endParaRPr>
                    </a:p>
                  </a:txBody>
                  <a:tcPr marL="64770" marR="64770" marT="5969" marB="0" anchor="ctr"/>
                </a:tc>
                <a:tc>
                  <a:txBody>
                    <a:bodyPr/>
                    <a:lstStyle/>
                    <a:p>
                      <a:pPr algn="ctr" fontAlgn="t">
                        <a:lnSpc>
                          <a:spcPct val="107000"/>
                        </a:lnSpc>
                        <a:spcBef>
                          <a:spcPts val="0"/>
                        </a:spcBef>
                        <a:spcAft>
                          <a:spcPts val="800"/>
                        </a:spcAft>
                      </a:pPr>
                      <a:r>
                        <a:rPr lang="fr-FR" sz="1300" u="none" strike="noStrike" dirty="0">
                          <a:effectLst/>
                        </a:rPr>
                        <a:t>Après le décret n°2022-350</a:t>
                      </a:r>
                      <a:endParaRPr lang="fr-FR" sz="1300" b="0" i="0" u="none" strike="noStrike" dirty="0">
                        <a:effectLst/>
                        <a:latin typeface="Arial" panose="020B0604020202020204" pitchFamily="34" charset="0"/>
                      </a:endParaRPr>
                    </a:p>
                  </a:txBody>
                  <a:tcPr marL="64770" marR="64770" marT="5969" marB="0" anchor="ctr"/>
                </a:tc>
                <a:extLst>
                  <a:ext uri="{0D108BD9-81ED-4DB2-BD59-A6C34878D82A}">
                    <a16:rowId xmlns:a16="http://schemas.microsoft.com/office/drawing/2014/main" val="3965229221"/>
                  </a:ext>
                </a:extLst>
              </a:tr>
              <a:tr h="4596934">
                <a:tc>
                  <a:txBody>
                    <a:bodyPr/>
                    <a:lstStyle/>
                    <a:p>
                      <a:pPr algn="l" fontAlgn="ctr">
                        <a:lnSpc>
                          <a:spcPct val="107000"/>
                        </a:lnSpc>
                        <a:spcBef>
                          <a:spcPts val="0"/>
                        </a:spcBef>
                        <a:spcAft>
                          <a:spcPts val="800"/>
                        </a:spcAft>
                      </a:pPr>
                      <a:r>
                        <a:rPr lang="fr-FR" sz="1300" u="none" strike="noStrike" dirty="0">
                          <a:effectLst/>
                        </a:rPr>
                        <a:t>Contestation d’un avis médical rendu par un médecin agréé </a:t>
                      </a:r>
                      <a:endParaRPr lang="fr-FR" sz="1300" b="0" i="0" u="none" strike="noStrike" dirty="0">
                        <a:effectLst/>
                        <a:latin typeface="Arial" panose="020B0604020202020204" pitchFamily="34" charset="0"/>
                      </a:endParaRPr>
                    </a:p>
                  </a:txBody>
                  <a:tcPr marL="64770" marR="64770" marT="5969" marB="0" anchor="ctr"/>
                </a:tc>
                <a:tc>
                  <a:txBody>
                    <a:bodyPr/>
                    <a:lstStyle/>
                    <a:p>
                      <a:pPr algn="l" fontAlgn="t">
                        <a:lnSpc>
                          <a:spcPct val="107000"/>
                        </a:lnSpc>
                        <a:spcBef>
                          <a:spcPts val="0"/>
                        </a:spcBef>
                        <a:spcAft>
                          <a:spcPts val="800"/>
                        </a:spcAft>
                      </a:pPr>
                      <a:endParaRPr lang="fr-FR" sz="1300" u="none" strike="noStrike" dirty="0">
                        <a:effectLst/>
                      </a:endParaRPr>
                    </a:p>
                    <a:p>
                      <a:pPr algn="just" fontAlgn="t">
                        <a:lnSpc>
                          <a:spcPct val="107000"/>
                        </a:lnSpc>
                        <a:spcBef>
                          <a:spcPts val="0"/>
                        </a:spcBef>
                        <a:spcAft>
                          <a:spcPts val="800"/>
                        </a:spcAft>
                      </a:pPr>
                      <a:r>
                        <a:rPr lang="fr-FR" sz="1300" u="none" strike="noStrike" dirty="0">
                          <a:effectLst/>
                        </a:rPr>
                        <a:t>-Saisine du CM si avis discordant entre médecin traitant et médecin agréé </a:t>
                      </a:r>
                      <a:endParaRPr lang="fr-FR" sz="1300" b="0" i="0" u="none" strike="noStrike" dirty="0">
                        <a:effectLst/>
                        <a:latin typeface="Arial" panose="020B0604020202020204" pitchFamily="34" charset="0"/>
                      </a:endParaRPr>
                    </a:p>
                  </a:txBody>
                  <a:tcPr marL="64770" marR="64770" marT="5969" marB="0"/>
                </a:tc>
                <a:tc>
                  <a:txBody>
                    <a:bodyPr/>
                    <a:lstStyle/>
                    <a:p>
                      <a:pPr algn="just" fontAlgn="t">
                        <a:spcBef>
                          <a:spcPts val="0"/>
                        </a:spcBef>
                        <a:spcAft>
                          <a:spcPts val="0"/>
                        </a:spcAft>
                      </a:pPr>
                      <a:endParaRPr lang="fr-FR" sz="1300" u="none" strike="noStrike" kern="1200" dirty="0">
                        <a:effectLst/>
                      </a:endParaRPr>
                    </a:p>
                    <a:p>
                      <a:pPr algn="just" fontAlgn="t">
                        <a:spcBef>
                          <a:spcPts val="0"/>
                        </a:spcBef>
                        <a:spcAft>
                          <a:spcPts val="0"/>
                        </a:spcAft>
                      </a:pPr>
                      <a:r>
                        <a:rPr lang="fr-FR" sz="1300" u="none" strike="noStrike" kern="1200" dirty="0">
                          <a:effectLst/>
                        </a:rPr>
                        <a:t>Lorsque l’avis du médecin agréé porte sur : </a:t>
                      </a:r>
                    </a:p>
                    <a:p>
                      <a:pPr algn="just" fontAlgn="t">
                        <a:spcBef>
                          <a:spcPts val="0"/>
                        </a:spcBef>
                        <a:spcAft>
                          <a:spcPts val="0"/>
                        </a:spcAft>
                      </a:pPr>
                      <a:endParaRPr lang="fr-FR" sz="1300" u="none" strike="noStrike" dirty="0">
                        <a:effectLst/>
                      </a:endParaRPr>
                    </a:p>
                    <a:p>
                      <a:pPr algn="just" fontAlgn="t">
                        <a:spcBef>
                          <a:spcPts val="0"/>
                        </a:spcBef>
                        <a:spcAft>
                          <a:spcPts val="0"/>
                        </a:spcAft>
                      </a:pPr>
                      <a:r>
                        <a:rPr lang="fr-FR" sz="1300" u="none" strike="noStrike" kern="1200" dirty="0">
                          <a:effectLst/>
                        </a:rPr>
                        <a:t>-Le bénéfice du TPT : si contestations des conclusions du médecin agréé par l’employeur ou l’agent </a:t>
                      </a:r>
                    </a:p>
                    <a:p>
                      <a:pPr algn="just" fontAlgn="t">
                        <a:spcBef>
                          <a:spcPts val="0"/>
                        </a:spcBef>
                        <a:spcAft>
                          <a:spcPts val="0"/>
                        </a:spcAft>
                      </a:pPr>
                      <a:endParaRPr lang="fr-FR" sz="1300" u="none" strike="noStrike" dirty="0">
                        <a:effectLst/>
                      </a:endParaRPr>
                    </a:p>
                    <a:p>
                      <a:pPr algn="just" fontAlgn="t">
                        <a:spcBef>
                          <a:spcPts val="0"/>
                        </a:spcBef>
                        <a:spcAft>
                          <a:spcPts val="0"/>
                        </a:spcAft>
                      </a:pPr>
                      <a:r>
                        <a:rPr lang="fr-FR" sz="1300" u="none" strike="noStrike" kern="1200" dirty="0">
                          <a:effectLst/>
                        </a:rPr>
                        <a:t>-L’admission des candidats aux emplois publics dont les fonctions exigent des conditions de santé particulières </a:t>
                      </a:r>
                    </a:p>
                    <a:p>
                      <a:pPr algn="just" fontAlgn="t">
                        <a:spcBef>
                          <a:spcPts val="0"/>
                        </a:spcBef>
                        <a:spcAft>
                          <a:spcPts val="0"/>
                        </a:spcAft>
                      </a:pPr>
                      <a:endParaRPr lang="fr-FR" sz="1300" u="none" strike="noStrike" dirty="0">
                        <a:effectLst/>
                      </a:endParaRPr>
                    </a:p>
                    <a:p>
                      <a:pPr algn="just" fontAlgn="t">
                        <a:spcBef>
                          <a:spcPts val="0"/>
                        </a:spcBef>
                        <a:spcAft>
                          <a:spcPts val="0"/>
                        </a:spcAft>
                      </a:pPr>
                      <a:r>
                        <a:rPr lang="fr-FR" sz="1300" u="none" strike="noStrike" kern="1200" dirty="0">
                          <a:effectLst/>
                        </a:rPr>
                        <a:t>-L’octroi, le renouvellement et la réintégration à l’issue d’un congé pour raison de santé </a:t>
                      </a:r>
                    </a:p>
                    <a:p>
                      <a:pPr algn="just" fontAlgn="t">
                        <a:spcBef>
                          <a:spcPts val="0"/>
                        </a:spcBef>
                        <a:spcAft>
                          <a:spcPts val="0"/>
                        </a:spcAft>
                      </a:pPr>
                      <a:endParaRPr lang="fr-FR" sz="1300" u="none" strike="noStrike" dirty="0">
                        <a:effectLst/>
                      </a:endParaRPr>
                    </a:p>
                    <a:p>
                      <a:pPr algn="just" fontAlgn="t">
                        <a:spcBef>
                          <a:spcPts val="0"/>
                        </a:spcBef>
                        <a:spcAft>
                          <a:spcPts val="0"/>
                        </a:spcAft>
                      </a:pPr>
                      <a:r>
                        <a:rPr lang="fr-FR" sz="1300" u="none" strike="noStrike" kern="1200" dirty="0">
                          <a:effectLst/>
                        </a:rPr>
                        <a:t>-Le contrôle d’un agent en CMO </a:t>
                      </a:r>
                    </a:p>
                    <a:p>
                      <a:pPr algn="just" fontAlgn="t">
                        <a:spcBef>
                          <a:spcPts val="0"/>
                        </a:spcBef>
                        <a:spcAft>
                          <a:spcPts val="0"/>
                        </a:spcAft>
                      </a:pPr>
                      <a:endParaRPr lang="fr-FR" sz="1300" u="none" strike="noStrike" dirty="0">
                        <a:effectLst/>
                      </a:endParaRPr>
                    </a:p>
                    <a:p>
                      <a:pPr algn="just" fontAlgn="t">
                        <a:spcBef>
                          <a:spcPts val="0"/>
                        </a:spcBef>
                        <a:spcAft>
                          <a:spcPts val="0"/>
                        </a:spcAft>
                      </a:pPr>
                      <a:r>
                        <a:rPr lang="fr-FR" sz="1300" u="none" strike="noStrike" kern="1200" dirty="0">
                          <a:effectLst/>
                        </a:rPr>
                        <a:t>-Les visites de contrôle prescrites par le médecin agréé ou le conseil médical pour les agents en CLM ou en CLD </a:t>
                      </a:r>
                    </a:p>
                    <a:p>
                      <a:pPr algn="just" fontAlgn="t">
                        <a:spcBef>
                          <a:spcPts val="0"/>
                        </a:spcBef>
                        <a:spcAft>
                          <a:spcPts val="0"/>
                        </a:spcAft>
                      </a:pPr>
                      <a:endParaRPr lang="fr-FR" sz="1300" u="none" strike="noStrike" dirty="0">
                        <a:effectLst/>
                      </a:endParaRPr>
                    </a:p>
                    <a:p>
                      <a:pPr algn="just" fontAlgn="t">
                        <a:spcBef>
                          <a:spcPts val="0"/>
                        </a:spcBef>
                        <a:spcAft>
                          <a:spcPts val="0"/>
                        </a:spcAft>
                      </a:pPr>
                      <a:r>
                        <a:rPr lang="fr-FR" sz="1300" u="none" strike="noStrike" kern="1200" dirty="0">
                          <a:effectLst/>
                        </a:rPr>
                        <a:t>-Le contrôle d’un agent en congé pour invalidité temporaire imputable au service (CITIS) </a:t>
                      </a:r>
                    </a:p>
                    <a:p>
                      <a:pPr algn="just" fontAlgn="t">
                        <a:spcBef>
                          <a:spcPts val="0"/>
                        </a:spcBef>
                        <a:spcAft>
                          <a:spcPts val="0"/>
                        </a:spcAft>
                      </a:pPr>
                      <a:endParaRPr lang="fr-FR" sz="1300" u="none" strike="noStrike" dirty="0">
                        <a:effectLst/>
                      </a:endParaRPr>
                    </a:p>
                    <a:p>
                      <a:pPr algn="just" fontAlgn="t">
                        <a:spcBef>
                          <a:spcPts val="0"/>
                        </a:spcBef>
                        <a:spcAft>
                          <a:spcPts val="0"/>
                        </a:spcAft>
                      </a:pPr>
                      <a:r>
                        <a:rPr lang="fr-FR" sz="1300" u="none" strike="noStrike" kern="1200" dirty="0">
                          <a:effectLst/>
                        </a:rPr>
                        <a:t>…..</a:t>
                      </a:r>
                      <a:endParaRPr lang="fr-FR" sz="1300" u="none" strike="noStrike" dirty="0">
                        <a:effectLst/>
                      </a:endParaRPr>
                    </a:p>
                    <a:p>
                      <a:pPr algn="l" fontAlgn="t">
                        <a:spcBef>
                          <a:spcPts val="0"/>
                        </a:spcBef>
                        <a:spcAft>
                          <a:spcPts val="0"/>
                        </a:spcAft>
                      </a:pPr>
                      <a:r>
                        <a:rPr lang="fr-FR" sz="1300" u="none" strike="noStrike" baseline="0" dirty="0">
                          <a:effectLst/>
                        </a:rPr>
                        <a:t>	</a:t>
                      </a:r>
                      <a:endParaRPr lang="fr-FR" sz="1300" b="0" i="0" u="none" strike="noStrike" dirty="0">
                        <a:effectLst/>
                        <a:latin typeface="Arial" panose="020B0604020202020204" pitchFamily="34" charset="0"/>
                      </a:endParaRPr>
                    </a:p>
                  </a:txBody>
                  <a:tcPr marL="64770" marR="64770" marT="5969" marB="0"/>
                </a:tc>
                <a:extLst>
                  <a:ext uri="{0D108BD9-81ED-4DB2-BD59-A6C34878D82A}">
                    <a16:rowId xmlns:a16="http://schemas.microsoft.com/office/drawing/2014/main" val="3360184503"/>
                  </a:ext>
                </a:extLst>
              </a:tr>
            </a:tbl>
          </a:graphicData>
        </a:graphic>
      </p:graphicFrame>
    </p:spTree>
    <p:extLst>
      <p:ext uri="{BB962C8B-B14F-4D97-AF65-F5344CB8AC3E}">
        <p14:creationId xmlns:p14="http://schemas.microsoft.com/office/powerpoint/2010/main" val="2970093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34AB9FC9-D4BA-4258-815C-E02AB2675DD9}"/>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15/11/2024 - Diffusion externe confidentielle</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4" name="Espace réservé du pied de page 3">
            <a:extLst>
              <a:ext uri="{FF2B5EF4-FFF2-40B4-BE49-F238E27FC236}">
                <a16:creationId xmlns:a16="http://schemas.microsoft.com/office/drawing/2014/main" id="{A5584F24-7473-4E23-9C15-A33BCB0950F6}"/>
              </a:ext>
            </a:extLst>
          </p:cNvPr>
          <p:cNvSpPr>
            <a:spLocks noGrp="1"/>
          </p:cNvSpPr>
          <p:nvPr>
            <p:ph type="ftr" sz="quarter" idx="11"/>
          </p:nvPr>
        </p:nvSpPr>
        <p:spPr/>
        <p:txBody>
          <a:bodyPr/>
          <a:lstStyle/>
          <a:p>
            <a:pPr marL="0" marR="0" lvl="0" indent="0" algn="r" defTabSz="914400" rtl="0" eaLnBrk="1" fontAlgn="auto" latinLnBrk="0" hangingPunct="1">
              <a:lnSpc>
                <a:spcPct val="7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Médecins conseils Relyens - FNAMA</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5" name="Espace réservé du numéro de diapositive 4">
            <a:extLst>
              <a:ext uri="{FF2B5EF4-FFF2-40B4-BE49-F238E27FC236}">
                <a16:creationId xmlns:a16="http://schemas.microsoft.com/office/drawing/2014/main" id="{8873552C-63E7-435F-9271-AFE6FAB3AA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C0F30-2BA6-4E2D-AFC7-62C5E77ECC9C}" type="slidenum">
              <a:rPr kumimoji="0" lang="fr-FR" sz="1000" b="0" i="0" u="none" strike="noStrike" kern="1200" cap="none" spc="0" normalizeH="0" baseline="0" noProof="0" smtClean="0">
                <a:ln>
                  <a:noFill/>
                </a:ln>
                <a:solidFill>
                  <a:srgbClr val="9FA3A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6" name="Titre 5">
            <a:extLst>
              <a:ext uri="{FF2B5EF4-FFF2-40B4-BE49-F238E27FC236}">
                <a16:creationId xmlns:a16="http://schemas.microsoft.com/office/drawing/2014/main" id="{487C95C4-CEA6-4471-86B1-E81EDEB1DC24}"/>
              </a:ext>
            </a:extLst>
          </p:cNvPr>
          <p:cNvSpPr>
            <a:spLocks noGrp="1"/>
          </p:cNvSpPr>
          <p:nvPr>
            <p:ph type="title"/>
          </p:nvPr>
        </p:nvSpPr>
        <p:spPr/>
        <p:txBody>
          <a:bodyPr/>
          <a:lstStyle/>
          <a:p>
            <a:r>
              <a:rPr lang="fr-FR" noProof="0" dirty="0"/>
              <a:t>Compétences du conseil médical </a:t>
            </a:r>
            <a:endParaRPr lang="fr-FR" dirty="0"/>
          </a:p>
        </p:txBody>
      </p:sp>
      <p:graphicFrame>
        <p:nvGraphicFramePr>
          <p:cNvPr id="8" name="Espace réservé du contenu 7">
            <a:extLst>
              <a:ext uri="{FF2B5EF4-FFF2-40B4-BE49-F238E27FC236}">
                <a16:creationId xmlns:a16="http://schemas.microsoft.com/office/drawing/2014/main" id="{F48A574A-996A-4FC0-BB7F-657183FB0873}"/>
              </a:ext>
            </a:extLst>
          </p:cNvPr>
          <p:cNvGraphicFramePr>
            <a:graphicFrameLocks noGrp="1"/>
          </p:cNvGraphicFramePr>
          <p:nvPr>
            <p:ph idx="1"/>
          </p:nvPr>
        </p:nvGraphicFramePr>
        <p:xfrm>
          <a:off x="731838" y="1371599"/>
          <a:ext cx="10728323" cy="3621641"/>
        </p:xfrm>
        <a:graphic>
          <a:graphicData uri="http://schemas.openxmlformats.org/drawingml/2006/table">
            <a:tbl>
              <a:tblPr firstRow="1" firstCol="1" bandRow="1">
                <a:tableStyleId>{5C22544A-7EE6-4342-B048-85BDC9FD1C3A}</a:tableStyleId>
              </a:tblPr>
              <a:tblGrid>
                <a:gridCol w="1949837">
                  <a:extLst>
                    <a:ext uri="{9D8B030D-6E8A-4147-A177-3AD203B41FA5}">
                      <a16:colId xmlns:a16="http://schemas.microsoft.com/office/drawing/2014/main" val="912140669"/>
                    </a:ext>
                  </a:extLst>
                </a:gridCol>
                <a:gridCol w="3780085">
                  <a:extLst>
                    <a:ext uri="{9D8B030D-6E8A-4147-A177-3AD203B41FA5}">
                      <a16:colId xmlns:a16="http://schemas.microsoft.com/office/drawing/2014/main" val="4068334392"/>
                    </a:ext>
                  </a:extLst>
                </a:gridCol>
                <a:gridCol w="4998401">
                  <a:extLst>
                    <a:ext uri="{9D8B030D-6E8A-4147-A177-3AD203B41FA5}">
                      <a16:colId xmlns:a16="http://schemas.microsoft.com/office/drawing/2014/main" val="2045628446"/>
                    </a:ext>
                  </a:extLst>
                </a:gridCol>
              </a:tblGrid>
              <a:tr h="293353">
                <a:tc>
                  <a:txBody>
                    <a:bodyPr/>
                    <a:lstStyle/>
                    <a:p>
                      <a:pPr algn="l" fontAlgn="t">
                        <a:lnSpc>
                          <a:spcPct val="107000"/>
                        </a:lnSpc>
                        <a:spcBef>
                          <a:spcPts val="0"/>
                        </a:spcBef>
                        <a:spcAft>
                          <a:spcPts val="800"/>
                        </a:spcAft>
                      </a:pPr>
                      <a:r>
                        <a:rPr lang="fr-FR" sz="1300" u="none" strike="noStrike" dirty="0">
                          <a:effectLst/>
                        </a:rPr>
                        <a:t> </a:t>
                      </a:r>
                      <a:endParaRPr lang="fr-FR" sz="1300" b="0" i="0" u="none" strike="noStrike" dirty="0">
                        <a:effectLst/>
                        <a:latin typeface="Arial" panose="020B0604020202020204" pitchFamily="34" charset="0"/>
                      </a:endParaRPr>
                    </a:p>
                  </a:txBody>
                  <a:tcPr marL="64770" marR="64770" marT="5969" marB="0"/>
                </a:tc>
                <a:tc>
                  <a:txBody>
                    <a:bodyPr/>
                    <a:lstStyle/>
                    <a:p>
                      <a:pPr algn="ctr" fontAlgn="t">
                        <a:spcBef>
                          <a:spcPts val="0"/>
                        </a:spcBef>
                        <a:spcAft>
                          <a:spcPts val="0"/>
                        </a:spcAft>
                      </a:pPr>
                      <a:r>
                        <a:rPr lang="fr-FR" sz="1300" u="none" strike="noStrike" dirty="0">
                          <a:effectLst/>
                        </a:rPr>
                        <a:t>Avant le décret n°2022-350</a:t>
                      </a:r>
                      <a:endParaRPr lang="fr-FR" sz="1300" b="0" i="0" u="none" strike="noStrike" dirty="0">
                        <a:effectLst/>
                        <a:latin typeface="Arial" panose="020B0604020202020204" pitchFamily="34" charset="0"/>
                      </a:endParaRPr>
                    </a:p>
                  </a:txBody>
                  <a:tcPr marL="64770" marR="64770" marT="5969" marB="0" anchor="ctr"/>
                </a:tc>
                <a:tc>
                  <a:txBody>
                    <a:bodyPr/>
                    <a:lstStyle/>
                    <a:p>
                      <a:pPr algn="ctr" fontAlgn="t">
                        <a:lnSpc>
                          <a:spcPct val="107000"/>
                        </a:lnSpc>
                        <a:spcBef>
                          <a:spcPts val="0"/>
                        </a:spcBef>
                        <a:spcAft>
                          <a:spcPts val="800"/>
                        </a:spcAft>
                      </a:pPr>
                      <a:r>
                        <a:rPr lang="fr-FR" sz="1300" u="none" strike="noStrike" dirty="0">
                          <a:effectLst/>
                        </a:rPr>
                        <a:t>Après le décret n°2022-350</a:t>
                      </a:r>
                      <a:endParaRPr lang="fr-FR" sz="1300" b="0" i="0" u="none" strike="noStrike" dirty="0">
                        <a:effectLst/>
                        <a:latin typeface="Arial" panose="020B0604020202020204" pitchFamily="34" charset="0"/>
                      </a:endParaRPr>
                    </a:p>
                  </a:txBody>
                  <a:tcPr marL="64770" marR="64770" marT="5969" marB="0" anchor="ctr"/>
                </a:tc>
                <a:extLst>
                  <a:ext uri="{0D108BD9-81ED-4DB2-BD59-A6C34878D82A}">
                    <a16:rowId xmlns:a16="http://schemas.microsoft.com/office/drawing/2014/main" val="760513268"/>
                  </a:ext>
                </a:extLst>
              </a:tr>
              <a:tr h="293353">
                <a:tc gridSpan="3">
                  <a:txBody>
                    <a:bodyPr/>
                    <a:lstStyle/>
                    <a:p>
                      <a:pPr algn="ctr" fontAlgn="t">
                        <a:lnSpc>
                          <a:spcPct val="107000"/>
                        </a:lnSpc>
                        <a:spcBef>
                          <a:spcPts val="0"/>
                        </a:spcBef>
                        <a:spcAft>
                          <a:spcPts val="800"/>
                        </a:spcAft>
                      </a:pPr>
                      <a:r>
                        <a:rPr lang="fr-FR" sz="1300" b="1" i="0" u="none" strike="noStrike" dirty="0">
                          <a:effectLst/>
                          <a:latin typeface="Arial" panose="020B0604020202020204" pitchFamily="34" charset="0"/>
                        </a:rPr>
                        <a:t>Dans le cadre de la disponibilité pour convenances personnelles </a:t>
                      </a:r>
                    </a:p>
                  </a:txBody>
                  <a:tcPr marL="64770" marR="64770" marT="5969" marB="0" anchor="ctr">
                    <a:solidFill>
                      <a:schemeClr val="accent2">
                        <a:lumMod val="60000"/>
                        <a:lumOff val="40000"/>
                      </a:schemeClr>
                    </a:solidFill>
                  </a:tcPr>
                </a:tc>
                <a:tc hMerge="1">
                  <a:txBody>
                    <a:bodyPr/>
                    <a:lstStyle/>
                    <a:p>
                      <a:pPr algn="l" fontAlgn="t">
                        <a:spcBef>
                          <a:spcPts val="0"/>
                        </a:spcBef>
                        <a:spcAft>
                          <a:spcPts val="0"/>
                        </a:spcAft>
                      </a:pPr>
                      <a:endParaRPr lang="fr-FR" sz="1800" b="0" i="0" u="none" strike="noStrike" dirty="0">
                        <a:effectLst/>
                        <a:latin typeface="Arial" panose="020B0604020202020204" pitchFamily="34" charset="0"/>
                      </a:endParaRPr>
                    </a:p>
                  </a:txBody>
                  <a:tcPr marL="64770" marR="64770" marT="5969" marB="0"/>
                </a:tc>
                <a:tc hMerge="1">
                  <a:txBody>
                    <a:bodyPr/>
                    <a:lstStyle/>
                    <a:p>
                      <a:pPr algn="ctr" fontAlgn="t">
                        <a:lnSpc>
                          <a:spcPct val="107000"/>
                        </a:lnSpc>
                        <a:spcBef>
                          <a:spcPts val="0"/>
                        </a:spcBef>
                        <a:spcAft>
                          <a:spcPts val="800"/>
                        </a:spcAft>
                      </a:pPr>
                      <a:endParaRPr lang="fr-FR" sz="1300" b="1" i="0" u="none" strike="noStrike" dirty="0">
                        <a:effectLst/>
                        <a:latin typeface="Arial" panose="020B0604020202020204" pitchFamily="34" charset="0"/>
                      </a:endParaRPr>
                    </a:p>
                  </a:txBody>
                  <a:tcPr marL="64770" marR="64770" marT="5969" marB="0" anchor="ctr">
                    <a:solidFill>
                      <a:schemeClr val="accent2">
                        <a:lumMod val="60000"/>
                        <a:lumOff val="40000"/>
                      </a:schemeClr>
                    </a:solidFill>
                  </a:tcPr>
                </a:tc>
                <a:extLst>
                  <a:ext uri="{0D108BD9-81ED-4DB2-BD59-A6C34878D82A}">
                    <a16:rowId xmlns:a16="http://schemas.microsoft.com/office/drawing/2014/main" val="259112308"/>
                  </a:ext>
                </a:extLst>
              </a:tr>
              <a:tr h="3034935">
                <a:tc>
                  <a:txBody>
                    <a:bodyPr/>
                    <a:lstStyle/>
                    <a:p>
                      <a:pPr algn="l" fontAlgn="ctr">
                        <a:lnSpc>
                          <a:spcPct val="107000"/>
                        </a:lnSpc>
                        <a:spcBef>
                          <a:spcPts val="0"/>
                        </a:spcBef>
                        <a:spcAft>
                          <a:spcPts val="800"/>
                        </a:spcAft>
                      </a:pPr>
                      <a:r>
                        <a:rPr lang="fr-FR" sz="1300" u="none" strike="noStrike" dirty="0">
                          <a:effectLst/>
                        </a:rPr>
                        <a:t>La réintégration après une période de disponibilité pour convenances personnelles </a:t>
                      </a:r>
                      <a:endParaRPr lang="fr-FR" sz="1300" b="0" i="0" u="none" strike="noStrike" dirty="0">
                        <a:effectLst/>
                        <a:latin typeface="Arial" panose="020B0604020202020204" pitchFamily="34" charset="0"/>
                      </a:endParaRPr>
                    </a:p>
                  </a:txBody>
                  <a:tcPr marL="64770" marR="64770" marT="5969" marB="0" anchor="ctr"/>
                </a:tc>
                <a:tc>
                  <a:txBody>
                    <a:bodyPr/>
                    <a:lstStyle/>
                    <a:p>
                      <a:pPr algn="l" fontAlgn="t">
                        <a:lnSpc>
                          <a:spcPct val="107000"/>
                        </a:lnSpc>
                        <a:spcBef>
                          <a:spcPts val="0"/>
                        </a:spcBef>
                        <a:spcAft>
                          <a:spcPts val="800"/>
                        </a:spcAft>
                      </a:pPr>
                      <a:endParaRPr lang="fr-FR" sz="1300" u="none" strike="noStrike" dirty="0">
                        <a:effectLst/>
                      </a:endParaRPr>
                    </a:p>
                    <a:p>
                      <a:pPr algn="l" fontAlgn="t">
                        <a:lnSpc>
                          <a:spcPct val="107000"/>
                        </a:lnSpc>
                        <a:spcBef>
                          <a:spcPts val="0"/>
                        </a:spcBef>
                        <a:spcAft>
                          <a:spcPts val="800"/>
                        </a:spcAft>
                      </a:pPr>
                      <a:endParaRPr lang="fr-FR" sz="1300" u="none" strike="noStrike" dirty="0">
                        <a:effectLst/>
                      </a:endParaRPr>
                    </a:p>
                    <a:p>
                      <a:pPr algn="just" fontAlgn="t">
                        <a:lnSpc>
                          <a:spcPct val="107000"/>
                        </a:lnSpc>
                        <a:spcBef>
                          <a:spcPts val="0"/>
                        </a:spcBef>
                        <a:spcAft>
                          <a:spcPts val="800"/>
                        </a:spcAft>
                      </a:pPr>
                      <a:r>
                        <a:rPr lang="fr-FR" sz="1300" u="none" strike="noStrike" dirty="0">
                          <a:effectLst/>
                        </a:rPr>
                        <a:t>La réintégration est subordonnée à </a:t>
                      </a:r>
                      <a:r>
                        <a:rPr lang="fr-FR" sz="1300" u="sng" strike="noStrike" dirty="0">
                          <a:effectLst/>
                        </a:rPr>
                        <a:t>la vérification par un médecin agréé et, éventuellement, par le comité médical compétent</a:t>
                      </a:r>
                      <a:r>
                        <a:rPr lang="fr-FR" sz="1300" u="none" strike="noStrike" dirty="0">
                          <a:effectLst/>
                        </a:rPr>
                        <a:t>, de l'aptitude physique du fonctionnaire à l'exercice des fonctions afférentes à son grade.</a:t>
                      </a:r>
                      <a:endParaRPr lang="fr-FR" sz="1300" b="0" i="0" u="none" strike="noStrike" dirty="0">
                        <a:effectLst/>
                        <a:latin typeface="Arial" panose="020B0604020202020204" pitchFamily="34" charset="0"/>
                      </a:endParaRPr>
                    </a:p>
                  </a:txBody>
                  <a:tcPr marL="64770" marR="64770" marT="5969" marB="0"/>
                </a:tc>
                <a:tc>
                  <a:txBody>
                    <a:bodyPr/>
                    <a:lstStyle/>
                    <a:p>
                      <a:pPr algn="l" fontAlgn="t">
                        <a:spcBef>
                          <a:spcPts val="0"/>
                        </a:spcBef>
                        <a:spcAft>
                          <a:spcPts val="0"/>
                        </a:spcAft>
                      </a:pPr>
                      <a:endParaRPr lang="fr-FR" sz="1300" u="none" strike="noStrike" dirty="0">
                        <a:effectLst/>
                      </a:endParaRPr>
                    </a:p>
                    <a:p>
                      <a:pPr algn="l" fontAlgn="t">
                        <a:spcBef>
                          <a:spcPts val="0"/>
                        </a:spcBef>
                        <a:spcAft>
                          <a:spcPts val="0"/>
                        </a:spcAft>
                      </a:pPr>
                      <a:endParaRPr lang="fr-FR" sz="1300" u="none" strike="noStrike" kern="1200" dirty="0">
                        <a:effectLst/>
                      </a:endParaRPr>
                    </a:p>
                    <a:p>
                      <a:pPr algn="l" fontAlgn="t">
                        <a:spcBef>
                          <a:spcPts val="0"/>
                        </a:spcBef>
                        <a:spcAft>
                          <a:spcPts val="0"/>
                        </a:spcAft>
                      </a:pPr>
                      <a:endParaRPr lang="fr-FR" sz="1300" u="sng" strike="noStrike" kern="1200" dirty="0">
                        <a:effectLst/>
                      </a:endParaRPr>
                    </a:p>
                    <a:p>
                      <a:pPr algn="just" fontAlgn="t">
                        <a:spcBef>
                          <a:spcPts val="0"/>
                        </a:spcBef>
                        <a:spcAft>
                          <a:spcPts val="0"/>
                        </a:spcAft>
                      </a:pPr>
                      <a:r>
                        <a:rPr lang="fr-FR" sz="1300" u="sng" strike="noStrike" kern="1200" dirty="0">
                          <a:effectLst/>
                        </a:rPr>
                        <a:t>Lorsque l'exercice de certaines fonctions requiert des conditions de santé particulières</a:t>
                      </a:r>
                      <a:r>
                        <a:rPr lang="fr-FR" sz="1300" u="none" strike="noStrike" kern="1200" dirty="0">
                          <a:effectLst/>
                        </a:rPr>
                        <a:t>, la réintégration est subordonnée à la vérification par un médecin agréé et, éventuellement, par le conseil médical compétent, de l'aptitude physique du fonctionnaire à l'exercice des fonctions afférentes à son grade.	</a:t>
                      </a:r>
                      <a:endParaRPr lang="fr-FR" sz="1300" b="0" i="0" u="none" strike="noStrike" dirty="0">
                        <a:effectLst/>
                        <a:latin typeface="Arial" panose="020B0604020202020204" pitchFamily="34" charset="0"/>
                      </a:endParaRPr>
                    </a:p>
                  </a:txBody>
                  <a:tcPr marL="64770" marR="64770" marT="5969" marB="0">
                    <a:solidFill>
                      <a:schemeClr val="accent2">
                        <a:lumMod val="20000"/>
                        <a:lumOff val="80000"/>
                      </a:schemeClr>
                    </a:solidFill>
                  </a:tcPr>
                </a:tc>
                <a:extLst>
                  <a:ext uri="{0D108BD9-81ED-4DB2-BD59-A6C34878D82A}">
                    <a16:rowId xmlns:a16="http://schemas.microsoft.com/office/drawing/2014/main" val="2982347183"/>
                  </a:ext>
                </a:extLst>
              </a:tr>
            </a:tbl>
          </a:graphicData>
        </a:graphic>
      </p:graphicFrame>
    </p:spTree>
    <p:extLst>
      <p:ext uri="{BB962C8B-B14F-4D97-AF65-F5344CB8AC3E}">
        <p14:creationId xmlns:p14="http://schemas.microsoft.com/office/powerpoint/2010/main" val="1787325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E7EBA62-018C-4DDE-AD7D-7936FFB0C362}"/>
              </a:ext>
            </a:extLst>
          </p:cNvPr>
          <p:cNvSpPr>
            <a:spLocks noGrp="1"/>
          </p:cNvSpPr>
          <p:nvPr>
            <p:ph idx="1"/>
          </p:nvPr>
        </p:nvSpPr>
        <p:spPr>
          <a:xfrm>
            <a:off x="731838" y="1520575"/>
            <a:ext cx="7621052" cy="4835775"/>
          </a:xfrm>
        </p:spPr>
        <p:txBody>
          <a:bodyPr/>
          <a:lstStyle/>
          <a:p>
            <a:pPr marL="0" lvl="4" indent="0">
              <a:spcBef>
                <a:spcPts val="1000"/>
              </a:spcBef>
              <a:buNone/>
            </a:pPr>
            <a:r>
              <a:rPr lang="fr-FR" sz="1300" b="1" cap="all" dirty="0">
                <a:solidFill>
                  <a:schemeClr val="accent2"/>
                </a:solidFill>
              </a:rPr>
              <a:t>Pour le conseil médical en formation restreinte </a:t>
            </a:r>
          </a:p>
          <a:p>
            <a:pPr marL="0" lvl="4" indent="0">
              <a:spcBef>
                <a:spcPts val="1000"/>
              </a:spcBef>
              <a:buNone/>
            </a:pPr>
            <a:endParaRPr lang="fr-FR" sz="1300" b="1" cap="all" dirty="0">
              <a:solidFill>
                <a:schemeClr val="accent2"/>
              </a:solidFill>
            </a:endParaRPr>
          </a:p>
          <a:p>
            <a:pPr lvl="1"/>
            <a:r>
              <a:rPr lang="fr-FR" sz="1300" u="sng" dirty="0"/>
              <a:t>Compétences du CMFR prévues dans le décret n°87-602 et dans tous les autres cas prévus par des textes réglementaires comme notamment</a:t>
            </a:r>
            <a:r>
              <a:rPr lang="fr-FR" sz="1300" dirty="0"/>
              <a:t> :</a:t>
            </a:r>
          </a:p>
          <a:p>
            <a:pPr marL="0" lvl="4" indent="0">
              <a:spcBef>
                <a:spcPts val="1000"/>
              </a:spcBef>
              <a:buNone/>
            </a:pPr>
            <a:endParaRPr lang="fr-FR" sz="1300" b="1" cap="all" dirty="0">
              <a:solidFill>
                <a:schemeClr val="accent2"/>
              </a:solidFill>
            </a:endParaRPr>
          </a:p>
          <a:p>
            <a:pPr lvl="1"/>
            <a:endParaRPr lang="fr-FR" sz="1300" dirty="0"/>
          </a:p>
          <a:p>
            <a:pPr lvl="2"/>
            <a:r>
              <a:rPr lang="fr-FR" sz="1300" dirty="0"/>
              <a:t>Le placement en congé de grave maladie </a:t>
            </a:r>
          </a:p>
          <a:p>
            <a:pPr marL="0" lvl="2" indent="0">
              <a:buNone/>
            </a:pPr>
            <a:endParaRPr lang="fr-FR" sz="1300" dirty="0"/>
          </a:p>
          <a:p>
            <a:pPr lvl="2"/>
            <a:r>
              <a:rPr lang="fr-FR" sz="1300" dirty="0"/>
              <a:t>Le placement en congé sans traitement des agents stagiaires à l’expiration d’un congé de maladie</a:t>
            </a:r>
          </a:p>
          <a:p>
            <a:pPr marL="0" lvl="2" indent="0">
              <a:buNone/>
            </a:pPr>
            <a:r>
              <a:rPr lang="fr-FR" sz="1300" dirty="0"/>
              <a:t>…..</a:t>
            </a:r>
          </a:p>
          <a:p>
            <a:pPr marL="179382" lvl="2" indent="0">
              <a:buNone/>
            </a:pPr>
            <a:endParaRPr lang="fr-FR" sz="1300" dirty="0"/>
          </a:p>
          <a:p>
            <a:pPr marR="0" lvl="1" fontAlgn="auto">
              <a:spcAft>
                <a:spcPts val="600"/>
              </a:spcAft>
              <a:buClr>
                <a:srgbClr val="F29400"/>
              </a:buClr>
              <a:buSzTx/>
              <a:tabLst/>
              <a:defRPr/>
            </a:pPr>
            <a:endParaRPr lang="fr-FR" sz="1300" dirty="0"/>
          </a:p>
          <a:p>
            <a:endParaRPr lang="fr-FR" noProof="0" dirty="0"/>
          </a:p>
        </p:txBody>
      </p:sp>
      <p:sp>
        <p:nvSpPr>
          <p:cNvPr id="3" name="Espace réservé de la date 2">
            <a:extLst>
              <a:ext uri="{FF2B5EF4-FFF2-40B4-BE49-F238E27FC236}">
                <a16:creationId xmlns:a16="http://schemas.microsoft.com/office/drawing/2014/main" id="{D44473D5-3DF2-4948-AA6B-1912A1709C46}"/>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white"/>
                </a:solidFill>
                <a:effectLst/>
                <a:uLnTx/>
                <a:uFillTx/>
                <a:latin typeface="Arial"/>
                <a:ea typeface="+mn-ea"/>
                <a:cs typeface="+mn-cs"/>
              </a:rPr>
              <a:t>15/11/2024 - Diffusion externe confidentielle</a:t>
            </a:r>
            <a:endParaRPr kumimoji="0" lang="fr-FR" sz="100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Espace réservé du pied de page 3">
            <a:extLst>
              <a:ext uri="{FF2B5EF4-FFF2-40B4-BE49-F238E27FC236}">
                <a16:creationId xmlns:a16="http://schemas.microsoft.com/office/drawing/2014/main" id="{E276E6C4-F7F4-46DE-8FB7-02682A77BB7B}"/>
              </a:ext>
            </a:extLst>
          </p:cNvPr>
          <p:cNvSpPr>
            <a:spLocks noGrp="1"/>
          </p:cNvSpPr>
          <p:nvPr>
            <p:ph type="ftr" sz="quarter" idx="11"/>
          </p:nvPr>
        </p:nvSpPr>
        <p:spPr/>
        <p:txBody>
          <a:bodyPr/>
          <a:lstStyle/>
          <a:p>
            <a:pPr marL="0" marR="0" lvl="0" indent="0" algn="r" defTabSz="914400" rtl="0" eaLnBrk="1" fontAlgn="auto" latinLnBrk="0" hangingPunct="1">
              <a:lnSpc>
                <a:spcPct val="70000"/>
              </a:lnSpc>
              <a:spcBef>
                <a:spcPts val="0"/>
              </a:spcBef>
              <a:spcAft>
                <a:spcPts val="0"/>
              </a:spcAft>
              <a:buClrTx/>
              <a:buSzTx/>
              <a:buFontTx/>
              <a:buNone/>
              <a:tabLst/>
              <a:defRPr/>
            </a:pPr>
            <a:r>
              <a:rPr kumimoji="0" lang="fr-FR" sz="1000" b="0" i="0" u="none" strike="noStrike" kern="1200" cap="none" spc="0" normalizeH="0" baseline="0" noProof="0">
                <a:ln>
                  <a:noFill/>
                </a:ln>
                <a:solidFill>
                  <a:prstClr val="white"/>
                </a:solidFill>
                <a:effectLst/>
                <a:uLnTx/>
                <a:uFillTx/>
                <a:latin typeface="Arial"/>
                <a:ea typeface="+mn-ea"/>
                <a:cs typeface="+mn-cs"/>
              </a:rPr>
              <a:t>Médecins conseils Relyens - FNAMA</a:t>
            </a:r>
            <a:endParaRPr kumimoji="0" lang="fr-FR" sz="10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Espace réservé du numéro de diapositive 4">
            <a:extLst>
              <a:ext uri="{FF2B5EF4-FFF2-40B4-BE49-F238E27FC236}">
                <a16:creationId xmlns:a16="http://schemas.microsoft.com/office/drawing/2014/main" id="{A5D8268F-6B05-4372-8D20-70C1815C02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C0F30-2BA6-4E2D-AFC7-62C5E77ECC9C}" type="slidenum">
              <a:rPr kumimoji="0" lang="fr-FR" sz="10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0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Titre 7">
            <a:extLst>
              <a:ext uri="{FF2B5EF4-FFF2-40B4-BE49-F238E27FC236}">
                <a16:creationId xmlns:a16="http://schemas.microsoft.com/office/drawing/2014/main" id="{66C6F068-9CB9-4AC6-A5C7-80465E9B4995}"/>
              </a:ext>
            </a:extLst>
          </p:cNvPr>
          <p:cNvSpPr>
            <a:spLocks noGrp="1"/>
          </p:cNvSpPr>
          <p:nvPr>
            <p:ph type="title"/>
          </p:nvPr>
        </p:nvSpPr>
        <p:spPr>
          <a:xfrm>
            <a:off x="731837" y="327820"/>
            <a:ext cx="6635613" cy="865692"/>
          </a:xfrm>
        </p:spPr>
        <p:txBody>
          <a:bodyPr/>
          <a:lstStyle/>
          <a:p>
            <a:r>
              <a:rPr lang="fr-FR" noProof="0" dirty="0"/>
              <a:t>Compétence du conseil médical </a:t>
            </a:r>
          </a:p>
        </p:txBody>
      </p:sp>
      <p:pic>
        <p:nvPicPr>
          <p:cNvPr id="13314" name="Picture 2">
            <a:extLst>
              <a:ext uri="{FF2B5EF4-FFF2-40B4-BE49-F238E27FC236}">
                <a16:creationId xmlns:a16="http://schemas.microsoft.com/office/drawing/2014/main" id="{236FE9F4-B6FB-4EC9-AB11-759FAAB4E45E}"/>
              </a:ext>
            </a:extLst>
          </p:cNvPr>
          <p:cNvPicPr>
            <a:picLocks noGrp="1" noChangeAspect="1" noChangeArrowheads="1"/>
          </p:cNvPicPr>
          <p:nvPr>
            <p:ph idx="13"/>
          </p:nvPr>
        </p:nvPicPr>
        <p:blipFill>
          <a:blip r:embed="rId2">
            <a:extLst>
              <a:ext uri="{28A0092B-C50C-407E-A947-70E740481C1C}">
                <a14:useLocalDpi xmlns:a14="http://schemas.microsoft.com/office/drawing/2010/main" val="0"/>
              </a:ext>
            </a:extLst>
          </a:blip>
          <a:srcRect/>
          <a:stretch>
            <a:fillRect/>
          </a:stretch>
        </p:blipFill>
        <p:spPr bwMode="auto">
          <a:xfrm>
            <a:off x="8920162" y="457336"/>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573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34AB9FC9-D4BA-4258-815C-E02AB2675DD9}"/>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15/11/2024 - Diffusion externe confidentielle</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4" name="Espace réservé du pied de page 3">
            <a:extLst>
              <a:ext uri="{FF2B5EF4-FFF2-40B4-BE49-F238E27FC236}">
                <a16:creationId xmlns:a16="http://schemas.microsoft.com/office/drawing/2014/main" id="{A5584F24-7473-4E23-9C15-A33BCB0950F6}"/>
              </a:ext>
            </a:extLst>
          </p:cNvPr>
          <p:cNvSpPr>
            <a:spLocks noGrp="1"/>
          </p:cNvSpPr>
          <p:nvPr>
            <p:ph type="ftr" sz="quarter" idx="11"/>
          </p:nvPr>
        </p:nvSpPr>
        <p:spPr/>
        <p:txBody>
          <a:bodyPr/>
          <a:lstStyle/>
          <a:p>
            <a:pPr marL="0" marR="0" lvl="0" indent="0" algn="r" defTabSz="914400" rtl="0" eaLnBrk="1" fontAlgn="auto" latinLnBrk="0" hangingPunct="1">
              <a:lnSpc>
                <a:spcPct val="7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Médecins conseils Relyens - FNAMA</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5" name="Espace réservé du numéro de diapositive 4">
            <a:extLst>
              <a:ext uri="{FF2B5EF4-FFF2-40B4-BE49-F238E27FC236}">
                <a16:creationId xmlns:a16="http://schemas.microsoft.com/office/drawing/2014/main" id="{8873552C-63E7-435F-9271-AFE6FAB3AA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C0F30-2BA6-4E2D-AFC7-62C5E77ECC9C}" type="slidenum">
              <a:rPr kumimoji="0" lang="fr-FR" sz="1000" b="0" i="0" u="none" strike="noStrike" kern="1200" cap="none" spc="0" normalizeH="0" baseline="0" noProof="0" smtClean="0">
                <a:ln>
                  <a:noFill/>
                </a:ln>
                <a:solidFill>
                  <a:srgbClr val="9FA3A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6" name="Titre 5">
            <a:extLst>
              <a:ext uri="{FF2B5EF4-FFF2-40B4-BE49-F238E27FC236}">
                <a16:creationId xmlns:a16="http://schemas.microsoft.com/office/drawing/2014/main" id="{487C95C4-CEA6-4471-86B1-E81EDEB1DC24}"/>
              </a:ext>
            </a:extLst>
          </p:cNvPr>
          <p:cNvSpPr>
            <a:spLocks noGrp="1"/>
          </p:cNvSpPr>
          <p:nvPr>
            <p:ph type="title"/>
          </p:nvPr>
        </p:nvSpPr>
        <p:spPr/>
        <p:txBody>
          <a:bodyPr/>
          <a:lstStyle/>
          <a:p>
            <a:r>
              <a:rPr lang="fr-FR" noProof="0" dirty="0"/>
              <a:t>Compétences du conseil médical </a:t>
            </a:r>
            <a:r>
              <a:rPr lang="fr-FR" u="sng" noProof="0" dirty="0"/>
              <a:t>en formation plénière </a:t>
            </a:r>
            <a:endParaRPr lang="fr-FR" dirty="0"/>
          </a:p>
        </p:txBody>
      </p:sp>
      <p:graphicFrame>
        <p:nvGraphicFramePr>
          <p:cNvPr id="8" name="Espace réservé du contenu 7">
            <a:extLst>
              <a:ext uri="{FF2B5EF4-FFF2-40B4-BE49-F238E27FC236}">
                <a16:creationId xmlns:a16="http://schemas.microsoft.com/office/drawing/2014/main" id="{356DCB85-844E-4F94-8060-1C680192BA87}"/>
              </a:ext>
            </a:extLst>
          </p:cNvPr>
          <p:cNvGraphicFramePr>
            <a:graphicFrameLocks noGrp="1"/>
          </p:cNvGraphicFramePr>
          <p:nvPr>
            <p:ph idx="1"/>
          </p:nvPr>
        </p:nvGraphicFramePr>
        <p:xfrm>
          <a:off x="740229" y="1371600"/>
          <a:ext cx="10206445" cy="4550229"/>
        </p:xfrm>
        <a:graphic>
          <a:graphicData uri="http://schemas.openxmlformats.org/drawingml/2006/table">
            <a:tbl>
              <a:tblPr firstRow="1" firstCol="1" bandRow="1">
                <a:tableStyleId>{5C22544A-7EE6-4342-B048-85BDC9FD1C3A}</a:tableStyleId>
              </a:tblPr>
              <a:tblGrid>
                <a:gridCol w="4192472">
                  <a:extLst>
                    <a:ext uri="{9D8B030D-6E8A-4147-A177-3AD203B41FA5}">
                      <a16:colId xmlns:a16="http://schemas.microsoft.com/office/drawing/2014/main" val="137345228"/>
                    </a:ext>
                  </a:extLst>
                </a:gridCol>
                <a:gridCol w="6013973">
                  <a:extLst>
                    <a:ext uri="{9D8B030D-6E8A-4147-A177-3AD203B41FA5}">
                      <a16:colId xmlns:a16="http://schemas.microsoft.com/office/drawing/2014/main" val="912667059"/>
                    </a:ext>
                  </a:extLst>
                </a:gridCol>
              </a:tblGrid>
              <a:tr h="498476">
                <a:tc>
                  <a:txBody>
                    <a:bodyPr/>
                    <a:lstStyle/>
                    <a:p>
                      <a:pPr algn="ctr" fontAlgn="t">
                        <a:spcBef>
                          <a:spcPts val="0"/>
                        </a:spcBef>
                        <a:spcAft>
                          <a:spcPts val="0"/>
                        </a:spcAft>
                      </a:pPr>
                      <a:r>
                        <a:rPr lang="fr-FR" sz="1300" u="none" strike="noStrike" dirty="0">
                          <a:effectLst/>
                        </a:rPr>
                        <a:t>Avant le décret n°2022-350</a:t>
                      </a:r>
                      <a:endParaRPr lang="fr-FR" sz="1300" b="0" i="0" u="none" strike="noStrike" dirty="0">
                        <a:effectLst/>
                        <a:latin typeface="Arial" panose="020B0604020202020204" pitchFamily="34" charset="0"/>
                      </a:endParaRPr>
                    </a:p>
                  </a:txBody>
                  <a:tcPr marL="64770" marR="64770" marT="5969" marB="0" anchor="ctr"/>
                </a:tc>
                <a:tc>
                  <a:txBody>
                    <a:bodyPr/>
                    <a:lstStyle/>
                    <a:p>
                      <a:pPr algn="ctr" fontAlgn="t">
                        <a:lnSpc>
                          <a:spcPct val="107000"/>
                        </a:lnSpc>
                        <a:spcBef>
                          <a:spcPts val="0"/>
                        </a:spcBef>
                        <a:spcAft>
                          <a:spcPts val="800"/>
                        </a:spcAft>
                      </a:pPr>
                      <a:r>
                        <a:rPr lang="fr-FR" sz="1300" u="none" strike="noStrike" dirty="0">
                          <a:effectLst/>
                        </a:rPr>
                        <a:t>Après le décret n°2022-350</a:t>
                      </a:r>
                      <a:endParaRPr lang="fr-FR" sz="1300" b="0" i="0" u="none" strike="noStrike" dirty="0">
                        <a:effectLst/>
                        <a:latin typeface="Arial" panose="020B0604020202020204" pitchFamily="34" charset="0"/>
                      </a:endParaRPr>
                    </a:p>
                  </a:txBody>
                  <a:tcPr marL="64770" marR="64770" marT="5969" marB="0" anchor="ctr"/>
                </a:tc>
                <a:extLst>
                  <a:ext uri="{0D108BD9-81ED-4DB2-BD59-A6C34878D82A}">
                    <a16:rowId xmlns:a16="http://schemas.microsoft.com/office/drawing/2014/main" val="834580917"/>
                  </a:ext>
                </a:extLst>
              </a:tr>
              <a:tr h="4051753">
                <a:tc>
                  <a:txBody>
                    <a:bodyPr/>
                    <a:lstStyle/>
                    <a:p>
                      <a:pPr algn="just" fontAlgn="t">
                        <a:lnSpc>
                          <a:spcPct val="107000"/>
                        </a:lnSpc>
                        <a:spcBef>
                          <a:spcPts val="0"/>
                        </a:spcBef>
                        <a:spcAft>
                          <a:spcPts val="800"/>
                        </a:spcAft>
                      </a:pPr>
                      <a:endParaRPr lang="fr-FR" sz="1300" u="none" strike="noStrike" dirty="0">
                        <a:effectLst/>
                      </a:endParaRPr>
                    </a:p>
                    <a:p>
                      <a:pPr algn="just" fontAlgn="t">
                        <a:lnSpc>
                          <a:spcPct val="107000"/>
                        </a:lnSpc>
                        <a:spcBef>
                          <a:spcPts val="0"/>
                        </a:spcBef>
                        <a:spcAft>
                          <a:spcPts val="800"/>
                        </a:spcAft>
                      </a:pPr>
                      <a:r>
                        <a:rPr lang="fr-FR" sz="1300" u="none" strike="noStrike" dirty="0">
                          <a:effectLst/>
                        </a:rPr>
                        <a:t>Compétences visées dans l’arrêté du 04-08-2004</a:t>
                      </a:r>
                      <a:endParaRPr lang="fr-FR" sz="1300" b="0" i="0" u="none" strike="noStrike" dirty="0">
                        <a:effectLst/>
                        <a:latin typeface="Arial" panose="020B0604020202020204" pitchFamily="34" charset="0"/>
                      </a:endParaRPr>
                    </a:p>
                  </a:txBody>
                  <a:tcPr marL="64770" marR="64770" marT="5969" marB="0"/>
                </a:tc>
                <a:tc>
                  <a:txBody>
                    <a:bodyPr/>
                    <a:lstStyle/>
                    <a:p>
                      <a:pPr algn="just" fontAlgn="t">
                        <a:spcBef>
                          <a:spcPts val="0"/>
                        </a:spcBef>
                        <a:spcAft>
                          <a:spcPts val="0"/>
                        </a:spcAft>
                      </a:pPr>
                      <a:r>
                        <a:rPr lang="fr-FR" sz="1300" u="none" strike="noStrike" kern="1200" dirty="0">
                          <a:effectLst/>
                        </a:rPr>
                        <a:t>Saisine dans le cadre  : </a:t>
                      </a:r>
                    </a:p>
                    <a:p>
                      <a:pPr algn="just" fontAlgn="t">
                        <a:spcBef>
                          <a:spcPts val="0"/>
                        </a:spcBef>
                        <a:spcAft>
                          <a:spcPts val="0"/>
                        </a:spcAft>
                      </a:pPr>
                      <a:endParaRPr lang="fr-FR" sz="1300" u="none" strike="noStrike" dirty="0">
                        <a:effectLst/>
                      </a:endParaRPr>
                    </a:p>
                    <a:p>
                      <a:pPr marL="0" indent="0" algn="just" fontAlgn="t">
                        <a:spcBef>
                          <a:spcPts val="0"/>
                        </a:spcBef>
                        <a:spcAft>
                          <a:spcPts val="0"/>
                        </a:spcAft>
                        <a:buFontTx/>
                        <a:buNone/>
                      </a:pPr>
                      <a:r>
                        <a:rPr lang="fr-FR" sz="1300" u="none" strike="noStrike" kern="1200" dirty="0">
                          <a:effectLst/>
                        </a:rPr>
                        <a:t>- de l’allocation temporaire d’invalidité</a:t>
                      </a:r>
                    </a:p>
                    <a:p>
                      <a:pPr marL="285750" indent="-285750" algn="just" fontAlgn="t">
                        <a:spcBef>
                          <a:spcPts val="0"/>
                        </a:spcBef>
                        <a:spcAft>
                          <a:spcPts val="0"/>
                        </a:spcAft>
                        <a:buFontTx/>
                        <a:buChar char="-"/>
                      </a:pPr>
                      <a:endParaRPr lang="fr-FR" sz="1300" u="none" strike="noStrike" dirty="0">
                        <a:effectLst/>
                      </a:endParaRPr>
                    </a:p>
                    <a:p>
                      <a:pPr marL="0" indent="0" algn="just" fontAlgn="t">
                        <a:spcBef>
                          <a:spcPts val="0"/>
                        </a:spcBef>
                        <a:spcAft>
                          <a:spcPts val="0"/>
                        </a:spcAft>
                        <a:buFontTx/>
                        <a:buNone/>
                      </a:pPr>
                      <a:r>
                        <a:rPr lang="fr-FR" sz="1300" u="none" strike="noStrike" kern="1200" dirty="0">
                          <a:effectLst/>
                        </a:rPr>
                        <a:t>- du CITIS et le congé pour cause exceptionnelle</a:t>
                      </a:r>
                    </a:p>
                    <a:p>
                      <a:pPr marL="285750" indent="-285750" algn="just" fontAlgn="t">
                        <a:spcBef>
                          <a:spcPts val="0"/>
                        </a:spcBef>
                        <a:spcAft>
                          <a:spcPts val="0"/>
                        </a:spcAft>
                        <a:buFontTx/>
                        <a:buChar char="-"/>
                      </a:pPr>
                      <a:endParaRPr lang="fr-FR" sz="1300" u="none" strike="noStrike" dirty="0">
                        <a:effectLst/>
                      </a:endParaRPr>
                    </a:p>
                    <a:p>
                      <a:pPr marL="0" indent="0" algn="just" fontAlgn="t">
                        <a:spcBef>
                          <a:spcPts val="0"/>
                        </a:spcBef>
                        <a:spcAft>
                          <a:spcPts val="0"/>
                        </a:spcAft>
                        <a:buFontTx/>
                        <a:buNone/>
                      </a:pPr>
                      <a:r>
                        <a:rPr lang="fr-FR" sz="1300" u="none" strike="noStrike" kern="1200" dirty="0">
                          <a:effectLst/>
                        </a:rPr>
                        <a:t>- de l’inaptitude d’un stagiaire avant le licenciement</a:t>
                      </a:r>
                    </a:p>
                    <a:p>
                      <a:pPr marL="285750" indent="-285750" algn="just" fontAlgn="t">
                        <a:spcBef>
                          <a:spcPts val="0"/>
                        </a:spcBef>
                        <a:spcAft>
                          <a:spcPts val="0"/>
                        </a:spcAft>
                        <a:buFontTx/>
                        <a:buChar char="-"/>
                      </a:pPr>
                      <a:endParaRPr lang="fr-FR" sz="1300" u="none" strike="noStrike" dirty="0">
                        <a:effectLst/>
                      </a:endParaRPr>
                    </a:p>
                    <a:p>
                      <a:pPr marL="0" indent="0" algn="just" fontAlgn="t">
                        <a:spcBef>
                          <a:spcPts val="0"/>
                        </a:spcBef>
                        <a:spcAft>
                          <a:spcPts val="0"/>
                        </a:spcAft>
                        <a:buFontTx/>
                        <a:buNone/>
                      </a:pPr>
                      <a:r>
                        <a:rPr lang="fr-FR" sz="1300" u="none" strike="noStrike" kern="1200" dirty="0">
                          <a:effectLst/>
                        </a:rPr>
                        <a:t>- des accidents en service commandé et maladie professionnelle pour les SPV </a:t>
                      </a:r>
                    </a:p>
                    <a:p>
                      <a:pPr marL="285750" indent="-285750" algn="just" fontAlgn="t">
                        <a:spcBef>
                          <a:spcPts val="0"/>
                        </a:spcBef>
                        <a:spcAft>
                          <a:spcPts val="0"/>
                        </a:spcAft>
                        <a:buFontTx/>
                        <a:buChar char="-"/>
                      </a:pPr>
                      <a:endParaRPr lang="fr-FR" sz="1300" u="none" strike="noStrike" dirty="0">
                        <a:effectLst/>
                      </a:endParaRPr>
                    </a:p>
                    <a:p>
                      <a:pPr marL="0" indent="0" algn="just" fontAlgn="t">
                        <a:spcBef>
                          <a:spcPts val="0"/>
                        </a:spcBef>
                        <a:spcAft>
                          <a:spcPts val="0"/>
                        </a:spcAft>
                        <a:buFontTx/>
                        <a:buNone/>
                      </a:pPr>
                      <a:r>
                        <a:rPr lang="fr-FR" sz="1300" u="none" strike="noStrike" kern="1200" dirty="0">
                          <a:effectLst/>
                        </a:rPr>
                        <a:t>- de la mise à la retraite pour invalidité</a:t>
                      </a:r>
                    </a:p>
                    <a:p>
                      <a:pPr marL="285750" indent="-285750" algn="just" fontAlgn="t">
                        <a:spcBef>
                          <a:spcPts val="0"/>
                        </a:spcBef>
                        <a:spcAft>
                          <a:spcPts val="0"/>
                        </a:spcAft>
                        <a:buFontTx/>
                        <a:buChar char="-"/>
                      </a:pPr>
                      <a:endParaRPr lang="fr-FR" sz="1300" u="none" strike="noStrike" dirty="0">
                        <a:effectLst/>
                      </a:endParaRPr>
                    </a:p>
                    <a:p>
                      <a:pPr marL="0" indent="0" algn="just" fontAlgn="t">
                        <a:spcBef>
                          <a:spcPts val="0"/>
                        </a:spcBef>
                        <a:spcAft>
                          <a:spcPts val="0"/>
                        </a:spcAft>
                        <a:buFontTx/>
                        <a:buNone/>
                      </a:pPr>
                      <a:r>
                        <a:rPr lang="fr-FR" sz="1300" u="none" strike="noStrike" kern="1200" dirty="0">
                          <a:effectLst/>
                        </a:rPr>
                        <a:t>- d’un reclassement ou admission à la retraite après expiration de la dernière période de CLM ou CLD</a:t>
                      </a:r>
                    </a:p>
                    <a:p>
                      <a:pPr marL="0" indent="0" algn="just" fontAlgn="t">
                        <a:spcBef>
                          <a:spcPts val="0"/>
                        </a:spcBef>
                        <a:spcAft>
                          <a:spcPts val="0"/>
                        </a:spcAft>
                        <a:buFontTx/>
                        <a:buNone/>
                      </a:pPr>
                      <a:endParaRPr lang="fr-FR" sz="1300" u="none" strike="noStrike" dirty="0">
                        <a:effectLst/>
                      </a:endParaRPr>
                    </a:p>
                    <a:p>
                      <a:pPr marL="0" indent="0" algn="just" fontAlgn="t">
                        <a:spcBef>
                          <a:spcPts val="0"/>
                        </a:spcBef>
                        <a:spcAft>
                          <a:spcPts val="0"/>
                        </a:spcAft>
                        <a:buFontTx/>
                        <a:buNone/>
                      </a:pPr>
                      <a:r>
                        <a:rPr lang="fr-FR" sz="1300" u="none" strike="noStrike" kern="1200" dirty="0">
                          <a:effectLst/>
                        </a:rPr>
                        <a:t>- majoration pour tierce personne  </a:t>
                      </a:r>
                    </a:p>
                    <a:p>
                      <a:pPr marL="0" indent="0" algn="just" fontAlgn="t">
                        <a:spcBef>
                          <a:spcPts val="0"/>
                        </a:spcBef>
                        <a:spcAft>
                          <a:spcPts val="0"/>
                        </a:spcAft>
                        <a:buFontTx/>
                        <a:buNone/>
                      </a:pPr>
                      <a:endParaRPr lang="fr-FR" sz="1300" u="none" strike="noStrike" dirty="0">
                        <a:effectLst/>
                      </a:endParaRPr>
                    </a:p>
                    <a:p>
                      <a:pPr marL="173736" indent="-173736" algn="just" fontAlgn="t">
                        <a:spcBef>
                          <a:spcPts val="0"/>
                        </a:spcBef>
                        <a:spcAft>
                          <a:spcPts val="0"/>
                        </a:spcAft>
                      </a:pPr>
                      <a:r>
                        <a:rPr lang="fr-FR" sz="1300" u="none" strike="noStrike" kern="1200" dirty="0">
                          <a:effectLst/>
                        </a:rPr>
                        <a:t>- pension d’orphelin infirme</a:t>
                      </a:r>
                      <a:endParaRPr lang="fr-FR" sz="1300" u="none" strike="noStrike" dirty="0">
                        <a:effectLst/>
                      </a:endParaRPr>
                    </a:p>
                    <a:p>
                      <a:pPr marL="173736" indent="-173736" algn="l" fontAlgn="t">
                        <a:spcBef>
                          <a:spcPts val="0"/>
                        </a:spcBef>
                        <a:spcAft>
                          <a:spcPts val="0"/>
                        </a:spcAft>
                      </a:pPr>
                      <a:r>
                        <a:rPr lang="fr-FR" sz="1300" u="none" strike="noStrike" kern="1200" dirty="0">
                          <a:effectLst/>
                        </a:rPr>
                        <a:t>….</a:t>
                      </a:r>
                      <a:endParaRPr lang="fr-FR" sz="1300" b="0" i="0" u="none" strike="noStrike" dirty="0">
                        <a:effectLst/>
                        <a:latin typeface="Arial" panose="020B0604020202020204" pitchFamily="34" charset="0"/>
                      </a:endParaRPr>
                    </a:p>
                  </a:txBody>
                  <a:tcPr marL="64770" marR="64770" marT="5969" marB="0"/>
                </a:tc>
                <a:extLst>
                  <a:ext uri="{0D108BD9-81ED-4DB2-BD59-A6C34878D82A}">
                    <a16:rowId xmlns:a16="http://schemas.microsoft.com/office/drawing/2014/main" val="1320325172"/>
                  </a:ext>
                </a:extLst>
              </a:tr>
            </a:tbl>
          </a:graphicData>
        </a:graphic>
      </p:graphicFrame>
    </p:spTree>
    <p:extLst>
      <p:ext uri="{BB962C8B-B14F-4D97-AF65-F5344CB8AC3E}">
        <p14:creationId xmlns:p14="http://schemas.microsoft.com/office/powerpoint/2010/main" val="2320636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Espace réservé du contenu 7">
            <a:extLst>
              <a:ext uri="{FF2B5EF4-FFF2-40B4-BE49-F238E27FC236}">
                <a16:creationId xmlns:a16="http://schemas.microsoft.com/office/drawing/2014/main" id="{356DCB85-844E-4F94-8060-1C680192BA87}"/>
              </a:ext>
            </a:extLst>
          </p:cNvPr>
          <p:cNvGraphicFramePr>
            <a:graphicFrameLocks noGrp="1"/>
          </p:cNvGraphicFramePr>
          <p:nvPr>
            <p:ph idx="1"/>
          </p:nvPr>
        </p:nvGraphicFramePr>
        <p:xfrm>
          <a:off x="731838" y="1371600"/>
          <a:ext cx="10728324" cy="3069771"/>
        </p:xfrm>
        <a:graphic>
          <a:graphicData uri="http://schemas.openxmlformats.org/drawingml/2006/table">
            <a:tbl>
              <a:tblPr firstRow="1" firstCol="1" bandRow="1">
                <a:tableStyleId>{5C22544A-7EE6-4342-B048-85BDC9FD1C3A}</a:tableStyleId>
              </a:tblPr>
              <a:tblGrid>
                <a:gridCol w="5111613">
                  <a:extLst>
                    <a:ext uri="{9D8B030D-6E8A-4147-A177-3AD203B41FA5}">
                      <a16:colId xmlns:a16="http://schemas.microsoft.com/office/drawing/2014/main" val="137345228"/>
                    </a:ext>
                  </a:extLst>
                </a:gridCol>
                <a:gridCol w="5616711">
                  <a:extLst>
                    <a:ext uri="{9D8B030D-6E8A-4147-A177-3AD203B41FA5}">
                      <a16:colId xmlns:a16="http://schemas.microsoft.com/office/drawing/2014/main" val="912667059"/>
                    </a:ext>
                  </a:extLst>
                </a:gridCol>
              </a:tblGrid>
              <a:tr h="336292">
                <a:tc>
                  <a:txBody>
                    <a:bodyPr/>
                    <a:lstStyle/>
                    <a:p>
                      <a:pPr algn="ctr" fontAlgn="t">
                        <a:spcBef>
                          <a:spcPts val="0"/>
                        </a:spcBef>
                        <a:spcAft>
                          <a:spcPts val="0"/>
                        </a:spcAft>
                      </a:pPr>
                      <a:r>
                        <a:rPr lang="fr-FR" sz="1300" u="none" strike="noStrike" dirty="0">
                          <a:effectLst/>
                        </a:rPr>
                        <a:t>Avant le décret n°2022-350</a:t>
                      </a:r>
                      <a:endParaRPr lang="fr-FR" sz="1300" b="0" i="0" u="none" strike="noStrike" dirty="0">
                        <a:effectLst/>
                        <a:latin typeface="Arial" panose="020B0604020202020204" pitchFamily="34" charset="0"/>
                      </a:endParaRPr>
                    </a:p>
                  </a:txBody>
                  <a:tcPr marL="64770" marR="64770" marT="5969" marB="0" anchor="ctr"/>
                </a:tc>
                <a:tc>
                  <a:txBody>
                    <a:bodyPr/>
                    <a:lstStyle/>
                    <a:p>
                      <a:pPr algn="ctr" fontAlgn="t">
                        <a:lnSpc>
                          <a:spcPct val="107000"/>
                        </a:lnSpc>
                        <a:spcBef>
                          <a:spcPts val="0"/>
                        </a:spcBef>
                        <a:spcAft>
                          <a:spcPts val="800"/>
                        </a:spcAft>
                      </a:pPr>
                      <a:r>
                        <a:rPr lang="fr-FR" sz="1300" u="none" strike="noStrike" dirty="0">
                          <a:effectLst/>
                        </a:rPr>
                        <a:t>Après le décret n°2022-350</a:t>
                      </a:r>
                      <a:endParaRPr lang="fr-FR" sz="1300" b="0" i="0" u="none" strike="noStrike" dirty="0">
                        <a:effectLst/>
                        <a:latin typeface="Arial" panose="020B0604020202020204" pitchFamily="34" charset="0"/>
                      </a:endParaRPr>
                    </a:p>
                  </a:txBody>
                  <a:tcPr marL="64770" marR="64770" marT="5969" marB="0" anchor="ctr"/>
                </a:tc>
                <a:extLst>
                  <a:ext uri="{0D108BD9-81ED-4DB2-BD59-A6C34878D82A}">
                    <a16:rowId xmlns:a16="http://schemas.microsoft.com/office/drawing/2014/main" val="834580917"/>
                  </a:ext>
                </a:extLst>
              </a:tr>
              <a:tr h="2733479">
                <a:tc>
                  <a:txBody>
                    <a:bodyPr/>
                    <a:lstStyle/>
                    <a:p>
                      <a:pPr algn="just" fontAlgn="t">
                        <a:lnSpc>
                          <a:spcPct val="107000"/>
                        </a:lnSpc>
                        <a:spcBef>
                          <a:spcPts val="0"/>
                        </a:spcBef>
                        <a:spcAft>
                          <a:spcPts val="800"/>
                        </a:spcAft>
                      </a:pPr>
                      <a:endParaRPr lang="fr-FR" sz="1300" u="none" strike="noStrike" dirty="0">
                        <a:effectLst/>
                        <a:latin typeface="+mn-lt"/>
                      </a:endParaRPr>
                    </a:p>
                    <a:p>
                      <a:pPr algn="just" fontAlgn="t">
                        <a:lnSpc>
                          <a:spcPct val="107000"/>
                        </a:lnSpc>
                        <a:spcBef>
                          <a:spcPts val="0"/>
                        </a:spcBef>
                        <a:spcAft>
                          <a:spcPts val="800"/>
                        </a:spcAft>
                      </a:pPr>
                      <a:r>
                        <a:rPr lang="fr-FR" sz="1300" u="none" strike="noStrike" dirty="0">
                          <a:effectLst/>
                          <a:latin typeface="+mn-lt"/>
                        </a:rPr>
                        <a:t>Attribution de l’AIT (allocation d’invalidité temporaire) </a:t>
                      </a:r>
                    </a:p>
                    <a:p>
                      <a:pPr algn="just" fontAlgn="t">
                        <a:lnSpc>
                          <a:spcPct val="107000"/>
                        </a:lnSpc>
                        <a:spcBef>
                          <a:spcPts val="0"/>
                        </a:spcBef>
                        <a:spcAft>
                          <a:spcPts val="800"/>
                        </a:spcAft>
                      </a:pPr>
                      <a:endParaRPr lang="fr-FR" sz="1300" b="0" i="0" u="none" strike="noStrike" dirty="0">
                        <a:effectLst/>
                        <a:latin typeface="+mn-lt"/>
                      </a:endParaRPr>
                    </a:p>
                    <a:p>
                      <a:pPr algn="just" fontAlgn="t">
                        <a:lnSpc>
                          <a:spcPct val="107000"/>
                        </a:lnSpc>
                        <a:spcBef>
                          <a:spcPts val="0"/>
                        </a:spcBef>
                        <a:spcAft>
                          <a:spcPts val="800"/>
                        </a:spcAft>
                      </a:pPr>
                      <a:r>
                        <a:rPr lang="fr-FR" sz="1300" b="0" i="0" u="none" strike="noStrike" dirty="0">
                          <a:effectLst/>
                          <a:latin typeface="+mn-lt"/>
                        </a:rPr>
                        <a:t>Dans ce cadre, un avis est sollicité auprès de la CPAM avant transmission du dossier à la commission de réforme.</a:t>
                      </a:r>
                    </a:p>
                    <a:p>
                      <a:pPr algn="just" fontAlgn="t">
                        <a:lnSpc>
                          <a:spcPct val="107000"/>
                        </a:lnSpc>
                        <a:spcBef>
                          <a:spcPts val="0"/>
                        </a:spcBef>
                        <a:spcAft>
                          <a:spcPts val="800"/>
                        </a:spcAft>
                      </a:pPr>
                      <a:r>
                        <a:rPr lang="fr-FR" sz="1300" b="0" i="0" u="none" strike="noStrike" dirty="0">
                          <a:effectLst/>
                          <a:latin typeface="+mn-lt"/>
                        </a:rPr>
                        <a:t>L’employeur se positionne ensuite sur la catégorie d’invalidité et la durée d’attribution.</a:t>
                      </a:r>
                    </a:p>
                  </a:txBody>
                  <a:tcPr marL="64770" marR="64770" marT="5969" marB="0"/>
                </a:tc>
                <a:tc>
                  <a:txBody>
                    <a:bodyPr/>
                    <a:lstStyle/>
                    <a:p>
                      <a:pPr algn="l" fontAlgn="t">
                        <a:spcBef>
                          <a:spcPts val="0"/>
                        </a:spcBef>
                        <a:spcAft>
                          <a:spcPts val="0"/>
                        </a:spcAft>
                      </a:pPr>
                      <a:endParaRPr lang="fr-FR" sz="1300" b="0" i="0" u="none" strike="noStrike" dirty="0">
                        <a:effectLst/>
                        <a:latin typeface="Arial" panose="020B0604020202020204" pitchFamily="34" charset="0"/>
                      </a:endParaRPr>
                    </a:p>
                    <a:p>
                      <a:pPr algn="l" fontAlgn="t">
                        <a:spcBef>
                          <a:spcPts val="0"/>
                        </a:spcBef>
                        <a:spcAft>
                          <a:spcPts val="0"/>
                        </a:spcAft>
                      </a:pPr>
                      <a:endParaRPr lang="fr-FR" sz="1300" b="0" i="0" u="none" strike="noStrike" dirty="0">
                        <a:effectLst/>
                        <a:latin typeface="Arial" panose="020B0604020202020204" pitchFamily="34" charset="0"/>
                      </a:endParaRPr>
                    </a:p>
                    <a:p>
                      <a:pPr algn="just" fontAlgn="t">
                        <a:spcBef>
                          <a:spcPts val="0"/>
                        </a:spcBef>
                        <a:spcAft>
                          <a:spcPts val="600"/>
                        </a:spcAft>
                      </a:pPr>
                      <a:r>
                        <a:rPr lang="fr-FR" sz="1300" b="1" i="0" u="none" strike="noStrike" dirty="0">
                          <a:effectLst/>
                          <a:latin typeface="Arial" panose="020B0604020202020204" pitchFamily="34" charset="0"/>
                        </a:rPr>
                        <a:t>Attribution de l’AIT </a:t>
                      </a:r>
                    </a:p>
                    <a:p>
                      <a:pPr algn="just" fontAlgn="t">
                        <a:spcBef>
                          <a:spcPts val="0"/>
                        </a:spcBef>
                        <a:spcAft>
                          <a:spcPts val="600"/>
                        </a:spcAft>
                      </a:pPr>
                      <a:endParaRPr lang="fr-FR" sz="1300" b="0" i="0" u="none" strike="noStrike" dirty="0">
                        <a:effectLst/>
                        <a:latin typeface="Arial" panose="020B0604020202020204" pitchFamily="34" charset="0"/>
                      </a:endParaRPr>
                    </a:p>
                    <a:p>
                      <a:pPr algn="just" fontAlgn="t">
                        <a:spcBef>
                          <a:spcPts val="0"/>
                        </a:spcBef>
                        <a:spcAft>
                          <a:spcPts val="600"/>
                        </a:spcAft>
                      </a:pPr>
                      <a:r>
                        <a:rPr lang="fr-FR" sz="1300" b="0" i="0" u="none" strike="noStrike" dirty="0">
                          <a:effectLst/>
                          <a:latin typeface="Arial" panose="020B0604020202020204" pitchFamily="34" charset="0"/>
                        </a:rPr>
                        <a:t>La prestation est allouée suite au seul avis de la CPAM, l’avis du CMFP n’est plus requis.</a:t>
                      </a:r>
                    </a:p>
                    <a:p>
                      <a:pPr algn="l" fontAlgn="t">
                        <a:spcBef>
                          <a:spcPts val="0"/>
                        </a:spcBef>
                        <a:spcAft>
                          <a:spcPts val="0"/>
                        </a:spcAft>
                      </a:pPr>
                      <a:endParaRPr lang="fr-FR" sz="1300" b="0" i="0" u="none" strike="noStrike" dirty="0">
                        <a:effectLst/>
                        <a:latin typeface="Arial" panose="020B0604020202020204" pitchFamily="34" charset="0"/>
                      </a:endParaRPr>
                    </a:p>
                  </a:txBody>
                  <a:tcPr marL="64770" marR="64770" marT="5969" marB="0">
                    <a:solidFill>
                      <a:schemeClr val="accent2">
                        <a:lumMod val="20000"/>
                        <a:lumOff val="80000"/>
                      </a:schemeClr>
                    </a:solidFill>
                  </a:tcPr>
                </a:tc>
                <a:extLst>
                  <a:ext uri="{0D108BD9-81ED-4DB2-BD59-A6C34878D82A}">
                    <a16:rowId xmlns:a16="http://schemas.microsoft.com/office/drawing/2014/main" val="1320325172"/>
                  </a:ext>
                </a:extLst>
              </a:tr>
            </a:tbl>
          </a:graphicData>
        </a:graphic>
      </p:graphicFrame>
      <p:sp>
        <p:nvSpPr>
          <p:cNvPr id="3" name="Espace réservé de la date 2">
            <a:extLst>
              <a:ext uri="{FF2B5EF4-FFF2-40B4-BE49-F238E27FC236}">
                <a16:creationId xmlns:a16="http://schemas.microsoft.com/office/drawing/2014/main" id="{34AB9FC9-D4BA-4258-815C-E02AB2675DD9}"/>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15/11/2024 - Diffusion externe confidentielle</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4" name="Espace réservé du pied de page 3">
            <a:extLst>
              <a:ext uri="{FF2B5EF4-FFF2-40B4-BE49-F238E27FC236}">
                <a16:creationId xmlns:a16="http://schemas.microsoft.com/office/drawing/2014/main" id="{A5584F24-7473-4E23-9C15-A33BCB0950F6}"/>
              </a:ext>
            </a:extLst>
          </p:cNvPr>
          <p:cNvSpPr>
            <a:spLocks noGrp="1"/>
          </p:cNvSpPr>
          <p:nvPr>
            <p:ph type="ftr" sz="quarter" idx="11"/>
          </p:nvPr>
        </p:nvSpPr>
        <p:spPr/>
        <p:txBody>
          <a:bodyPr/>
          <a:lstStyle/>
          <a:p>
            <a:pPr marL="0" marR="0" lvl="0" indent="0" algn="r" defTabSz="914400" rtl="0" eaLnBrk="1" fontAlgn="auto" latinLnBrk="0" hangingPunct="1">
              <a:lnSpc>
                <a:spcPct val="7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Médecins conseils Relyens - FNAMA</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5" name="Espace réservé du numéro de diapositive 4">
            <a:extLst>
              <a:ext uri="{FF2B5EF4-FFF2-40B4-BE49-F238E27FC236}">
                <a16:creationId xmlns:a16="http://schemas.microsoft.com/office/drawing/2014/main" id="{8873552C-63E7-435F-9271-AFE6FAB3AA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C0F30-2BA6-4E2D-AFC7-62C5E77ECC9C}" type="slidenum">
              <a:rPr kumimoji="0" lang="fr-FR" sz="1000" b="0" i="0" u="none" strike="noStrike" kern="1200" cap="none" spc="0" normalizeH="0" baseline="0" noProof="0" smtClean="0">
                <a:ln>
                  <a:noFill/>
                </a:ln>
                <a:solidFill>
                  <a:srgbClr val="9FA3A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6" name="Titre 5">
            <a:extLst>
              <a:ext uri="{FF2B5EF4-FFF2-40B4-BE49-F238E27FC236}">
                <a16:creationId xmlns:a16="http://schemas.microsoft.com/office/drawing/2014/main" id="{487C95C4-CEA6-4471-86B1-E81EDEB1DC24}"/>
              </a:ext>
            </a:extLst>
          </p:cNvPr>
          <p:cNvSpPr>
            <a:spLocks noGrp="1"/>
          </p:cNvSpPr>
          <p:nvPr>
            <p:ph type="title"/>
          </p:nvPr>
        </p:nvSpPr>
        <p:spPr/>
        <p:txBody>
          <a:bodyPr/>
          <a:lstStyle/>
          <a:p>
            <a:r>
              <a:rPr lang="fr-FR" noProof="0" dirty="0"/>
              <a:t>Compétences du conseil médical </a:t>
            </a:r>
            <a:r>
              <a:rPr lang="fr-FR" u="sng" noProof="0" dirty="0"/>
              <a:t>en formation plénière </a:t>
            </a:r>
            <a:endParaRPr lang="fr-FR" dirty="0"/>
          </a:p>
        </p:txBody>
      </p:sp>
    </p:spTree>
    <p:extLst>
      <p:ext uri="{BB962C8B-B14F-4D97-AF65-F5344CB8AC3E}">
        <p14:creationId xmlns:p14="http://schemas.microsoft.com/office/powerpoint/2010/main" val="1903999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A93BA89-B94E-1553-0ADA-F7C990663E6D}"/>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15/11/2024 - Diffusion externe confidentielle</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4" name="Espace réservé du pied de page 3">
            <a:extLst>
              <a:ext uri="{FF2B5EF4-FFF2-40B4-BE49-F238E27FC236}">
                <a16:creationId xmlns:a16="http://schemas.microsoft.com/office/drawing/2014/main" id="{679A7F46-8A87-8288-358E-CA7A6EC3117D}"/>
              </a:ext>
            </a:extLst>
          </p:cNvPr>
          <p:cNvSpPr>
            <a:spLocks noGrp="1"/>
          </p:cNvSpPr>
          <p:nvPr>
            <p:ph type="ftr" sz="quarter" idx="11"/>
          </p:nvPr>
        </p:nvSpPr>
        <p:spPr/>
        <p:txBody>
          <a:bodyPr/>
          <a:lstStyle/>
          <a:p>
            <a:pPr marL="0" marR="0" lvl="0" indent="0" algn="r" defTabSz="914400" rtl="0" eaLnBrk="1" fontAlgn="auto" latinLnBrk="0" hangingPunct="1">
              <a:lnSpc>
                <a:spcPct val="7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Médecins conseils Relyens - FNAMA</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5" name="Espace réservé du numéro de diapositive 4">
            <a:extLst>
              <a:ext uri="{FF2B5EF4-FFF2-40B4-BE49-F238E27FC236}">
                <a16:creationId xmlns:a16="http://schemas.microsoft.com/office/drawing/2014/main" id="{E9908349-6535-C165-BDC4-6E3BA0CEA9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C0F30-2BA6-4E2D-AFC7-62C5E77ECC9C}" type="slidenum">
              <a:rPr kumimoji="0" lang="fr-FR" sz="1000" b="0" i="0" u="none" strike="noStrike" kern="1200" cap="none" spc="0" normalizeH="0" baseline="0" noProof="0" smtClean="0">
                <a:ln>
                  <a:noFill/>
                </a:ln>
                <a:solidFill>
                  <a:srgbClr val="9FA3A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6" name="Titre 5">
            <a:extLst>
              <a:ext uri="{FF2B5EF4-FFF2-40B4-BE49-F238E27FC236}">
                <a16:creationId xmlns:a16="http://schemas.microsoft.com/office/drawing/2014/main" id="{EF604472-1D5C-3DFD-D301-FD5035A813DD}"/>
              </a:ext>
            </a:extLst>
          </p:cNvPr>
          <p:cNvSpPr>
            <a:spLocks noGrp="1"/>
          </p:cNvSpPr>
          <p:nvPr>
            <p:ph type="title"/>
          </p:nvPr>
        </p:nvSpPr>
        <p:spPr>
          <a:xfrm>
            <a:off x="731838" y="327820"/>
            <a:ext cx="8971456" cy="865692"/>
          </a:xfrm>
        </p:spPr>
        <p:txBody>
          <a:bodyPr/>
          <a:lstStyle/>
          <a:p>
            <a:r>
              <a:rPr lang="fr-FR" dirty="0">
                <a:solidFill>
                  <a:schemeClr val="tx2"/>
                </a:solidFill>
              </a:rPr>
              <a:t>La promesse que nous faisons à nos clients-sociétaires</a:t>
            </a:r>
            <a:br>
              <a:rPr lang="fr-FR" dirty="0">
                <a:solidFill>
                  <a:schemeClr val="tx2"/>
                </a:solidFill>
              </a:rPr>
            </a:br>
            <a:r>
              <a:rPr lang="fr-FR" dirty="0">
                <a:solidFill>
                  <a:schemeClr val="tx2"/>
                </a:solidFill>
              </a:rPr>
              <a:t>et à la Société</a:t>
            </a:r>
          </a:p>
        </p:txBody>
      </p:sp>
      <p:sp>
        <p:nvSpPr>
          <p:cNvPr id="9" name="Triangle isocèle 8">
            <a:hlinkClick r:id="rId3"/>
            <a:extLst>
              <a:ext uri="{FF2B5EF4-FFF2-40B4-BE49-F238E27FC236}">
                <a16:creationId xmlns:a16="http://schemas.microsoft.com/office/drawing/2014/main" id="{3B5602D7-CD3F-4A62-2F5A-88A0EC540795}"/>
              </a:ext>
            </a:extLst>
          </p:cNvPr>
          <p:cNvSpPr/>
          <p:nvPr/>
        </p:nvSpPr>
        <p:spPr>
          <a:xfrm rot="12892399">
            <a:off x="3295241" y="3818086"/>
            <a:ext cx="268627" cy="205469"/>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Rectangle : coins arrondis 12">
            <a:extLst>
              <a:ext uri="{FF2B5EF4-FFF2-40B4-BE49-F238E27FC236}">
                <a16:creationId xmlns:a16="http://schemas.microsoft.com/office/drawing/2014/main" id="{A0F0EE02-4A91-BB93-E043-9AF4D3869560}"/>
              </a:ext>
            </a:extLst>
          </p:cNvPr>
          <p:cNvSpPr/>
          <p:nvPr/>
        </p:nvSpPr>
        <p:spPr>
          <a:xfrm>
            <a:off x="3101992" y="2259864"/>
            <a:ext cx="5332893" cy="299974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676665"/>
                </a:solidFill>
                <a:effectLst/>
                <a:uLnTx/>
                <a:uFillTx/>
                <a:latin typeface="Arial" panose="020B0604020202020204" pitchFamily="34" charset="0"/>
                <a:ea typeface="+mn-ea"/>
                <a:cs typeface="Arial" pitchFamily="34" charset="0"/>
              </a:rPr>
              <a:t>Chez Relyens, nous sommes bien plus qu’Assureur,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676665"/>
                </a:solidFill>
                <a:effectLst/>
                <a:uLnTx/>
                <a:uFillTx/>
                <a:latin typeface="Arial" panose="020B0604020202020204" pitchFamily="34" charset="0"/>
                <a:ea typeface="+mn-ea"/>
                <a:cs typeface="Arial" pitchFamily="34" charset="0"/>
              </a:rPr>
              <a:t>nous sommes Manager des risques.</a:t>
            </a:r>
            <a:endParaRPr kumimoji="0" lang="fr-FR" sz="1400" b="0" i="0" u="none" strike="noStrike" kern="1200" cap="none" spc="0" normalizeH="0" baseline="0" noProof="0" dirty="0">
              <a:ln>
                <a:noFill/>
              </a:ln>
              <a:solidFill>
                <a:srgbClr val="676665"/>
              </a:solidFill>
              <a:effectLst/>
              <a:uLnTx/>
              <a:uFillTx/>
              <a:latin typeface="Arial" panose="020B0604020202020204"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676665"/>
              </a:solidFill>
              <a:effectLst/>
              <a:uLnTx/>
              <a:uFillTx/>
              <a:latin typeface="Arial" panose="020B0604020202020204"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676665"/>
                </a:solidFill>
                <a:effectLst/>
                <a:uLnTx/>
                <a:uFillTx/>
                <a:latin typeface="Arial" panose="020B0604020202020204" pitchFamily="34" charset="0"/>
                <a:ea typeface="+mn-ea"/>
                <a:cs typeface="Arial" pitchFamily="34" charset="0"/>
              </a:rPr>
              <a:t>Piloter, prévenir les risques et les assurer</a:t>
            </a:r>
            <a:r>
              <a:rPr kumimoji="0" lang="fr-FR" sz="1400" b="0" i="0" u="none" strike="noStrike" kern="1200" cap="none" spc="0" normalizeH="0" baseline="0" noProof="0" dirty="0">
                <a:ln>
                  <a:noFill/>
                </a:ln>
                <a:solidFill>
                  <a:srgbClr val="676665"/>
                </a:solidFill>
                <a:effectLst/>
                <a:uLnTx/>
                <a:uFillTx/>
                <a:latin typeface="Arial" panose="020B0604020202020204" pitchFamily="34" charset="0"/>
                <a:ea typeface="+mn-ea"/>
                <a:cs typeface="Arial"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676665"/>
                </a:solidFill>
                <a:effectLst/>
                <a:uLnTx/>
                <a:uFillTx/>
                <a:latin typeface="Arial" panose="020B0604020202020204" pitchFamily="34" charset="0"/>
                <a:ea typeface="+mn-ea"/>
                <a:cs typeface="Arial" pitchFamily="34" charset="0"/>
              </a:rPr>
              <a:t>c’est notre engagement pour protéger plus efficacement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676665"/>
                </a:solidFill>
                <a:effectLst/>
                <a:uLnTx/>
                <a:uFillTx/>
                <a:latin typeface="Arial" panose="020B0604020202020204" pitchFamily="34" charset="0"/>
                <a:ea typeface="+mn-ea"/>
                <a:cs typeface="Arial" pitchFamily="34" charset="0"/>
              </a:rPr>
              <a:t>les acteurs du soin et des territoires, en Europe.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srgbClr val="676665"/>
              </a:solidFill>
              <a:effectLst/>
              <a:uLnTx/>
              <a:uFillTx/>
              <a:latin typeface="Arial" panose="020B0604020202020204"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676665"/>
                </a:solidFill>
                <a:effectLst/>
                <a:uLnTx/>
                <a:uFillTx/>
                <a:latin typeface="Arial" panose="020B0604020202020204" pitchFamily="34" charset="0"/>
                <a:ea typeface="+mn-ea"/>
                <a:cs typeface="Arial" pitchFamily="34" charset="0"/>
              </a:rPr>
              <a:t>A leurs côtés, nous agissons et innovons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676665"/>
                </a:solidFill>
                <a:effectLst/>
                <a:uLnTx/>
                <a:uFillTx/>
                <a:latin typeface="Arial" panose="020B0604020202020204" pitchFamily="34" charset="0"/>
                <a:ea typeface="+mn-ea"/>
                <a:cs typeface="Arial" pitchFamily="34" charset="0"/>
              </a:rPr>
              <a:t>en faveur d’un </a:t>
            </a:r>
            <a:r>
              <a:rPr kumimoji="0" lang="fr-FR" sz="1400" b="1" i="0" u="none" strike="noStrike" kern="1200" cap="none" spc="0" normalizeH="0" baseline="0" noProof="0" dirty="0">
                <a:ln>
                  <a:noFill/>
                </a:ln>
                <a:solidFill>
                  <a:srgbClr val="676665"/>
                </a:solidFill>
                <a:effectLst/>
                <a:uLnTx/>
                <a:uFillTx/>
                <a:latin typeface="Arial" panose="020B0604020202020204" pitchFamily="34" charset="0"/>
                <a:ea typeface="+mn-ea"/>
                <a:cs typeface="Arial" pitchFamily="34" charset="0"/>
              </a:rPr>
              <a:t>service d’intérêt général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676665"/>
                </a:solidFill>
                <a:effectLst/>
                <a:uLnTx/>
                <a:uFillTx/>
                <a:latin typeface="Arial" panose="020B0604020202020204" pitchFamily="34" charset="0"/>
                <a:ea typeface="+mn-ea"/>
                <a:cs typeface="Arial" pitchFamily="34" charset="0"/>
              </a:rPr>
              <a:t>toujours plus sûr, pour tous</a:t>
            </a:r>
            <a:r>
              <a:rPr kumimoji="0" lang="fr-FR" sz="1400" b="0" i="0" u="none" strike="noStrike" kern="1200" cap="none" spc="0" normalizeH="0" baseline="0" noProof="0" dirty="0">
                <a:ln>
                  <a:noFill/>
                </a:ln>
                <a:solidFill>
                  <a:srgbClr val="676665"/>
                </a:solidFill>
                <a:effectLst/>
                <a:uLnTx/>
                <a:uFillTx/>
                <a:latin typeface="Arial" panose="020B0604020202020204" pitchFamily="34" charset="0"/>
                <a:ea typeface="+mn-ea"/>
                <a:cs typeface="Arial" pitchFamily="34" charset="0"/>
              </a:rPr>
              <a:t>.</a:t>
            </a:r>
          </a:p>
        </p:txBody>
      </p:sp>
      <p:sp>
        <p:nvSpPr>
          <p:cNvPr id="10" name="ZoneTexte 9">
            <a:extLst>
              <a:ext uri="{FF2B5EF4-FFF2-40B4-BE49-F238E27FC236}">
                <a16:creationId xmlns:a16="http://schemas.microsoft.com/office/drawing/2014/main" id="{1D7E8657-928D-4DD3-FD5D-9B95E1863EC3}"/>
              </a:ext>
            </a:extLst>
          </p:cNvPr>
          <p:cNvSpPr txBox="1"/>
          <p:nvPr/>
        </p:nvSpPr>
        <p:spPr>
          <a:xfrm>
            <a:off x="474215" y="1495430"/>
            <a:ext cx="609452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29400"/>
                </a:solidFill>
                <a:effectLst/>
                <a:uLnTx/>
                <a:uFillTx/>
                <a:latin typeface="Arial Black"/>
                <a:ea typeface="Calibri" panose="020F0502020204030204" pitchFamily="34" charset="0"/>
                <a:cs typeface="+mn-cs"/>
              </a:rPr>
              <a:t>Anticiper aujourd’hui pour protéger demain.</a:t>
            </a:r>
          </a:p>
        </p:txBody>
      </p:sp>
    </p:spTree>
    <p:extLst>
      <p:ext uri="{BB962C8B-B14F-4D97-AF65-F5344CB8AC3E}">
        <p14:creationId xmlns:p14="http://schemas.microsoft.com/office/powerpoint/2010/main" val="3485027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37BD4B74-A8BD-E1E5-66E1-9A4F1E33D63B}"/>
              </a:ext>
            </a:extLst>
          </p:cNvPr>
          <p:cNvSpPr>
            <a:spLocks noGrp="1"/>
          </p:cNvSpPr>
          <p:nvPr>
            <p:ph idx="1"/>
          </p:nvPr>
        </p:nvSpPr>
        <p:spPr>
          <a:xfrm>
            <a:off x="731838" y="1371454"/>
            <a:ext cx="10728000" cy="5013004"/>
          </a:xfrm>
        </p:spPr>
        <p:txBody>
          <a:bodyPr>
            <a:normAutofit/>
          </a:bodyPr>
          <a:lstStyle/>
          <a:p>
            <a:r>
              <a:rPr lang="fr-FR" sz="1200" dirty="0"/>
              <a:t>Les critères de gravité pour les </a:t>
            </a:r>
            <a:r>
              <a:rPr lang="fr-FR" sz="1200" dirty="0" err="1"/>
              <a:t>clm</a:t>
            </a:r>
            <a:r>
              <a:rPr lang="fr-FR" sz="1200" dirty="0"/>
              <a:t>/</a:t>
            </a:r>
            <a:r>
              <a:rPr lang="fr-FR" sz="1200" dirty="0" err="1"/>
              <a:t>cld</a:t>
            </a:r>
            <a:endParaRPr lang="fr-FR" sz="1200" dirty="0"/>
          </a:p>
          <a:p>
            <a:r>
              <a:rPr lang="fr-FR" sz="1200" b="0" cap="none" dirty="0">
                <a:solidFill>
                  <a:schemeClr val="tx2"/>
                </a:solidFill>
              </a:rPr>
              <a:t>Lettre de réponse sur les critères d’attribution CLM/CLD pour les maladies mentales en date du 25 mai 2021.</a:t>
            </a:r>
          </a:p>
          <a:p>
            <a:endParaRPr lang="fr-FR" sz="1200" b="0" cap="none" dirty="0">
              <a:solidFill>
                <a:schemeClr val="tx2"/>
              </a:solidFill>
            </a:endParaRPr>
          </a:p>
          <a:p>
            <a:endParaRPr lang="fr-FR" sz="1200" dirty="0"/>
          </a:p>
          <a:p>
            <a:endParaRPr lang="fr-FR" sz="1200" dirty="0"/>
          </a:p>
          <a:p>
            <a:endParaRPr lang="fr-FR" sz="1200" dirty="0"/>
          </a:p>
          <a:p>
            <a:r>
              <a:rPr lang="fr-FR" sz="1200" dirty="0"/>
              <a:t>Les dossiers contentieux</a:t>
            </a:r>
          </a:p>
          <a:p>
            <a:pPr lvl="0"/>
            <a:r>
              <a:rPr lang="fr-FR" sz="1200" b="0" cap="none" dirty="0">
                <a:solidFill>
                  <a:schemeClr val="tx2"/>
                </a:solidFill>
              </a:rPr>
              <a:t>De plus en plus d’agents souhaitent se faire représenter par un avocat et/ou un médecin conseil aux victimes. Cela complique l’organisation d’une expertise. Pour mémoire, le médecin agréé mandaté est en droit de refuser la présence d’une tierce personne lors de l’examen.</a:t>
            </a:r>
          </a:p>
          <a:p>
            <a:pPr lvl="0"/>
            <a:r>
              <a:rPr lang="fr-FR" sz="1200" b="0" i="1" cap="none" dirty="0">
                <a:solidFill>
                  <a:schemeClr val="tx2"/>
                </a:solidFill>
              </a:rPr>
              <a:t>La Cour administrative d’appel de Marseille a pu juger qu’ « il ne résulte ni de ces dispositions, ni d'autres dispositions législatives et réglementaires, non plus que d'aucun principe général, que lorsque l'administration, saisie d'une demande d'imputabilité au service d'une maladie ou d'un accident, décide de consulter un médecin expert agréé avant que se prononce la commission de réforme, l'examen de l'agent par le médecin expert agréé doive revêtir un caractère contradictoire, impliquant que l'agent puisse se faire assister d'un médecin de son choix. Par suite, M. C..., qui ne remet pas en cause le caractère contradictoire de la procédure suivie devant la commission de réforme amenée à statuer sur sa demande, ne peut pas utilement soutenir que la décision en litige serait intervenue au terme d'une procédure irrégulière, faute pour le médecin expert qui l'a examiné le 23 juillet 2016, d'avoir accepté qu'il soit assisté, lors de son examen, d'un médecin conseil de son choix.» (CAA Marseille, 22 novembre 2022, n°20MA03604).</a:t>
            </a:r>
          </a:p>
          <a:p>
            <a:endParaRPr lang="fr-FR" cap="none" dirty="0">
              <a:solidFill>
                <a:schemeClr val="tx2"/>
              </a:solidFill>
            </a:endParaRPr>
          </a:p>
        </p:txBody>
      </p:sp>
      <p:sp>
        <p:nvSpPr>
          <p:cNvPr id="4" name="Espace réservé de la date 3">
            <a:extLst>
              <a:ext uri="{FF2B5EF4-FFF2-40B4-BE49-F238E27FC236}">
                <a16:creationId xmlns:a16="http://schemas.microsoft.com/office/drawing/2014/main" id="{9AD2F249-FFAC-7827-7AD6-E46278659DD0}"/>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48FB72B6-A5AE-A84F-5E60-13B656D032B7}"/>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8E90D6F4-5FCF-3D83-A204-CBE5DC39BE18}"/>
              </a:ext>
            </a:extLst>
          </p:cNvPr>
          <p:cNvSpPr>
            <a:spLocks noGrp="1"/>
          </p:cNvSpPr>
          <p:nvPr>
            <p:ph type="sldNum" sz="quarter" idx="12"/>
          </p:nvPr>
        </p:nvSpPr>
        <p:spPr/>
        <p:txBody>
          <a:bodyPr/>
          <a:lstStyle/>
          <a:p>
            <a:fld id="{4F7C0F30-2BA6-4E2D-AFC7-62C5E77ECC9C}" type="slidenum">
              <a:rPr lang="fr-FR" smtClean="0"/>
              <a:t>30</a:t>
            </a:fld>
            <a:endParaRPr lang="fr-FR" dirty="0"/>
          </a:p>
        </p:txBody>
      </p:sp>
      <p:sp>
        <p:nvSpPr>
          <p:cNvPr id="7" name="Titre 6">
            <a:extLst>
              <a:ext uri="{FF2B5EF4-FFF2-40B4-BE49-F238E27FC236}">
                <a16:creationId xmlns:a16="http://schemas.microsoft.com/office/drawing/2014/main" id="{B71E76B9-15D8-0B16-1F3B-0FCF888CE027}"/>
              </a:ext>
            </a:extLst>
          </p:cNvPr>
          <p:cNvSpPr>
            <a:spLocks noGrp="1"/>
          </p:cNvSpPr>
          <p:nvPr>
            <p:ph type="title"/>
          </p:nvPr>
        </p:nvSpPr>
        <p:spPr/>
        <p:txBody>
          <a:bodyPr/>
          <a:lstStyle/>
          <a:p>
            <a:r>
              <a:rPr lang="fr-FR" dirty="0"/>
              <a:t>Focus sur la gravité pour les CLM/CLD – dossiers contentieux</a:t>
            </a:r>
          </a:p>
        </p:txBody>
      </p:sp>
      <p:graphicFrame>
        <p:nvGraphicFramePr>
          <p:cNvPr id="2" name="Objet 1">
            <a:extLst>
              <a:ext uri="{FF2B5EF4-FFF2-40B4-BE49-F238E27FC236}">
                <a16:creationId xmlns:a16="http://schemas.microsoft.com/office/drawing/2014/main" id="{BACC63A8-4817-3156-FE27-98C3457141E8}"/>
              </a:ext>
            </a:extLst>
          </p:cNvPr>
          <p:cNvGraphicFramePr>
            <a:graphicFrameLocks noChangeAspect="1"/>
          </p:cNvGraphicFramePr>
          <p:nvPr>
            <p:extLst>
              <p:ext uri="{D42A27DB-BD31-4B8C-83A1-F6EECF244321}">
                <p14:modId xmlns:p14="http://schemas.microsoft.com/office/powerpoint/2010/main" val="804010748"/>
              </p:ext>
            </p:extLst>
          </p:nvPr>
        </p:nvGraphicFramePr>
        <p:xfrm>
          <a:off x="825500" y="2127250"/>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3" imgW="914400" imgH="771837" progId="AcroExch.Document.DC">
                  <p:embed/>
                </p:oleObj>
              </mc:Choice>
              <mc:Fallback>
                <p:oleObj name="Acrobat Document" showAsIcon="1" r:id="rId3" imgW="914400" imgH="771837" progId="AcroExch.Document.DC">
                  <p:embed/>
                  <p:pic>
                    <p:nvPicPr>
                      <p:cNvPr id="0" name=""/>
                      <p:cNvPicPr/>
                      <p:nvPr/>
                    </p:nvPicPr>
                    <p:blipFill>
                      <a:blip r:embed="rId4"/>
                      <a:stretch>
                        <a:fillRect/>
                      </a:stretch>
                    </p:blipFill>
                    <p:spPr>
                      <a:xfrm>
                        <a:off x="825500" y="212725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521724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1C3A821-333A-F64D-B1DD-6E4467E06430}"/>
              </a:ext>
            </a:extLst>
          </p:cNvPr>
          <p:cNvSpPr>
            <a:spLocks noGrp="1"/>
          </p:cNvSpPr>
          <p:nvPr>
            <p:ph type="title"/>
          </p:nvPr>
        </p:nvSpPr>
        <p:spPr/>
        <p:txBody>
          <a:bodyPr/>
          <a:lstStyle/>
          <a:p>
            <a:r>
              <a:rPr lang="fr-FR" dirty="0"/>
              <a:t>Le CITIS</a:t>
            </a:r>
          </a:p>
        </p:txBody>
      </p:sp>
      <p:sp>
        <p:nvSpPr>
          <p:cNvPr id="8" name="Espace réservé du texte 7">
            <a:extLst>
              <a:ext uri="{FF2B5EF4-FFF2-40B4-BE49-F238E27FC236}">
                <a16:creationId xmlns:a16="http://schemas.microsoft.com/office/drawing/2014/main" id="{016C40DB-F088-DD94-187B-535CD93E3D8B}"/>
              </a:ext>
            </a:extLst>
          </p:cNvPr>
          <p:cNvSpPr>
            <a:spLocks noGrp="1"/>
          </p:cNvSpPr>
          <p:nvPr>
            <p:ph type="body" idx="1"/>
          </p:nvPr>
        </p:nvSpPr>
        <p:spPr/>
        <p:txBody>
          <a:bodyPr/>
          <a:lstStyle/>
          <a:p>
            <a:endParaRPr lang="fr-FR"/>
          </a:p>
        </p:txBody>
      </p:sp>
      <p:sp>
        <p:nvSpPr>
          <p:cNvPr id="3" name="Espace réservé de la date 2">
            <a:extLst>
              <a:ext uri="{FF2B5EF4-FFF2-40B4-BE49-F238E27FC236}">
                <a16:creationId xmlns:a16="http://schemas.microsoft.com/office/drawing/2014/main" id="{9BD7B1C4-3774-B851-79D7-9231A09545F0}"/>
              </a:ext>
            </a:extLst>
          </p:cNvPr>
          <p:cNvSpPr>
            <a:spLocks noGrp="1"/>
          </p:cNvSpPr>
          <p:nvPr>
            <p:ph type="dt" sz="half" idx="10"/>
          </p:nvPr>
        </p:nvSpPr>
        <p:spPr/>
        <p:txBody>
          <a:bodyPr/>
          <a:lstStyle/>
          <a:p>
            <a:r>
              <a:rPr lang="fr-FR"/>
              <a:t>15/11/2024 - Diffusion externe confidentielle</a:t>
            </a:r>
            <a:endParaRPr lang="fr-FR" dirty="0"/>
          </a:p>
        </p:txBody>
      </p:sp>
      <p:sp>
        <p:nvSpPr>
          <p:cNvPr id="4" name="Espace réservé du pied de page 3">
            <a:extLst>
              <a:ext uri="{FF2B5EF4-FFF2-40B4-BE49-F238E27FC236}">
                <a16:creationId xmlns:a16="http://schemas.microsoft.com/office/drawing/2014/main" id="{EC45CE46-7B7C-A59C-43A4-B65119A140AA}"/>
              </a:ext>
            </a:extLst>
          </p:cNvPr>
          <p:cNvSpPr>
            <a:spLocks noGrp="1"/>
          </p:cNvSpPr>
          <p:nvPr>
            <p:ph type="ftr" sz="quarter" idx="11"/>
          </p:nvPr>
        </p:nvSpPr>
        <p:spPr/>
        <p:txBody>
          <a:bodyPr/>
          <a:lstStyle/>
          <a:p>
            <a:r>
              <a:rPr lang="fr-FR"/>
              <a:t>Médecins conseils Relyens - FNAMA</a:t>
            </a:r>
            <a:endParaRPr lang="fr-FR" dirty="0"/>
          </a:p>
        </p:txBody>
      </p:sp>
      <p:sp>
        <p:nvSpPr>
          <p:cNvPr id="5" name="Espace réservé du numéro de diapositive 4">
            <a:extLst>
              <a:ext uri="{FF2B5EF4-FFF2-40B4-BE49-F238E27FC236}">
                <a16:creationId xmlns:a16="http://schemas.microsoft.com/office/drawing/2014/main" id="{8B615AD5-AEC9-C014-141D-50A23267DE24}"/>
              </a:ext>
            </a:extLst>
          </p:cNvPr>
          <p:cNvSpPr>
            <a:spLocks noGrp="1"/>
          </p:cNvSpPr>
          <p:nvPr>
            <p:ph type="sldNum" sz="quarter" idx="12"/>
          </p:nvPr>
        </p:nvSpPr>
        <p:spPr/>
        <p:txBody>
          <a:bodyPr/>
          <a:lstStyle/>
          <a:p>
            <a:fld id="{4F7C0F30-2BA6-4E2D-AFC7-62C5E77ECC9C}" type="slidenum">
              <a:rPr lang="fr-FR" smtClean="0"/>
              <a:t>31</a:t>
            </a:fld>
            <a:endParaRPr lang="fr-FR" dirty="0"/>
          </a:p>
        </p:txBody>
      </p:sp>
    </p:spTree>
    <p:extLst>
      <p:ext uri="{BB962C8B-B14F-4D97-AF65-F5344CB8AC3E}">
        <p14:creationId xmlns:p14="http://schemas.microsoft.com/office/powerpoint/2010/main" val="1308658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1">
            <a:extLst>
              <a:ext uri="{FF2B5EF4-FFF2-40B4-BE49-F238E27FC236}">
                <a16:creationId xmlns:a16="http://schemas.microsoft.com/office/drawing/2014/main" id="{A463C866-33FA-1112-6489-9A936A3AEBA5}"/>
              </a:ext>
            </a:extLst>
          </p:cNvPr>
          <p:cNvGraphicFramePr>
            <a:graphicFrameLocks noGrp="1"/>
          </p:cNvGraphicFramePr>
          <p:nvPr>
            <p:ph idx="1"/>
            <p:extLst>
              <p:ext uri="{D42A27DB-BD31-4B8C-83A1-F6EECF244321}">
                <p14:modId xmlns:p14="http://schemas.microsoft.com/office/powerpoint/2010/main" val="1339495807"/>
              </p:ext>
            </p:extLst>
          </p:nvPr>
        </p:nvGraphicFramePr>
        <p:xfrm>
          <a:off x="731838" y="927142"/>
          <a:ext cx="11013784" cy="5204714"/>
        </p:xfrm>
        <a:graphic>
          <a:graphicData uri="http://schemas.openxmlformats.org/drawingml/2006/table">
            <a:tbl>
              <a:tblPr firstRow="1" bandRow="1">
                <a:tableStyleId>{21E4AEA4-8DFA-4A89-87EB-49C32662AFE0}</a:tableStyleId>
              </a:tblPr>
              <a:tblGrid>
                <a:gridCol w="2304352">
                  <a:extLst>
                    <a:ext uri="{9D8B030D-6E8A-4147-A177-3AD203B41FA5}">
                      <a16:colId xmlns:a16="http://schemas.microsoft.com/office/drawing/2014/main" val="2509559688"/>
                    </a:ext>
                  </a:extLst>
                </a:gridCol>
                <a:gridCol w="3121053">
                  <a:extLst>
                    <a:ext uri="{9D8B030D-6E8A-4147-A177-3AD203B41FA5}">
                      <a16:colId xmlns:a16="http://schemas.microsoft.com/office/drawing/2014/main" val="554682343"/>
                    </a:ext>
                  </a:extLst>
                </a:gridCol>
                <a:gridCol w="5588379">
                  <a:extLst>
                    <a:ext uri="{9D8B030D-6E8A-4147-A177-3AD203B41FA5}">
                      <a16:colId xmlns:a16="http://schemas.microsoft.com/office/drawing/2014/main" val="1201239675"/>
                    </a:ext>
                  </a:extLst>
                </a:gridCol>
              </a:tblGrid>
              <a:tr h="370840">
                <a:tc>
                  <a:txBody>
                    <a:bodyPr/>
                    <a:lstStyle/>
                    <a:p>
                      <a:endParaRPr lang="fr-FR" sz="1000" dirty="0"/>
                    </a:p>
                  </a:txBody>
                  <a:tcPr/>
                </a:tc>
                <a:tc>
                  <a:txBody>
                    <a:bodyPr/>
                    <a:lstStyle/>
                    <a:p>
                      <a:r>
                        <a:rPr lang="fr-FR" sz="1000" b="1" dirty="0">
                          <a:effectLst/>
                          <a:latin typeface="Calibri" panose="020F0502020204030204" pitchFamily="34" charset="0"/>
                          <a:ea typeface="Calibri" panose="020F0502020204030204" pitchFamily="34" charset="0"/>
                          <a:cs typeface="Times New Roman" panose="02020603050405020304" pitchFamily="18" charset="0"/>
                        </a:rPr>
                        <a:t>Avant le décret n° 2019-301 du 10 avril 2019 relatif au CITIS (Congé pour Invalidité Temporaire Imputable au Service)</a:t>
                      </a:r>
                      <a:endParaRPr lang="fr-FR" sz="1000" dirty="0"/>
                    </a:p>
                  </a:txBody>
                  <a:tcPr/>
                </a:tc>
                <a:tc>
                  <a:txBody>
                    <a:bodyPr/>
                    <a:lstStyle/>
                    <a:p>
                      <a:r>
                        <a:rPr lang="fr-FR" sz="1000" b="1" kern="1200" dirty="0">
                          <a:solidFill>
                            <a:schemeClr val="lt1"/>
                          </a:solidFill>
                          <a:effectLst/>
                          <a:latin typeface="+mn-lt"/>
                          <a:ea typeface="+mn-ea"/>
                          <a:cs typeface="+mn-cs"/>
                        </a:rPr>
                        <a:t>Après le décret n° 2019-301 relatif au CITIS (Congé pour Invalidité Temporaire Imputable au Service) applicable à compter du 13 avril 2019 sauf disposition contraire </a:t>
                      </a:r>
                      <a:endParaRPr lang="fr-FR" sz="1000" dirty="0"/>
                    </a:p>
                  </a:txBody>
                  <a:tcPr/>
                </a:tc>
                <a:extLst>
                  <a:ext uri="{0D108BD9-81ED-4DB2-BD59-A6C34878D82A}">
                    <a16:rowId xmlns:a16="http://schemas.microsoft.com/office/drawing/2014/main" val="2141163750"/>
                  </a:ext>
                </a:extLst>
              </a:tr>
              <a:tr h="0">
                <a:tc>
                  <a:txBody>
                    <a:bodyPr/>
                    <a:lstStyle/>
                    <a:p>
                      <a:pPr>
                        <a:lnSpc>
                          <a:spcPct val="107000"/>
                        </a:lnSpc>
                      </a:pPr>
                      <a:r>
                        <a:rPr lang="fr-FR" sz="11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Délai pour solliciter le congé pour risque professionnel</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Absence de délai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pPr>
                      <a:r>
                        <a:rPr lang="fr-FR" sz="1100" b="1" u="sng"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Pour le CITIS</a:t>
                      </a:r>
                      <a:r>
                        <a:rPr lang="fr-FR" sz="1100" kern="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(1)  </a:t>
                      </a: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fr-FR" sz="1100" u="sng"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Pour l’accident de service/ de trajet</a:t>
                      </a: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r>
                        <a:rPr lang="fr-FR" sz="11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 jours </a:t>
                      </a: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à compter de la date de l’accident – formulaire et certificat médical- </a:t>
                      </a:r>
                      <a:r>
                        <a:rPr lang="fr-FR" sz="11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mais</a:t>
                      </a: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fr-FR" sz="11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 certificat médical établi dans les deux ans</a:t>
                      </a: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pathologie non décelée immédiatement après l’accident- est recevable s’il est transmis, avec le formulaire, </a:t>
                      </a:r>
                      <a:r>
                        <a:rPr lang="fr-FR" sz="11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dans les 15 jours qui suivent son établissement</a:t>
                      </a: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fr-FR" sz="1100" u="sng"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Pour la maladie professionnelle</a:t>
                      </a: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déclaration doit être adressée dans les </a:t>
                      </a:r>
                      <a:r>
                        <a:rPr lang="fr-FR" sz="11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ans </a:t>
                      </a: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suivant la date de la première constatation médicale ou la date à laquelle l’agent est informé du lien entre son affection et l’activité professionnelle ou lors de modifications et adjonctions apportées aux tableaux des MP.</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NB : </a:t>
                      </a:r>
                      <a:r>
                        <a:rPr lang="fr-FR" sz="11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rechute </a:t>
                      </a: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quant à elle devra être transmise dans un délai d’un mois à compter de sa constatation médicale.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 conditions de délais ont commencé à courir à compter du 1er juin 2019 (lorsqu'un accident ou une maladie professionnelle n'avait pas encore fait l'objet d'une déclaration).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 délais ne sont pas applicables lorsque le fonctionnaire entre dans le champ de l’article L.169-1 du code de la sécurité sociale (victime d’un acte de terrorisme) ou s’il justifie d’un cas de force majeure, d’impossibilité absolue ou de motifs légitimes.</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Lorsque les délais ne sont pas respectés, la demande de l’agent est rejetée.</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Dans le cadre du rejet, la procédure n’est pas engagée (pas d’enquête, pas d’expertise …). Appréciation par le client à la réception de la déclaration complète transmise par l’agent.</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0030951"/>
                  </a:ext>
                </a:extLst>
              </a:tr>
            </a:tbl>
          </a:graphicData>
        </a:graphic>
      </p:graphicFrame>
      <p:sp>
        <p:nvSpPr>
          <p:cNvPr id="4" name="Espace réservé de la date 3">
            <a:extLst>
              <a:ext uri="{FF2B5EF4-FFF2-40B4-BE49-F238E27FC236}">
                <a16:creationId xmlns:a16="http://schemas.microsoft.com/office/drawing/2014/main" id="{F6D09622-EAA9-573D-DE0A-97348DD9EAAD}"/>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E3B07CC8-044C-F849-1E91-833D58E8101E}"/>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57C5D4C9-E849-8162-AA57-958E8FBE8EF9}"/>
              </a:ext>
            </a:extLst>
          </p:cNvPr>
          <p:cNvSpPr>
            <a:spLocks noGrp="1"/>
          </p:cNvSpPr>
          <p:nvPr>
            <p:ph type="sldNum" sz="quarter" idx="12"/>
          </p:nvPr>
        </p:nvSpPr>
        <p:spPr/>
        <p:txBody>
          <a:bodyPr/>
          <a:lstStyle/>
          <a:p>
            <a:fld id="{4F7C0F30-2BA6-4E2D-AFC7-62C5E77ECC9C}" type="slidenum">
              <a:rPr lang="fr-FR" smtClean="0"/>
              <a:t>32</a:t>
            </a:fld>
            <a:endParaRPr lang="fr-FR" dirty="0"/>
          </a:p>
        </p:txBody>
      </p:sp>
      <p:sp>
        <p:nvSpPr>
          <p:cNvPr id="7" name="Titre 6">
            <a:extLst>
              <a:ext uri="{FF2B5EF4-FFF2-40B4-BE49-F238E27FC236}">
                <a16:creationId xmlns:a16="http://schemas.microsoft.com/office/drawing/2014/main" id="{CBF31689-1AD3-E7FC-5A78-97163138F8C5}"/>
              </a:ext>
            </a:extLst>
          </p:cNvPr>
          <p:cNvSpPr>
            <a:spLocks noGrp="1"/>
          </p:cNvSpPr>
          <p:nvPr>
            <p:ph type="title"/>
          </p:nvPr>
        </p:nvSpPr>
        <p:spPr/>
        <p:txBody>
          <a:bodyPr/>
          <a:lstStyle/>
          <a:p>
            <a:r>
              <a:rPr lang="fr-FR" dirty="0"/>
              <a:t>Le CITIS</a:t>
            </a:r>
          </a:p>
        </p:txBody>
      </p:sp>
      <p:sp>
        <p:nvSpPr>
          <p:cNvPr id="3" name="ZoneTexte 2">
            <a:extLst>
              <a:ext uri="{FF2B5EF4-FFF2-40B4-BE49-F238E27FC236}">
                <a16:creationId xmlns:a16="http://schemas.microsoft.com/office/drawing/2014/main" id="{E9A8F4D8-F13C-04AA-A0F3-B55EE77AFCFE}"/>
              </a:ext>
            </a:extLst>
          </p:cNvPr>
          <p:cNvSpPr txBox="1"/>
          <p:nvPr/>
        </p:nvSpPr>
        <p:spPr>
          <a:xfrm>
            <a:off x="731838" y="6323521"/>
            <a:ext cx="4125297" cy="413318"/>
          </a:xfrm>
          <a:prstGeom prst="rect">
            <a:avLst/>
          </a:prstGeom>
          <a:noFill/>
        </p:spPr>
        <p:txBody>
          <a:bodyPr wrap="square" rtlCol="0">
            <a:spAutoFit/>
          </a:bodyPr>
          <a:lstStyle/>
          <a:p>
            <a:pPr algn="just">
              <a:lnSpc>
                <a:spcPct val="107000"/>
              </a:lnSpc>
            </a:pPr>
            <a:r>
              <a:rPr lang="fr-FR" sz="10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En bleu : commentaires</a:t>
            </a:r>
          </a:p>
          <a:p>
            <a:pPr algn="just">
              <a:lnSpc>
                <a:spcPct val="107000"/>
              </a:lnSpc>
            </a:pPr>
            <a:r>
              <a:rPr lang="fr-FR" sz="1000" b="1" kern="0" dirty="0">
                <a:solidFill>
                  <a:srgbClr val="C45911"/>
                </a:solidFill>
                <a:effectLst/>
                <a:latin typeface="Calibri" panose="020F0502020204030204" pitchFamily="34" charset="0"/>
                <a:ea typeface="Calibri" panose="020F0502020204030204" pitchFamily="34" charset="0"/>
                <a:cs typeface="Calibri" panose="020F0502020204030204" pitchFamily="34" charset="0"/>
              </a:rPr>
              <a:t>En orange : articulation avec le contrat d’assurance statutaire</a:t>
            </a:r>
            <a:endParaRPr lang="fr-FR" dirty="0"/>
          </a:p>
        </p:txBody>
      </p:sp>
    </p:spTree>
    <p:extLst>
      <p:ext uri="{BB962C8B-B14F-4D97-AF65-F5344CB8AC3E}">
        <p14:creationId xmlns:p14="http://schemas.microsoft.com/office/powerpoint/2010/main" val="281504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du contenu 9" descr="Liste de contrôle contour">
            <a:extLst>
              <a:ext uri="{FF2B5EF4-FFF2-40B4-BE49-F238E27FC236}">
                <a16:creationId xmlns:a16="http://schemas.microsoft.com/office/drawing/2014/main" id="{9A0DEB73-551F-434A-4670-3AA520A59B1E}"/>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8800" y="3314700"/>
            <a:ext cx="914400" cy="914400"/>
          </a:xfrm>
        </p:spPr>
      </p:pic>
      <p:sp>
        <p:nvSpPr>
          <p:cNvPr id="4" name="Espace réservé de la date 3">
            <a:extLst>
              <a:ext uri="{FF2B5EF4-FFF2-40B4-BE49-F238E27FC236}">
                <a16:creationId xmlns:a16="http://schemas.microsoft.com/office/drawing/2014/main" id="{F6D09622-EAA9-573D-DE0A-97348DD9EAAD}"/>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E3B07CC8-044C-F849-1E91-833D58E8101E}"/>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57C5D4C9-E849-8162-AA57-958E8FBE8EF9}"/>
              </a:ext>
            </a:extLst>
          </p:cNvPr>
          <p:cNvSpPr>
            <a:spLocks noGrp="1"/>
          </p:cNvSpPr>
          <p:nvPr>
            <p:ph type="sldNum" sz="quarter" idx="12"/>
          </p:nvPr>
        </p:nvSpPr>
        <p:spPr/>
        <p:txBody>
          <a:bodyPr/>
          <a:lstStyle/>
          <a:p>
            <a:fld id="{4F7C0F30-2BA6-4E2D-AFC7-62C5E77ECC9C}" type="slidenum">
              <a:rPr lang="fr-FR" smtClean="0"/>
              <a:t>33</a:t>
            </a:fld>
            <a:endParaRPr lang="fr-FR" dirty="0"/>
          </a:p>
        </p:txBody>
      </p:sp>
      <p:sp>
        <p:nvSpPr>
          <p:cNvPr id="7" name="Titre 6">
            <a:extLst>
              <a:ext uri="{FF2B5EF4-FFF2-40B4-BE49-F238E27FC236}">
                <a16:creationId xmlns:a16="http://schemas.microsoft.com/office/drawing/2014/main" id="{CBF31689-1AD3-E7FC-5A78-97163138F8C5}"/>
              </a:ext>
            </a:extLst>
          </p:cNvPr>
          <p:cNvSpPr>
            <a:spLocks noGrp="1"/>
          </p:cNvSpPr>
          <p:nvPr>
            <p:ph type="title"/>
          </p:nvPr>
        </p:nvSpPr>
        <p:spPr/>
        <p:txBody>
          <a:bodyPr/>
          <a:lstStyle/>
          <a:p>
            <a:r>
              <a:rPr lang="fr-FR" dirty="0"/>
              <a:t>Le CITIS</a:t>
            </a:r>
          </a:p>
        </p:txBody>
      </p:sp>
      <p:graphicFrame>
        <p:nvGraphicFramePr>
          <p:cNvPr id="2" name="Espace réservé du contenu 1">
            <a:extLst>
              <a:ext uri="{FF2B5EF4-FFF2-40B4-BE49-F238E27FC236}">
                <a16:creationId xmlns:a16="http://schemas.microsoft.com/office/drawing/2014/main" id="{84974181-A762-46F6-8CA4-3B63F1F55DAD}"/>
              </a:ext>
            </a:extLst>
          </p:cNvPr>
          <p:cNvGraphicFramePr>
            <a:graphicFrameLocks/>
          </p:cNvGraphicFramePr>
          <p:nvPr>
            <p:extLst>
              <p:ext uri="{D42A27DB-BD31-4B8C-83A1-F6EECF244321}">
                <p14:modId xmlns:p14="http://schemas.microsoft.com/office/powerpoint/2010/main" val="2461623964"/>
              </p:ext>
            </p:extLst>
          </p:nvPr>
        </p:nvGraphicFramePr>
        <p:xfrm>
          <a:off x="731838" y="927142"/>
          <a:ext cx="11013784" cy="5399723"/>
        </p:xfrm>
        <a:graphic>
          <a:graphicData uri="http://schemas.openxmlformats.org/drawingml/2006/table">
            <a:tbl>
              <a:tblPr firstRow="1" bandRow="1">
                <a:tableStyleId>{21E4AEA4-8DFA-4A89-87EB-49C32662AFE0}</a:tableStyleId>
              </a:tblPr>
              <a:tblGrid>
                <a:gridCol w="2304352">
                  <a:extLst>
                    <a:ext uri="{9D8B030D-6E8A-4147-A177-3AD203B41FA5}">
                      <a16:colId xmlns:a16="http://schemas.microsoft.com/office/drawing/2014/main" val="2509559688"/>
                    </a:ext>
                  </a:extLst>
                </a:gridCol>
                <a:gridCol w="3121053">
                  <a:extLst>
                    <a:ext uri="{9D8B030D-6E8A-4147-A177-3AD203B41FA5}">
                      <a16:colId xmlns:a16="http://schemas.microsoft.com/office/drawing/2014/main" val="554682343"/>
                    </a:ext>
                  </a:extLst>
                </a:gridCol>
                <a:gridCol w="5588379">
                  <a:extLst>
                    <a:ext uri="{9D8B030D-6E8A-4147-A177-3AD203B41FA5}">
                      <a16:colId xmlns:a16="http://schemas.microsoft.com/office/drawing/2014/main" val="1201239675"/>
                    </a:ext>
                  </a:extLst>
                </a:gridCol>
              </a:tblGrid>
              <a:tr h="370840">
                <a:tc>
                  <a:txBody>
                    <a:bodyPr/>
                    <a:lstStyle/>
                    <a:p>
                      <a:endParaRPr lang="fr-FR" sz="1000" dirty="0"/>
                    </a:p>
                  </a:txBody>
                  <a:tcPr/>
                </a:tc>
                <a:tc>
                  <a:txBody>
                    <a:bodyPr/>
                    <a:lstStyle/>
                    <a:p>
                      <a:r>
                        <a:rPr lang="fr-FR" sz="1000" b="1" dirty="0">
                          <a:effectLst/>
                          <a:latin typeface="Calibri" panose="020F0502020204030204" pitchFamily="34" charset="0"/>
                          <a:ea typeface="Calibri" panose="020F0502020204030204" pitchFamily="34" charset="0"/>
                          <a:cs typeface="Times New Roman" panose="02020603050405020304" pitchFamily="18" charset="0"/>
                        </a:rPr>
                        <a:t>Avant le décret n° 2019-301 du 10 avril 2019 relatif au CITIS (Congé pour Invalidité Temporaire Imputable au Service)</a:t>
                      </a:r>
                      <a:endParaRPr lang="fr-FR" sz="1000" dirty="0"/>
                    </a:p>
                  </a:txBody>
                  <a:tcPr/>
                </a:tc>
                <a:tc>
                  <a:txBody>
                    <a:bodyPr/>
                    <a:lstStyle/>
                    <a:p>
                      <a:r>
                        <a:rPr lang="fr-FR" sz="1000" b="1" kern="1200" dirty="0">
                          <a:solidFill>
                            <a:schemeClr val="lt1"/>
                          </a:solidFill>
                          <a:effectLst/>
                          <a:latin typeface="+mn-lt"/>
                          <a:ea typeface="+mn-ea"/>
                          <a:cs typeface="+mn-cs"/>
                        </a:rPr>
                        <a:t>Après le décret n° 2019-301 relatif au CITIS (Congé pour Invalidité Temporaire Imputable au Service) applicable à compter du 13 avril 2019 sauf disposition contraire </a:t>
                      </a:r>
                      <a:endParaRPr lang="fr-FR" sz="1000" dirty="0"/>
                    </a:p>
                  </a:txBody>
                  <a:tcPr/>
                </a:tc>
                <a:extLst>
                  <a:ext uri="{0D108BD9-81ED-4DB2-BD59-A6C34878D82A}">
                    <a16:rowId xmlns:a16="http://schemas.microsoft.com/office/drawing/2014/main" val="2141163750"/>
                  </a:ext>
                </a:extLst>
              </a:tr>
              <a:tr h="0">
                <a:tc>
                  <a:txBody>
                    <a:bodyPr/>
                    <a:lstStyle/>
                    <a:p>
                      <a:pPr>
                        <a:lnSpc>
                          <a:spcPct val="107000"/>
                        </a:lnSpc>
                      </a:pPr>
                      <a:r>
                        <a:rPr lang="fr-FR" sz="11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déclaration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S’agissant de la transmission du certificat médical faisant constat des lésions, aucune disposition statutaire explicite mais il était fait référence aux documents suivants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La circulaire du 24 juillet 2003 rappelle l'obligation pour les collectivités employeurs de respecter le secret médical dans le cadre des congés de maladie (non transmission des volets avec pathologies). Or, cette circulaire est uniquement relative à l’octroi de congés de maladie liés à un « risque non professionnel » et ne couvre pas la gestion des arrêts de travail imputables au service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La circulaire du préfet des Yvelines du 23 février 2001 rappelle la nécessité de transmettre à la commission de réforme les pièces médicales nécessaires dont les certificats médicaux avec le descriptif des lésions sans formalisme particulier (alors qu'elle exige l'envoi de l'expertise sous pli cacheté)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L’article 31 du décret n°2003-1306 du 26 décembre 2003 relatif au régime de retraite des fonctionnaires affiliés à la Caisse nationale de retraites des agents des collectivités locales.</a:t>
                      </a:r>
                    </a:p>
                    <a:p>
                      <a:pPr algn="just">
                        <a:lnSpc>
                          <a:spcPct val="107000"/>
                        </a:lnSpc>
                      </a:pP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pPr>
                      <a:r>
                        <a:rPr lang="fr-FR" sz="1100" u="sng"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déclaration comporte deux éléments cumulatifs</a:t>
                      </a: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Un formulaire précisant les circonstances de l'accident ou de la maladie. Ce formulaire est transmis par l'autorité territoriale à l'agent qui en fait la demande, dans un délai de quarante-huit heures suivant celle-ci et, le cas échéant, par voie dématérialisée, si la demande le précise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Un certificat médical indiquant la nature et le siège des lésions résultant de l'accident ou de la maladie ainsi que, le cas échéant, la durée probable de l'incapacité de travail en découlant.</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pPr>
                      <a:endPar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endPar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 nouvelles dispositions prévoient expressément la transmission du certificat médical initial (CMI) avec la nature et le siège des lésions et les prolongations éventuelles (avec mention des/de la lésion(s) si différente(s) de celle(s) indiquée(s) sur le CMI).</a:t>
                      </a:r>
                      <a:endParaRPr lang="fr-FR" sz="12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0030951"/>
                  </a:ext>
                </a:extLst>
              </a:tr>
            </a:tbl>
          </a:graphicData>
        </a:graphic>
      </p:graphicFrame>
      <p:sp>
        <p:nvSpPr>
          <p:cNvPr id="3" name="ZoneTexte 2">
            <a:extLst>
              <a:ext uri="{FF2B5EF4-FFF2-40B4-BE49-F238E27FC236}">
                <a16:creationId xmlns:a16="http://schemas.microsoft.com/office/drawing/2014/main" id="{57863CEB-5532-34CB-6890-A923DC96E606}"/>
              </a:ext>
            </a:extLst>
          </p:cNvPr>
          <p:cNvSpPr txBox="1"/>
          <p:nvPr/>
        </p:nvSpPr>
        <p:spPr>
          <a:xfrm>
            <a:off x="731838" y="6323521"/>
            <a:ext cx="4125297" cy="413318"/>
          </a:xfrm>
          <a:prstGeom prst="rect">
            <a:avLst/>
          </a:prstGeom>
          <a:noFill/>
        </p:spPr>
        <p:txBody>
          <a:bodyPr wrap="square" rtlCol="0">
            <a:spAutoFit/>
          </a:bodyPr>
          <a:lstStyle/>
          <a:p>
            <a:pPr algn="just">
              <a:lnSpc>
                <a:spcPct val="107000"/>
              </a:lnSpc>
            </a:pPr>
            <a:r>
              <a:rPr lang="fr-FR" sz="10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En bleu : commentaires</a:t>
            </a:r>
          </a:p>
          <a:p>
            <a:pPr algn="just">
              <a:lnSpc>
                <a:spcPct val="107000"/>
              </a:lnSpc>
            </a:pPr>
            <a:r>
              <a:rPr lang="fr-FR" sz="1000" b="1" kern="0" dirty="0">
                <a:solidFill>
                  <a:srgbClr val="C45911"/>
                </a:solidFill>
                <a:effectLst/>
                <a:latin typeface="Calibri" panose="020F0502020204030204" pitchFamily="34" charset="0"/>
                <a:ea typeface="Calibri" panose="020F0502020204030204" pitchFamily="34" charset="0"/>
                <a:cs typeface="Calibri" panose="020F0502020204030204" pitchFamily="34" charset="0"/>
              </a:rPr>
              <a:t>En orange : articulation avec le contrat d’assurance statutaire</a:t>
            </a:r>
            <a:endParaRPr lang="fr-FR" dirty="0"/>
          </a:p>
        </p:txBody>
      </p:sp>
      <p:pic>
        <p:nvPicPr>
          <p:cNvPr id="12" name="Graphique 11" descr="Liste de contrôle contour">
            <a:extLst>
              <a:ext uri="{FF2B5EF4-FFF2-40B4-BE49-F238E27FC236}">
                <a16:creationId xmlns:a16="http://schemas.microsoft.com/office/drawing/2014/main" id="{BEFA01FE-0742-26E6-EC8E-6544AE797E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92645" y="3285278"/>
            <a:ext cx="521110" cy="521110"/>
          </a:xfrm>
          <a:prstGeom prst="rect">
            <a:avLst/>
          </a:prstGeom>
        </p:spPr>
      </p:pic>
    </p:spTree>
    <p:extLst>
      <p:ext uri="{BB962C8B-B14F-4D97-AF65-F5344CB8AC3E}">
        <p14:creationId xmlns:p14="http://schemas.microsoft.com/office/powerpoint/2010/main" val="2378417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2CA61860-E9FC-74B5-B5A4-F8FDACB2C597}"/>
              </a:ext>
            </a:extLst>
          </p:cNvPr>
          <p:cNvSpPr>
            <a:spLocks noGrp="1"/>
          </p:cNvSpPr>
          <p:nvPr>
            <p:ph idx="1"/>
          </p:nvPr>
        </p:nvSpPr>
        <p:spPr/>
        <p:txBody>
          <a:bodyPr/>
          <a:lstStyle/>
          <a:p>
            <a:endParaRPr lang="fr-FR"/>
          </a:p>
        </p:txBody>
      </p:sp>
      <p:sp>
        <p:nvSpPr>
          <p:cNvPr id="4" name="Espace réservé de la date 3">
            <a:extLst>
              <a:ext uri="{FF2B5EF4-FFF2-40B4-BE49-F238E27FC236}">
                <a16:creationId xmlns:a16="http://schemas.microsoft.com/office/drawing/2014/main" id="{F6D09622-EAA9-573D-DE0A-97348DD9EAAD}"/>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E3B07CC8-044C-F849-1E91-833D58E8101E}"/>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57C5D4C9-E849-8162-AA57-958E8FBE8EF9}"/>
              </a:ext>
            </a:extLst>
          </p:cNvPr>
          <p:cNvSpPr>
            <a:spLocks noGrp="1"/>
          </p:cNvSpPr>
          <p:nvPr>
            <p:ph type="sldNum" sz="quarter" idx="12"/>
          </p:nvPr>
        </p:nvSpPr>
        <p:spPr/>
        <p:txBody>
          <a:bodyPr/>
          <a:lstStyle/>
          <a:p>
            <a:fld id="{4F7C0F30-2BA6-4E2D-AFC7-62C5E77ECC9C}" type="slidenum">
              <a:rPr lang="fr-FR" smtClean="0"/>
              <a:t>34</a:t>
            </a:fld>
            <a:endParaRPr lang="fr-FR" dirty="0"/>
          </a:p>
        </p:txBody>
      </p:sp>
      <p:sp>
        <p:nvSpPr>
          <p:cNvPr id="7" name="Titre 6">
            <a:extLst>
              <a:ext uri="{FF2B5EF4-FFF2-40B4-BE49-F238E27FC236}">
                <a16:creationId xmlns:a16="http://schemas.microsoft.com/office/drawing/2014/main" id="{CBF31689-1AD3-E7FC-5A78-97163138F8C5}"/>
              </a:ext>
            </a:extLst>
          </p:cNvPr>
          <p:cNvSpPr>
            <a:spLocks noGrp="1"/>
          </p:cNvSpPr>
          <p:nvPr>
            <p:ph type="title"/>
          </p:nvPr>
        </p:nvSpPr>
        <p:spPr/>
        <p:txBody>
          <a:bodyPr/>
          <a:lstStyle/>
          <a:p>
            <a:r>
              <a:rPr lang="fr-FR" dirty="0"/>
              <a:t>Le CITIS</a:t>
            </a:r>
          </a:p>
        </p:txBody>
      </p:sp>
      <p:graphicFrame>
        <p:nvGraphicFramePr>
          <p:cNvPr id="2" name="Espace réservé du contenu 1">
            <a:extLst>
              <a:ext uri="{FF2B5EF4-FFF2-40B4-BE49-F238E27FC236}">
                <a16:creationId xmlns:a16="http://schemas.microsoft.com/office/drawing/2014/main" id="{CABC5AAF-E314-3587-B372-54EBCA924625}"/>
              </a:ext>
            </a:extLst>
          </p:cNvPr>
          <p:cNvGraphicFramePr>
            <a:graphicFrameLocks/>
          </p:cNvGraphicFramePr>
          <p:nvPr>
            <p:extLst>
              <p:ext uri="{D42A27DB-BD31-4B8C-83A1-F6EECF244321}">
                <p14:modId xmlns:p14="http://schemas.microsoft.com/office/powerpoint/2010/main" val="3552242713"/>
              </p:ext>
            </p:extLst>
          </p:nvPr>
        </p:nvGraphicFramePr>
        <p:xfrm>
          <a:off x="731838" y="927142"/>
          <a:ext cx="11013784" cy="5188713"/>
        </p:xfrm>
        <a:graphic>
          <a:graphicData uri="http://schemas.openxmlformats.org/drawingml/2006/table">
            <a:tbl>
              <a:tblPr firstRow="1" bandRow="1">
                <a:tableStyleId>{21E4AEA4-8DFA-4A89-87EB-49C32662AFE0}</a:tableStyleId>
              </a:tblPr>
              <a:tblGrid>
                <a:gridCol w="2304352">
                  <a:extLst>
                    <a:ext uri="{9D8B030D-6E8A-4147-A177-3AD203B41FA5}">
                      <a16:colId xmlns:a16="http://schemas.microsoft.com/office/drawing/2014/main" val="2509559688"/>
                    </a:ext>
                  </a:extLst>
                </a:gridCol>
                <a:gridCol w="3121053">
                  <a:extLst>
                    <a:ext uri="{9D8B030D-6E8A-4147-A177-3AD203B41FA5}">
                      <a16:colId xmlns:a16="http://schemas.microsoft.com/office/drawing/2014/main" val="554682343"/>
                    </a:ext>
                  </a:extLst>
                </a:gridCol>
                <a:gridCol w="5588379">
                  <a:extLst>
                    <a:ext uri="{9D8B030D-6E8A-4147-A177-3AD203B41FA5}">
                      <a16:colId xmlns:a16="http://schemas.microsoft.com/office/drawing/2014/main" val="1201239675"/>
                    </a:ext>
                  </a:extLst>
                </a:gridCol>
              </a:tblGrid>
              <a:tr h="370840">
                <a:tc>
                  <a:txBody>
                    <a:bodyPr/>
                    <a:lstStyle/>
                    <a:p>
                      <a:endParaRPr lang="fr-FR" sz="1000" dirty="0"/>
                    </a:p>
                  </a:txBody>
                  <a:tcPr/>
                </a:tc>
                <a:tc>
                  <a:txBody>
                    <a:bodyPr/>
                    <a:lstStyle/>
                    <a:p>
                      <a:r>
                        <a:rPr lang="fr-FR" sz="1000" b="1" dirty="0">
                          <a:effectLst/>
                          <a:latin typeface="Calibri" panose="020F0502020204030204" pitchFamily="34" charset="0"/>
                          <a:ea typeface="Calibri" panose="020F0502020204030204" pitchFamily="34" charset="0"/>
                          <a:cs typeface="Times New Roman" panose="02020603050405020304" pitchFamily="18" charset="0"/>
                        </a:rPr>
                        <a:t>Avant le décret n° 2019-301 du 10 avril 2019 relatif au CITIS (Congé pour Invalidité Temporaire Imputable au Service)</a:t>
                      </a:r>
                      <a:endParaRPr lang="fr-FR" sz="1000" dirty="0"/>
                    </a:p>
                  </a:txBody>
                  <a:tcPr/>
                </a:tc>
                <a:tc>
                  <a:txBody>
                    <a:bodyPr/>
                    <a:lstStyle/>
                    <a:p>
                      <a:r>
                        <a:rPr lang="fr-FR" sz="1000" b="1" kern="1200" dirty="0">
                          <a:solidFill>
                            <a:schemeClr val="lt1"/>
                          </a:solidFill>
                          <a:effectLst/>
                          <a:latin typeface="+mn-lt"/>
                          <a:ea typeface="+mn-ea"/>
                          <a:cs typeface="+mn-cs"/>
                        </a:rPr>
                        <a:t>Après le décret n° 2019-301 relatif au CITIS (Congé pour Invalidité Temporaire Imputable au Service) applicable à compter du 13 avril 2019 sauf disposition contraire </a:t>
                      </a:r>
                      <a:endParaRPr lang="fr-FR" sz="1000" dirty="0"/>
                    </a:p>
                  </a:txBody>
                  <a:tcPr/>
                </a:tc>
                <a:extLst>
                  <a:ext uri="{0D108BD9-81ED-4DB2-BD59-A6C34878D82A}">
                    <a16:rowId xmlns:a16="http://schemas.microsoft.com/office/drawing/2014/main" val="2141163750"/>
                  </a:ext>
                </a:extLst>
              </a:tr>
              <a:tr h="0">
                <a:tc>
                  <a:txBody>
                    <a:bodyPr/>
                    <a:lstStyle/>
                    <a:p>
                      <a:pPr>
                        <a:lnSpc>
                          <a:spcPct val="107000"/>
                        </a:lnSpc>
                      </a:pPr>
                      <a:r>
                        <a:rPr lang="fr-FR" sz="11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Délai dont dispose la collectivité pour se prononcer sur l’imputabilité au service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Absence de délai statutaire mais au regard de la jurisprudence; l’administration devrait se prononcer dans un délai de 2 mois à compter de la demande.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 délai est porté à 3 mois lorsque la commission de réforme met en œuvre la procédure d’instruction visée à l’article 16 de l’arrêté du 4 août 2004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 21 février 2018, n°396013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Pour l’accident de service/de trajet : </a:t>
                      </a:r>
                      <a:r>
                        <a:rPr lang="fr-FR" sz="11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mois </a:t>
                      </a: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à compter de la déclaration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Pour la maladie professionnelle : </a:t>
                      </a:r>
                      <a:r>
                        <a:rPr lang="fr-FR" sz="11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mois </a:t>
                      </a: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à compter de la déclaration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 délai supplémentaire de 3 mois </a:t>
                      </a: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s’ajoute :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 si une enquête est diligentée dans le cadre de l’accident de trajet ou d’une maladie professionnelle hors tableau,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 si une expertise est sollicitée,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 si conseil médical en formation plénière (CMFP) est saisi.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0030951"/>
                  </a:ext>
                </a:extLst>
              </a:tr>
              <a:tr h="0">
                <a:tc>
                  <a:txBody>
                    <a:bodyPr/>
                    <a:lstStyle/>
                    <a:p>
                      <a:pPr>
                        <a:lnSpc>
                          <a:spcPct val="107000"/>
                        </a:lnSpc>
                      </a:pPr>
                      <a:r>
                        <a:rPr lang="fr-FR" sz="11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Positon statutaire de l’agent dans l’attente de la décision </a:t>
                      </a:r>
                      <a:endParaRPr lang="fr-FR"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Position à titre conservatoire en congé ordinaire de maladie.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l’issue des délais précités, placement en congé de maladie à plein traitement.</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Possibilité de placement en congé ordinaire de maladie à titre conservatoire.</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Mais en l’absence de décision à l’issue des délais précités pour se positionner, placement en CITIS à titre provisoire pour la durée d'incapacité de travail indiquée sur le certificat médical prévu au 2° de l'article 37-2  - (certificat médical initial) -ou au dernier alinéa de l'article 37-9 – (prolongation d’arrêt) -.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764908"/>
                  </a:ext>
                </a:extLst>
              </a:tr>
              <a:tr h="0">
                <a:tc>
                  <a:txBody>
                    <a:bodyPr/>
                    <a:lstStyle/>
                    <a:p>
                      <a:pPr>
                        <a:lnSpc>
                          <a:spcPct val="107000"/>
                        </a:lnSpc>
                      </a:pPr>
                      <a:r>
                        <a:rPr lang="fr-FR" sz="11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Modalités de saisine du conseil médical en formation plénière (CMFP) </a:t>
                      </a:r>
                      <a:endParaRPr lang="fr-FR"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pPr>
                      <a:r>
                        <a:rPr lang="fr-FR"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Pas de décision de refus d’imputabilité sans saisine préalable (= saisine en cas de doute ou refus) </a:t>
                      </a:r>
                      <a:endParaRPr lang="fr-FR"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cas de doute/ refus quant à l’imputabilité au service d’un accident ou d’une maladie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Si la maladie est désignée mais que le ou les autre(s) critère(s) n’est/ne sont pas réuni(s)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Si la maladie n’est pas listée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2301630"/>
                  </a:ext>
                </a:extLst>
              </a:tr>
            </a:tbl>
          </a:graphicData>
        </a:graphic>
      </p:graphicFrame>
      <p:sp>
        <p:nvSpPr>
          <p:cNvPr id="3" name="ZoneTexte 2">
            <a:extLst>
              <a:ext uri="{FF2B5EF4-FFF2-40B4-BE49-F238E27FC236}">
                <a16:creationId xmlns:a16="http://schemas.microsoft.com/office/drawing/2014/main" id="{3C8BDF61-2A9B-CE59-6AF5-E7028203EC81}"/>
              </a:ext>
            </a:extLst>
          </p:cNvPr>
          <p:cNvSpPr txBox="1"/>
          <p:nvPr/>
        </p:nvSpPr>
        <p:spPr>
          <a:xfrm>
            <a:off x="731838" y="6323521"/>
            <a:ext cx="4125297" cy="413318"/>
          </a:xfrm>
          <a:prstGeom prst="rect">
            <a:avLst/>
          </a:prstGeom>
          <a:noFill/>
        </p:spPr>
        <p:txBody>
          <a:bodyPr wrap="square" rtlCol="0">
            <a:spAutoFit/>
          </a:bodyPr>
          <a:lstStyle/>
          <a:p>
            <a:pPr algn="just">
              <a:lnSpc>
                <a:spcPct val="107000"/>
              </a:lnSpc>
            </a:pPr>
            <a:r>
              <a:rPr lang="fr-FR" sz="10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En bleu : commentaires</a:t>
            </a:r>
          </a:p>
          <a:p>
            <a:pPr algn="just">
              <a:lnSpc>
                <a:spcPct val="107000"/>
              </a:lnSpc>
            </a:pPr>
            <a:r>
              <a:rPr lang="fr-FR" sz="1000" b="1" kern="0" dirty="0">
                <a:solidFill>
                  <a:srgbClr val="C45911"/>
                </a:solidFill>
                <a:effectLst/>
                <a:latin typeface="Calibri" panose="020F0502020204030204" pitchFamily="34" charset="0"/>
                <a:ea typeface="Calibri" panose="020F0502020204030204" pitchFamily="34" charset="0"/>
                <a:cs typeface="Calibri" panose="020F0502020204030204" pitchFamily="34" charset="0"/>
              </a:rPr>
              <a:t>En orange : articulation avec le contrat d’assurance statutaire</a:t>
            </a:r>
            <a:endParaRPr lang="fr-FR" dirty="0"/>
          </a:p>
        </p:txBody>
      </p:sp>
    </p:spTree>
    <p:extLst>
      <p:ext uri="{BB962C8B-B14F-4D97-AF65-F5344CB8AC3E}">
        <p14:creationId xmlns:p14="http://schemas.microsoft.com/office/powerpoint/2010/main" val="1699302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F6D09622-EAA9-573D-DE0A-97348DD9EAAD}"/>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E3B07CC8-044C-F849-1E91-833D58E8101E}"/>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57C5D4C9-E849-8162-AA57-958E8FBE8EF9}"/>
              </a:ext>
            </a:extLst>
          </p:cNvPr>
          <p:cNvSpPr>
            <a:spLocks noGrp="1"/>
          </p:cNvSpPr>
          <p:nvPr>
            <p:ph type="sldNum" sz="quarter" idx="12"/>
          </p:nvPr>
        </p:nvSpPr>
        <p:spPr/>
        <p:txBody>
          <a:bodyPr/>
          <a:lstStyle/>
          <a:p>
            <a:fld id="{4F7C0F30-2BA6-4E2D-AFC7-62C5E77ECC9C}" type="slidenum">
              <a:rPr lang="fr-FR" smtClean="0"/>
              <a:t>35</a:t>
            </a:fld>
            <a:endParaRPr lang="fr-FR" dirty="0"/>
          </a:p>
        </p:txBody>
      </p:sp>
      <p:sp>
        <p:nvSpPr>
          <p:cNvPr id="7" name="Titre 6">
            <a:extLst>
              <a:ext uri="{FF2B5EF4-FFF2-40B4-BE49-F238E27FC236}">
                <a16:creationId xmlns:a16="http://schemas.microsoft.com/office/drawing/2014/main" id="{CBF31689-1AD3-E7FC-5A78-97163138F8C5}"/>
              </a:ext>
            </a:extLst>
          </p:cNvPr>
          <p:cNvSpPr>
            <a:spLocks noGrp="1"/>
          </p:cNvSpPr>
          <p:nvPr>
            <p:ph type="title"/>
          </p:nvPr>
        </p:nvSpPr>
        <p:spPr/>
        <p:txBody>
          <a:bodyPr/>
          <a:lstStyle/>
          <a:p>
            <a:r>
              <a:rPr lang="fr-FR" dirty="0"/>
              <a:t>Le CITIS</a:t>
            </a:r>
          </a:p>
        </p:txBody>
      </p:sp>
      <p:graphicFrame>
        <p:nvGraphicFramePr>
          <p:cNvPr id="2" name="Espace réservé du contenu 1">
            <a:extLst>
              <a:ext uri="{FF2B5EF4-FFF2-40B4-BE49-F238E27FC236}">
                <a16:creationId xmlns:a16="http://schemas.microsoft.com/office/drawing/2014/main" id="{E43C51AE-EAC6-061B-32C1-1C218BD700BE}"/>
              </a:ext>
            </a:extLst>
          </p:cNvPr>
          <p:cNvGraphicFramePr>
            <a:graphicFrameLocks/>
          </p:cNvGraphicFramePr>
          <p:nvPr>
            <p:extLst>
              <p:ext uri="{D42A27DB-BD31-4B8C-83A1-F6EECF244321}">
                <p14:modId xmlns:p14="http://schemas.microsoft.com/office/powerpoint/2010/main" val="256681494"/>
              </p:ext>
            </p:extLst>
          </p:nvPr>
        </p:nvGraphicFramePr>
        <p:xfrm>
          <a:off x="731838" y="927142"/>
          <a:ext cx="11013784" cy="3394838"/>
        </p:xfrm>
        <a:graphic>
          <a:graphicData uri="http://schemas.openxmlformats.org/drawingml/2006/table">
            <a:tbl>
              <a:tblPr firstRow="1" bandRow="1">
                <a:tableStyleId>{21E4AEA4-8DFA-4A89-87EB-49C32662AFE0}</a:tableStyleId>
              </a:tblPr>
              <a:tblGrid>
                <a:gridCol w="2304352">
                  <a:extLst>
                    <a:ext uri="{9D8B030D-6E8A-4147-A177-3AD203B41FA5}">
                      <a16:colId xmlns:a16="http://schemas.microsoft.com/office/drawing/2014/main" val="2509559688"/>
                    </a:ext>
                  </a:extLst>
                </a:gridCol>
                <a:gridCol w="3121053">
                  <a:extLst>
                    <a:ext uri="{9D8B030D-6E8A-4147-A177-3AD203B41FA5}">
                      <a16:colId xmlns:a16="http://schemas.microsoft.com/office/drawing/2014/main" val="554682343"/>
                    </a:ext>
                  </a:extLst>
                </a:gridCol>
                <a:gridCol w="5588379">
                  <a:extLst>
                    <a:ext uri="{9D8B030D-6E8A-4147-A177-3AD203B41FA5}">
                      <a16:colId xmlns:a16="http://schemas.microsoft.com/office/drawing/2014/main" val="1201239675"/>
                    </a:ext>
                  </a:extLst>
                </a:gridCol>
              </a:tblGrid>
              <a:tr h="370840">
                <a:tc>
                  <a:txBody>
                    <a:bodyPr/>
                    <a:lstStyle/>
                    <a:p>
                      <a:endParaRPr lang="fr-FR" sz="1000" dirty="0"/>
                    </a:p>
                  </a:txBody>
                  <a:tcPr/>
                </a:tc>
                <a:tc>
                  <a:txBody>
                    <a:bodyPr/>
                    <a:lstStyle/>
                    <a:p>
                      <a:r>
                        <a:rPr lang="fr-FR" sz="1000" b="1" dirty="0">
                          <a:effectLst/>
                          <a:latin typeface="Calibri" panose="020F0502020204030204" pitchFamily="34" charset="0"/>
                          <a:ea typeface="Calibri" panose="020F0502020204030204" pitchFamily="34" charset="0"/>
                          <a:cs typeface="Times New Roman" panose="02020603050405020304" pitchFamily="18" charset="0"/>
                        </a:rPr>
                        <a:t>Avant le décret n° 2019-301 du 10 avril 2019 relatif au CITIS (Congé pour Invalidité Temporaire Imputable au Service)</a:t>
                      </a:r>
                      <a:endParaRPr lang="fr-FR" sz="1000" dirty="0"/>
                    </a:p>
                  </a:txBody>
                  <a:tcPr/>
                </a:tc>
                <a:tc>
                  <a:txBody>
                    <a:bodyPr/>
                    <a:lstStyle/>
                    <a:p>
                      <a:r>
                        <a:rPr lang="fr-FR" sz="1000" b="1" kern="1200" dirty="0">
                          <a:solidFill>
                            <a:schemeClr val="lt1"/>
                          </a:solidFill>
                          <a:effectLst/>
                          <a:latin typeface="+mn-lt"/>
                          <a:ea typeface="+mn-ea"/>
                          <a:cs typeface="+mn-cs"/>
                        </a:rPr>
                        <a:t>Après le décret n° 2019-301 relatif au CITIS (Congé pour Invalidité Temporaire Imputable au Service) applicable à compter du 13 avril 2019 sauf disposition contraire </a:t>
                      </a:r>
                      <a:endParaRPr lang="fr-FR" sz="1000" dirty="0"/>
                    </a:p>
                  </a:txBody>
                  <a:tcPr/>
                </a:tc>
                <a:extLst>
                  <a:ext uri="{0D108BD9-81ED-4DB2-BD59-A6C34878D82A}">
                    <a16:rowId xmlns:a16="http://schemas.microsoft.com/office/drawing/2014/main" val="2141163750"/>
                  </a:ext>
                </a:extLst>
              </a:tr>
              <a:tr h="0">
                <a:tc>
                  <a:txBody>
                    <a:bodyPr/>
                    <a:lstStyle/>
                    <a:p>
                      <a:pPr>
                        <a:lnSpc>
                          <a:spcPct val="107000"/>
                        </a:lnSpc>
                      </a:pPr>
                      <a:r>
                        <a:rPr lang="fr-FR" sz="11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Rôle du médecin du travail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Il remettait un rapport dès lors que la commission de réforme était saisie.</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 CMFP reçoit un rapport uniquement pour les maladies professionnelles (hors présomption d’imputabilité).</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 médecin du travail informe l’autorité lorsque la maladie est présumée imputable au service (lorsque les 3 critères visés dans les tableaux du code de la sécurité sociale sont réunis).</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0030951"/>
                  </a:ext>
                </a:extLst>
              </a:tr>
              <a:tr h="0">
                <a:tc>
                  <a:txBody>
                    <a:bodyPr/>
                    <a:lstStyle/>
                    <a:p>
                      <a:pPr>
                        <a:lnSpc>
                          <a:spcPct val="107000"/>
                        </a:lnSpc>
                      </a:pPr>
                      <a:r>
                        <a:rPr lang="fr-FR" sz="11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Contrôle pendant le CITIS </a:t>
                      </a:r>
                      <a:endParaRPr lang="fr-FR"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Aucune obligation statutaire, opportunité laissée à l’appréciation de la collectivité (/assureur).</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L’agent devait s’y soumettre sous peine d’interruption de traitement.</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Une visite de contrôle doit être réalisée au moins une fois par an au-delà de six mois de prolongation du congé initialement accordé, avec obligation de s’y soumettre sous peine d’interruption du versement du traitement jusqu’à que cette visite soit effectuée.</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8509699"/>
                  </a:ext>
                </a:extLst>
              </a:tr>
              <a:tr h="0">
                <a:tc>
                  <a:txBody>
                    <a:bodyPr/>
                    <a:lstStyle/>
                    <a:p>
                      <a:pPr>
                        <a:lnSpc>
                          <a:spcPct val="107000"/>
                        </a:lnSpc>
                      </a:pPr>
                      <a:r>
                        <a:rPr lang="fr-FR" sz="11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Cumul d’activités pendant le CITIS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Application des règles de droit commun relative au cumul d’activités ; pas de lien avec la position d’AT ou MP.</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Cessation de toute activité rémunérée sauf activités ordonnées et contrôlées médicalement au titre de la réadaptation et les </a:t>
                      </a:r>
                      <a:r>
                        <a:rPr lang="fr-FR" sz="11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oeuvres</a:t>
                      </a: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l’esprit.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défaut le traitement sera interrompu.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764908"/>
                  </a:ext>
                </a:extLst>
              </a:tr>
            </a:tbl>
          </a:graphicData>
        </a:graphic>
      </p:graphicFrame>
      <p:sp>
        <p:nvSpPr>
          <p:cNvPr id="3" name="ZoneTexte 2">
            <a:extLst>
              <a:ext uri="{FF2B5EF4-FFF2-40B4-BE49-F238E27FC236}">
                <a16:creationId xmlns:a16="http://schemas.microsoft.com/office/drawing/2014/main" id="{AF7075E2-63C0-D4D6-17AA-D7C2BA578795}"/>
              </a:ext>
            </a:extLst>
          </p:cNvPr>
          <p:cNvSpPr txBox="1"/>
          <p:nvPr/>
        </p:nvSpPr>
        <p:spPr>
          <a:xfrm>
            <a:off x="731838" y="6323521"/>
            <a:ext cx="4125297" cy="413318"/>
          </a:xfrm>
          <a:prstGeom prst="rect">
            <a:avLst/>
          </a:prstGeom>
          <a:noFill/>
        </p:spPr>
        <p:txBody>
          <a:bodyPr wrap="square" rtlCol="0">
            <a:spAutoFit/>
          </a:bodyPr>
          <a:lstStyle/>
          <a:p>
            <a:pPr algn="just">
              <a:lnSpc>
                <a:spcPct val="107000"/>
              </a:lnSpc>
            </a:pPr>
            <a:r>
              <a:rPr lang="fr-FR" sz="10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En bleu : commentaires</a:t>
            </a:r>
          </a:p>
          <a:p>
            <a:pPr algn="just">
              <a:lnSpc>
                <a:spcPct val="107000"/>
              </a:lnSpc>
            </a:pPr>
            <a:r>
              <a:rPr lang="fr-FR" sz="1000" b="1" kern="0" dirty="0">
                <a:solidFill>
                  <a:srgbClr val="C45911"/>
                </a:solidFill>
                <a:effectLst/>
                <a:latin typeface="Calibri" panose="020F0502020204030204" pitchFamily="34" charset="0"/>
                <a:ea typeface="Calibri" panose="020F0502020204030204" pitchFamily="34" charset="0"/>
                <a:cs typeface="Calibri" panose="020F0502020204030204" pitchFamily="34" charset="0"/>
              </a:rPr>
              <a:t>En orange : articulation avec le contrat d’assurance statutaire</a:t>
            </a:r>
            <a:endParaRPr lang="fr-FR" dirty="0"/>
          </a:p>
        </p:txBody>
      </p:sp>
      <p:graphicFrame>
        <p:nvGraphicFramePr>
          <p:cNvPr id="8" name="Tableau 7">
            <a:extLst>
              <a:ext uri="{FF2B5EF4-FFF2-40B4-BE49-F238E27FC236}">
                <a16:creationId xmlns:a16="http://schemas.microsoft.com/office/drawing/2014/main" id="{F5EBA1D6-2ABF-8AC6-9D8A-09BB6E044053}"/>
              </a:ext>
            </a:extLst>
          </p:cNvPr>
          <p:cNvGraphicFramePr>
            <a:graphicFrameLocks noGrp="1"/>
          </p:cNvGraphicFramePr>
          <p:nvPr>
            <p:extLst>
              <p:ext uri="{D42A27DB-BD31-4B8C-83A1-F6EECF244321}">
                <p14:modId xmlns:p14="http://schemas.microsoft.com/office/powerpoint/2010/main" val="2385755900"/>
              </p:ext>
            </p:extLst>
          </p:nvPr>
        </p:nvGraphicFramePr>
        <p:xfrm>
          <a:off x="731838" y="4553458"/>
          <a:ext cx="11013784" cy="1769873"/>
        </p:xfrm>
        <a:graphic>
          <a:graphicData uri="http://schemas.openxmlformats.org/drawingml/2006/table">
            <a:tbl>
              <a:tblPr firstRow="1" bandRow="1">
                <a:tableStyleId>{21E4AEA4-8DFA-4A89-87EB-49C32662AFE0}</a:tableStyleId>
              </a:tblPr>
              <a:tblGrid>
                <a:gridCol w="2304352">
                  <a:extLst>
                    <a:ext uri="{9D8B030D-6E8A-4147-A177-3AD203B41FA5}">
                      <a16:colId xmlns:a16="http://schemas.microsoft.com/office/drawing/2014/main" val="3094641137"/>
                    </a:ext>
                  </a:extLst>
                </a:gridCol>
                <a:gridCol w="3121053">
                  <a:extLst>
                    <a:ext uri="{9D8B030D-6E8A-4147-A177-3AD203B41FA5}">
                      <a16:colId xmlns:a16="http://schemas.microsoft.com/office/drawing/2014/main" val="1904571744"/>
                    </a:ext>
                  </a:extLst>
                </a:gridCol>
                <a:gridCol w="5588379">
                  <a:extLst>
                    <a:ext uri="{9D8B030D-6E8A-4147-A177-3AD203B41FA5}">
                      <a16:colId xmlns:a16="http://schemas.microsoft.com/office/drawing/2014/main" val="3543176399"/>
                    </a:ext>
                  </a:extLst>
                </a:gridCol>
              </a:tblGrid>
              <a:tr h="0">
                <a:tc>
                  <a:txBody>
                    <a:bodyPr/>
                    <a:lstStyle/>
                    <a:p>
                      <a:pPr>
                        <a:lnSpc>
                          <a:spcPct val="107000"/>
                        </a:lnSpc>
                      </a:pPr>
                      <a:r>
                        <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Temps partiel thérapeutique</a:t>
                      </a:r>
                    </a:p>
                    <a:p>
                      <a:pPr>
                        <a:lnSpc>
                          <a:spcPct val="107000"/>
                        </a:lnSpc>
                      </a:pP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pPr>
                      <a:r>
                        <a:rPr lang="fr-FR" sz="1100" b="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Article 13-4 du décret n° 2021-1462 du 8 novembre 2021, FPT</a:t>
                      </a:r>
                    </a:p>
                    <a:p>
                      <a:pPr>
                        <a:lnSpc>
                          <a:spcPct val="107000"/>
                        </a:lnSpc>
                      </a:pPr>
                      <a:r>
                        <a:rPr lang="fr-FR" sz="1100" b="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Article  13-4 du décret n° 2021-996 du 28 juillet 2021, FPH</a:t>
                      </a:r>
                    </a:p>
                  </a:txBody>
                  <a:tcPr marL="68580" marR="68580" marT="0" marB="0">
                    <a:solidFill>
                      <a:schemeClr val="accent1">
                        <a:lumMod val="40000"/>
                        <a:lumOff val="60000"/>
                      </a:schemeClr>
                    </a:solidFill>
                  </a:tcPr>
                </a:tc>
                <a:tc>
                  <a:txBody>
                    <a:bodyPr/>
                    <a:lstStyle/>
                    <a:p>
                      <a:pPr algn="just">
                        <a:lnSpc>
                          <a:spcPct val="107000"/>
                        </a:lnSpc>
                      </a:pPr>
                      <a:r>
                        <a:rPr lang="fr-FR" sz="1100" b="0" kern="100" dirty="0">
                          <a:solidFill>
                            <a:srgbClr val="000000"/>
                          </a:solidFill>
                          <a:effectLst/>
                          <a:latin typeface="Calibri" panose="020F0502020204030204" pitchFamily="34" charset="0"/>
                          <a:ea typeface="+mn-ea"/>
                          <a:cs typeface="Times New Roman" panose="02020603050405020304" pitchFamily="18" charset="0"/>
                        </a:rPr>
                        <a:t>Lorsque le fonctionnaire demande la prolongation de l'autorisation d'accomplir un service à temps partiel pour raison thérapeutique au-delà d'une période continue ou discontinue de trois mois, l'autorité fait procéder sans délai par un médecin agréé à l'examen de l'intéressé.</a:t>
                      </a:r>
                      <a:endParaRPr lang="fr-FR" sz="1100" b="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955167175"/>
                  </a:ext>
                </a:extLst>
              </a:tr>
              <a:tr h="0">
                <a:tc>
                  <a:txBody>
                    <a:bodyPr/>
                    <a:lstStyle/>
                    <a:p>
                      <a:pPr>
                        <a:lnSpc>
                          <a:spcPct val="107000"/>
                        </a:lnSpc>
                      </a:pPr>
                      <a:r>
                        <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Remarque</a:t>
                      </a:r>
                    </a:p>
                  </a:txBody>
                  <a:tcPr marL="68580" marR="68580" marT="0" marB="0">
                    <a:solidFill>
                      <a:schemeClr val="accent1">
                        <a:lumMod val="40000"/>
                        <a:lumOff val="60000"/>
                      </a:schemeClr>
                    </a:solidFill>
                  </a:tcPr>
                </a:tc>
                <a:tc>
                  <a:txBody>
                    <a:bodyPr/>
                    <a:lstStyle/>
                    <a:p>
                      <a:pPr>
                        <a:lnSpc>
                          <a:spcPct val="107000"/>
                        </a:lnSpc>
                      </a:pPr>
                      <a:r>
                        <a:rPr lang="fr-FR" sz="1100" b="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Décret n° 2022-350 du 11 mars 2022, FPT</a:t>
                      </a:r>
                    </a:p>
                    <a:p>
                      <a:pPr>
                        <a:lnSpc>
                          <a:spcPct val="107000"/>
                        </a:lnSpc>
                      </a:pPr>
                      <a:r>
                        <a:rPr lang="fr-FR" sz="1100" b="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Décret n° 2022-351 du 11 mars 2022, FPH</a:t>
                      </a:r>
                    </a:p>
                  </a:txBody>
                  <a:tcPr marL="68580" marR="68580" marT="0" marB="0">
                    <a:solidFill>
                      <a:schemeClr val="accent1">
                        <a:lumMod val="40000"/>
                        <a:lumOff val="60000"/>
                      </a:schemeClr>
                    </a:solidFill>
                  </a:tcPr>
                </a:tc>
                <a:tc>
                  <a:txBody>
                    <a:bodyPr/>
                    <a:lstStyle/>
                    <a:p>
                      <a:pPr algn="just">
                        <a:lnSpc>
                          <a:spcPct val="107000"/>
                        </a:lnSpc>
                      </a:pPr>
                      <a:r>
                        <a:rPr lang="fr-FR" sz="1100" b="0" kern="100" dirty="0">
                          <a:solidFill>
                            <a:srgbClr val="000000"/>
                          </a:solidFill>
                          <a:effectLst/>
                          <a:latin typeface="Calibri" panose="020F0502020204030204" pitchFamily="34" charset="0"/>
                          <a:ea typeface="+mn-ea"/>
                          <a:cs typeface="Times New Roman" panose="02020603050405020304" pitchFamily="18" charset="0"/>
                        </a:rPr>
                        <a:t>Diminution des cas de saisine du Conseil Médical obligeant les collectivités à solliciter des expertises, conformément aux obligations réglementaires.</a:t>
                      </a:r>
                    </a:p>
                    <a:p>
                      <a:pPr algn="just">
                        <a:lnSpc>
                          <a:spcPct val="107000"/>
                        </a:lnSpc>
                      </a:pPr>
                      <a:r>
                        <a:rPr lang="fr-FR" sz="1100" b="0" kern="100" dirty="0">
                          <a:solidFill>
                            <a:srgbClr val="000000"/>
                          </a:solidFill>
                          <a:effectLst/>
                          <a:latin typeface="Calibri" panose="020F0502020204030204" pitchFamily="34" charset="0"/>
                          <a:ea typeface="+mn-ea"/>
                          <a:cs typeface="Times New Roman" panose="02020603050405020304" pitchFamily="18" charset="0"/>
                        </a:rPr>
                        <a:t> </a:t>
                      </a:r>
                    </a:p>
                  </a:txBody>
                  <a:tcPr marL="68580" marR="68580" marT="0" marB="0">
                    <a:solidFill>
                      <a:schemeClr val="accent1">
                        <a:lumMod val="40000"/>
                        <a:lumOff val="60000"/>
                      </a:schemeClr>
                    </a:solidFill>
                  </a:tcPr>
                </a:tc>
                <a:extLst>
                  <a:ext uri="{0D108BD9-81ED-4DB2-BD59-A6C34878D82A}">
                    <a16:rowId xmlns:a16="http://schemas.microsoft.com/office/drawing/2014/main" val="1605778149"/>
                  </a:ext>
                </a:extLst>
              </a:tr>
              <a:tr h="0">
                <a:tc>
                  <a:txBody>
                    <a:bodyPr/>
                    <a:lstStyle/>
                    <a:p>
                      <a:pPr>
                        <a:lnSpc>
                          <a:spcPct val="107000"/>
                        </a:lnSpc>
                      </a:pP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pPr>
                      <a:r>
                        <a:rPr lang="fr-FR" sz="1100" b="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Risques psycho-sociaux</a:t>
                      </a:r>
                    </a:p>
                  </a:txBody>
                  <a:tcPr marL="68580" marR="68580" marT="0" marB="0">
                    <a:solidFill>
                      <a:schemeClr val="accent1">
                        <a:lumMod val="40000"/>
                        <a:lumOff val="60000"/>
                      </a:schemeClr>
                    </a:solidFill>
                  </a:tcPr>
                </a:tc>
                <a:tc>
                  <a:txBody>
                    <a:bodyPr/>
                    <a:lstStyle/>
                    <a:p>
                      <a:pPr algn="just">
                        <a:lnSpc>
                          <a:spcPct val="107000"/>
                        </a:lnSpc>
                      </a:pPr>
                      <a:r>
                        <a:rPr lang="fr-FR" sz="1100" b="0" kern="100" dirty="0">
                          <a:solidFill>
                            <a:srgbClr val="000000"/>
                          </a:solidFill>
                          <a:effectLst/>
                          <a:latin typeface="Calibri" panose="020F0502020204030204" pitchFamily="34" charset="0"/>
                          <a:ea typeface="+mn-ea"/>
                          <a:cs typeface="Times New Roman" panose="02020603050405020304" pitchFamily="18" charset="0"/>
                        </a:rPr>
                        <a:t>Les pièces médicales ne suffisent pas pour statuer, il vous faudra des enquêtes administratives, CHSCT, pièces administratives complémentaires de l’employeur expliquant les circonstances détaillées.</a:t>
                      </a:r>
                    </a:p>
                  </a:txBody>
                  <a:tcPr marL="68580" marR="68580" marT="0" marB="0">
                    <a:solidFill>
                      <a:schemeClr val="accent1">
                        <a:lumMod val="40000"/>
                        <a:lumOff val="60000"/>
                      </a:schemeClr>
                    </a:solidFill>
                  </a:tcPr>
                </a:tc>
                <a:extLst>
                  <a:ext uri="{0D108BD9-81ED-4DB2-BD59-A6C34878D82A}">
                    <a16:rowId xmlns:a16="http://schemas.microsoft.com/office/drawing/2014/main" val="843059082"/>
                  </a:ext>
                </a:extLst>
              </a:tr>
            </a:tbl>
          </a:graphicData>
        </a:graphic>
      </p:graphicFrame>
    </p:spTree>
    <p:extLst>
      <p:ext uri="{BB962C8B-B14F-4D97-AF65-F5344CB8AC3E}">
        <p14:creationId xmlns:p14="http://schemas.microsoft.com/office/powerpoint/2010/main" val="27145359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2CA61860-E9FC-74B5-B5A4-F8FDACB2C597}"/>
              </a:ext>
            </a:extLst>
          </p:cNvPr>
          <p:cNvSpPr>
            <a:spLocks noGrp="1"/>
          </p:cNvSpPr>
          <p:nvPr>
            <p:ph idx="1"/>
          </p:nvPr>
        </p:nvSpPr>
        <p:spPr/>
        <p:txBody>
          <a:bodyPr/>
          <a:lstStyle/>
          <a:p>
            <a:endParaRPr lang="fr-FR"/>
          </a:p>
        </p:txBody>
      </p:sp>
      <p:sp>
        <p:nvSpPr>
          <p:cNvPr id="4" name="Espace réservé de la date 3">
            <a:extLst>
              <a:ext uri="{FF2B5EF4-FFF2-40B4-BE49-F238E27FC236}">
                <a16:creationId xmlns:a16="http://schemas.microsoft.com/office/drawing/2014/main" id="{F6D09622-EAA9-573D-DE0A-97348DD9EAAD}"/>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E3B07CC8-044C-F849-1E91-833D58E8101E}"/>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57C5D4C9-E849-8162-AA57-958E8FBE8EF9}"/>
              </a:ext>
            </a:extLst>
          </p:cNvPr>
          <p:cNvSpPr>
            <a:spLocks noGrp="1"/>
          </p:cNvSpPr>
          <p:nvPr>
            <p:ph type="sldNum" sz="quarter" idx="12"/>
          </p:nvPr>
        </p:nvSpPr>
        <p:spPr/>
        <p:txBody>
          <a:bodyPr/>
          <a:lstStyle/>
          <a:p>
            <a:fld id="{4F7C0F30-2BA6-4E2D-AFC7-62C5E77ECC9C}" type="slidenum">
              <a:rPr lang="fr-FR" smtClean="0"/>
              <a:t>36</a:t>
            </a:fld>
            <a:endParaRPr lang="fr-FR" dirty="0"/>
          </a:p>
        </p:txBody>
      </p:sp>
      <p:sp>
        <p:nvSpPr>
          <p:cNvPr id="7" name="Titre 6">
            <a:extLst>
              <a:ext uri="{FF2B5EF4-FFF2-40B4-BE49-F238E27FC236}">
                <a16:creationId xmlns:a16="http://schemas.microsoft.com/office/drawing/2014/main" id="{CBF31689-1AD3-E7FC-5A78-97163138F8C5}"/>
              </a:ext>
            </a:extLst>
          </p:cNvPr>
          <p:cNvSpPr>
            <a:spLocks noGrp="1"/>
          </p:cNvSpPr>
          <p:nvPr>
            <p:ph type="title"/>
          </p:nvPr>
        </p:nvSpPr>
        <p:spPr/>
        <p:txBody>
          <a:bodyPr/>
          <a:lstStyle/>
          <a:p>
            <a:r>
              <a:rPr lang="fr-FR" dirty="0"/>
              <a:t>Le CITIS</a:t>
            </a:r>
          </a:p>
        </p:txBody>
      </p:sp>
      <p:graphicFrame>
        <p:nvGraphicFramePr>
          <p:cNvPr id="2" name="Espace réservé du contenu 1">
            <a:extLst>
              <a:ext uri="{FF2B5EF4-FFF2-40B4-BE49-F238E27FC236}">
                <a16:creationId xmlns:a16="http://schemas.microsoft.com/office/drawing/2014/main" id="{E43C51AE-EAC6-061B-32C1-1C218BD700BE}"/>
              </a:ext>
            </a:extLst>
          </p:cNvPr>
          <p:cNvGraphicFramePr>
            <a:graphicFrameLocks/>
          </p:cNvGraphicFramePr>
          <p:nvPr>
            <p:extLst>
              <p:ext uri="{D42A27DB-BD31-4B8C-83A1-F6EECF244321}">
                <p14:modId xmlns:p14="http://schemas.microsoft.com/office/powerpoint/2010/main" val="3189806110"/>
              </p:ext>
            </p:extLst>
          </p:nvPr>
        </p:nvGraphicFramePr>
        <p:xfrm>
          <a:off x="731838" y="927142"/>
          <a:ext cx="11013784" cy="5376101"/>
        </p:xfrm>
        <a:graphic>
          <a:graphicData uri="http://schemas.openxmlformats.org/drawingml/2006/table">
            <a:tbl>
              <a:tblPr firstRow="1" bandRow="1">
                <a:tableStyleId>{21E4AEA4-8DFA-4A89-87EB-49C32662AFE0}</a:tableStyleId>
              </a:tblPr>
              <a:tblGrid>
                <a:gridCol w="2304352">
                  <a:extLst>
                    <a:ext uri="{9D8B030D-6E8A-4147-A177-3AD203B41FA5}">
                      <a16:colId xmlns:a16="http://schemas.microsoft.com/office/drawing/2014/main" val="2509559688"/>
                    </a:ext>
                  </a:extLst>
                </a:gridCol>
                <a:gridCol w="3121053">
                  <a:extLst>
                    <a:ext uri="{9D8B030D-6E8A-4147-A177-3AD203B41FA5}">
                      <a16:colId xmlns:a16="http://schemas.microsoft.com/office/drawing/2014/main" val="554682343"/>
                    </a:ext>
                  </a:extLst>
                </a:gridCol>
                <a:gridCol w="5588379">
                  <a:extLst>
                    <a:ext uri="{9D8B030D-6E8A-4147-A177-3AD203B41FA5}">
                      <a16:colId xmlns:a16="http://schemas.microsoft.com/office/drawing/2014/main" val="1201239675"/>
                    </a:ext>
                  </a:extLst>
                </a:gridCol>
              </a:tblGrid>
              <a:tr h="370840">
                <a:tc>
                  <a:txBody>
                    <a:bodyPr/>
                    <a:lstStyle/>
                    <a:p>
                      <a:endParaRPr lang="fr-FR" sz="1000" dirty="0"/>
                    </a:p>
                  </a:txBody>
                  <a:tcPr/>
                </a:tc>
                <a:tc>
                  <a:txBody>
                    <a:bodyPr/>
                    <a:lstStyle/>
                    <a:p>
                      <a:r>
                        <a:rPr lang="fr-FR" sz="1000" b="1" dirty="0">
                          <a:effectLst/>
                          <a:latin typeface="Calibri" panose="020F0502020204030204" pitchFamily="34" charset="0"/>
                          <a:ea typeface="Calibri" panose="020F0502020204030204" pitchFamily="34" charset="0"/>
                          <a:cs typeface="Times New Roman" panose="02020603050405020304" pitchFamily="18" charset="0"/>
                        </a:rPr>
                        <a:t>Avant le décret n° 2019-301 du 10 avril 2019 relatif au CITIS (Congé pour Invalidité Temporaire Imputable au Service)</a:t>
                      </a:r>
                      <a:endParaRPr lang="fr-FR" sz="1000" dirty="0"/>
                    </a:p>
                  </a:txBody>
                  <a:tcPr/>
                </a:tc>
                <a:tc>
                  <a:txBody>
                    <a:bodyPr/>
                    <a:lstStyle/>
                    <a:p>
                      <a:r>
                        <a:rPr lang="fr-FR" sz="1000" b="1" kern="1200" dirty="0">
                          <a:solidFill>
                            <a:schemeClr val="lt1"/>
                          </a:solidFill>
                          <a:effectLst/>
                          <a:latin typeface="+mn-lt"/>
                          <a:ea typeface="+mn-ea"/>
                          <a:cs typeface="+mn-cs"/>
                        </a:rPr>
                        <a:t>Après le décret n° 2019-301 relatif au CITIS (Congé pour Invalidité Temporaire Imputable au Service) applicable à compter du 13 avril 2019 sauf disposition contraire </a:t>
                      </a:r>
                      <a:endParaRPr lang="fr-FR" sz="1000" dirty="0"/>
                    </a:p>
                  </a:txBody>
                  <a:tcPr/>
                </a:tc>
                <a:extLst>
                  <a:ext uri="{0D108BD9-81ED-4DB2-BD59-A6C34878D82A}">
                    <a16:rowId xmlns:a16="http://schemas.microsoft.com/office/drawing/2014/main" val="2141163750"/>
                  </a:ext>
                </a:extLst>
              </a:tr>
              <a:tr h="0">
                <a:tc>
                  <a:txBody>
                    <a:bodyPr/>
                    <a:lstStyle/>
                    <a:p>
                      <a:pPr>
                        <a:lnSpc>
                          <a:spcPct val="107000"/>
                        </a:lnSpc>
                      </a:pPr>
                      <a:r>
                        <a:rPr lang="fr-FR" sz="11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Certificat médical final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Absence d’obligation statutaire de transmettre cette pièce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Suite à une guérison ou une consolidation, l’agent devra transmettre à l’autorité territoriale un certificat médical final.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Sauf si une expertise médicale précise la date de consolidation et le taux d’IPP.</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Ainsi, dans certaines situations et pour pallier l’absence de transmission du certificat médical final malgré les demandes de l’autorité territoriale (en lettre recommandée avec avis de réception -traçabilité-), une expertise médicale peut être diligentée </a:t>
                      </a:r>
                      <a:r>
                        <a:rPr lang="fr-FR" sz="1100" u="sng"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et ce, au cas par cas</a:t>
                      </a:r>
                      <a:r>
                        <a:rPr lang="fr-FR" sz="11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 ce titre, l’arrêt de la Cour administrative d’appel de Paris, 29/09/2023, n°22PA03262 : « </a:t>
                      </a:r>
                      <a:r>
                        <a:rPr lang="fr-FR" sz="11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14. Pour contester les conclusions de ces deux expertises et soutenir qu’elle souffre d’un syndrome de stress post-traumatique et de céphalées chroniques invalidantes, en lien direct avec l’accident de service du 4 juillet 2019 et qui se sont poursuivies après le 25 septembre 2019, </a:t>
                      </a:r>
                      <a:r>
                        <a:rPr lang="fr-FR" sz="1100" i="1" u="sng"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Mme B invoque, en premier lieu, la circonstance qu’elle n’a pas fourni à son employeur le certificat médical final de guérison ou de consolidation prévu par l’article 37-17 du décret du 30 juillet 1987 précité</a:t>
                      </a:r>
                      <a:r>
                        <a:rPr lang="fr-FR" sz="11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fr-FR" sz="1100" i="1" u="sng"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Toutefois, l’absence de production d’un tel certificat est sans incidence sur la légalité des décisions attaquées</a:t>
                      </a:r>
                      <a:r>
                        <a:rPr lang="fr-FR" sz="11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fr-FR" sz="1100" i="1" u="sng"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dès lors que la région Ile-de-France a diligenté </a:t>
                      </a:r>
                      <a:r>
                        <a:rPr lang="fr-FR" sz="1100" b="1" i="1" u="sng"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deux expertises successives aux fins de statuer sur l’état de santé </a:t>
                      </a:r>
                      <a:r>
                        <a:rPr lang="fr-FR" sz="1100" i="1" u="sng"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 Mme B, </a:t>
                      </a:r>
                      <a:r>
                        <a:rPr lang="fr-FR" sz="1100" b="1" i="1" u="sng"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dont les conclusions ont permis de pallier cette absence</a:t>
                      </a:r>
                      <a:r>
                        <a:rPr lang="fr-FR" sz="11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2301630"/>
                  </a:ext>
                </a:extLst>
              </a:tr>
              <a:tr h="0">
                <a:tc>
                  <a:txBody>
                    <a:bodyPr/>
                    <a:lstStyle/>
                    <a:p>
                      <a:pPr>
                        <a:lnSpc>
                          <a:spcPct val="107000"/>
                        </a:lnSpc>
                      </a:pPr>
                      <a:r>
                        <a:rPr lang="fr-FR" sz="11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Pour les agents à temps non complet affiliés à la CNRACL travaillant dans plusieurs collectivités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Placement en congé pour accident de service/maladie imputable au service dans chaque collectivité employeur en s’appuyant sur le principe de la continuité de carrière</a:t>
                      </a:r>
                    </a:p>
                    <a:p>
                      <a:pPr>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pPr>
                      <a:r>
                        <a:rPr lang="fr-FR"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 décret prévoit expressément la gestion de ces agents avec un placement en CITIS pour l’ensemble des employeurs : décision de la collectivité auprès de laquelle il exerce les fonctions ayant entrainé l’AT ou la MP qui s’impose aux autres employeurs.</a:t>
                      </a:r>
                      <a:endParaRPr lang="fr-FR"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9333755"/>
                  </a:ext>
                </a:extLst>
              </a:tr>
            </a:tbl>
          </a:graphicData>
        </a:graphic>
      </p:graphicFrame>
      <p:sp>
        <p:nvSpPr>
          <p:cNvPr id="3" name="ZoneTexte 2">
            <a:extLst>
              <a:ext uri="{FF2B5EF4-FFF2-40B4-BE49-F238E27FC236}">
                <a16:creationId xmlns:a16="http://schemas.microsoft.com/office/drawing/2014/main" id="{E48D33DE-8917-6453-CDE6-89374F245B84}"/>
              </a:ext>
            </a:extLst>
          </p:cNvPr>
          <p:cNvSpPr txBox="1"/>
          <p:nvPr/>
        </p:nvSpPr>
        <p:spPr>
          <a:xfrm>
            <a:off x="731838" y="6323521"/>
            <a:ext cx="4125297" cy="413318"/>
          </a:xfrm>
          <a:prstGeom prst="rect">
            <a:avLst/>
          </a:prstGeom>
          <a:noFill/>
        </p:spPr>
        <p:txBody>
          <a:bodyPr wrap="square" rtlCol="0">
            <a:spAutoFit/>
          </a:bodyPr>
          <a:lstStyle/>
          <a:p>
            <a:pPr algn="just">
              <a:lnSpc>
                <a:spcPct val="107000"/>
              </a:lnSpc>
            </a:pPr>
            <a:r>
              <a:rPr lang="fr-FR" sz="10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En bleu : commentaires</a:t>
            </a:r>
          </a:p>
          <a:p>
            <a:pPr algn="just">
              <a:lnSpc>
                <a:spcPct val="107000"/>
              </a:lnSpc>
            </a:pPr>
            <a:r>
              <a:rPr lang="fr-FR" sz="1000" b="1" kern="0" dirty="0">
                <a:solidFill>
                  <a:srgbClr val="C45911"/>
                </a:solidFill>
                <a:effectLst/>
                <a:latin typeface="Calibri" panose="020F0502020204030204" pitchFamily="34" charset="0"/>
                <a:ea typeface="Calibri" panose="020F0502020204030204" pitchFamily="34" charset="0"/>
                <a:cs typeface="Calibri" panose="020F0502020204030204" pitchFamily="34" charset="0"/>
              </a:rPr>
              <a:t>En orange : articulation avec le contrat d’assurance statutaire</a:t>
            </a:r>
            <a:endParaRPr lang="fr-FR" dirty="0"/>
          </a:p>
        </p:txBody>
      </p:sp>
    </p:spTree>
    <p:extLst>
      <p:ext uri="{BB962C8B-B14F-4D97-AF65-F5344CB8AC3E}">
        <p14:creationId xmlns:p14="http://schemas.microsoft.com/office/powerpoint/2010/main" val="23402489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1FDA01E-6A04-8E0C-3B12-9EF517A6692A}"/>
              </a:ext>
            </a:extLst>
          </p:cNvPr>
          <p:cNvSpPr>
            <a:spLocks noGrp="1"/>
          </p:cNvSpPr>
          <p:nvPr>
            <p:ph type="title"/>
          </p:nvPr>
        </p:nvSpPr>
        <p:spPr/>
        <p:txBody>
          <a:bodyPr/>
          <a:lstStyle/>
          <a:p>
            <a:r>
              <a:rPr lang="fr-FR" dirty="0"/>
              <a:t>Le formulaire CERFA</a:t>
            </a:r>
          </a:p>
        </p:txBody>
      </p:sp>
      <p:sp>
        <p:nvSpPr>
          <p:cNvPr id="8" name="Espace réservé du texte 7">
            <a:extLst>
              <a:ext uri="{FF2B5EF4-FFF2-40B4-BE49-F238E27FC236}">
                <a16:creationId xmlns:a16="http://schemas.microsoft.com/office/drawing/2014/main" id="{0416589A-2895-154C-0950-17C124752997}"/>
              </a:ext>
            </a:extLst>
          </p:cNvPr>
          <p:cNvSpPr>
            <a:spLocks noGrp="1"/>
          </p:cNvSpPr>
          <p:nvPr>
            <p:ph type="body" idx="1"/>
          </p:nvPr>
        </p:nvSpPr>
        <p:spPr/>
        <p:txBody>
          <a:bodyPr/>
          <a:lstStyle/>
          <a:p>
            <a:endParaRPr lang="fr-FR"/>
          </a:p>
        </p:txBody>
      </p:sp>
      <p:sp>
        <p:nvSpPr>
          <p:cNvPr id="3" name="Espace réservé de la date 2">
            <a:extLst>
              <a:ext uri="{FF2B5EF4-FFF2-40B4-BE49-F238E27FC236}">
                <a16:creationId xmlns:a16="http://schemas.microsoft.com/office/drawing/2014/main" id="{1F8F47E9-823E-D9F8-0912-415B052E9FB9}"/>
              </a:ext>
            </a:extLst>
          </p:cNvPr>
          <p:cNvSpPr>
            <a:spLocks noGrp="1"/>
          </p:cNvSpPr>
          <p:nvPr>
            <p:ph type="dt" sz="half" idx="10"/>
          </p:nvPr>
        </p:nvSpPr>
        <p:spPr/>
        <p:txBody>
          <a:bodyPr/>
          <a:lstStyle/>
          <a:p>
            <a:r>
              <a:rPr lang="fr-FR"/>
              <a:t>15/11/2024 - Diffusion externe confidentielle</a:t>
            </a:r>
            <a:endParaRPr lang="fr-FR" dirty="0"/>
          </a:p>
        </p:txBody>
      </p:sp>
      <p:sp>
        <p:nvSpPr>
          <p:cNvPr id="4" name="Espace réservé du pied de page 3">
            <a:extLst>
              <a:ext uri="{FF2B5EF4-FFF2-40B4-BE49-F238E27FC236}">
                <a16:creationId xmlns:a16="http://schemas.microsoft.com/office/drawing/2014/main" id="{0F2B66DE-11EA-2494-4539-8E91A068F4F9}"/>
              </a:ext>
            </a:extLst>
          </p:cNvPr>
          <p:cNvSpPr>
            <a:spLocks noGrp="1"/>
          </p:cNvSpPr>
          <p:nvPr>
            <p:ph type="ftr" sz="quarter" idx="11"/>
          </p:nvPr>
        </p:nvSpPr>
        <p:spPr/>
        <p:txBody>
          <a:bodyPr/>
          <a:lstStyle/>
          <a:p>
            <a:r>
              <a:rPr lang="fr-FR"/>
              <a:t>Médecins conseils Relyens - FNAMA</a:t>
            </a:r>
            <a:endParaRPr lang="fr-FR" dirty="0"/>
          </a:p>
        </p:txBody>
      </p:sp>
      <p:sp>
        <p:nvSpPr>
          <p:cNvPr id="5" name="Espace réservé du numéro de diapositive 4">
            <a:extLst>
              <a:ext uri="{FF2B5EF4-FFF2-40B4-BE49-F238E27FC236}">
                <a16:creationId xmlns:a16="http://schemas.microsoft.com/office/drawing/2014/main" id="{F1B0613F-E6D1-C574-11F4-17CDA67BF6E1}"/>
              </a:ext>
            </a:extLst>
          </p:cNvPr>
          <p:cNvSpPr>
            <a:spLocks noGrp="1"/>
          </p:cNvSpPr>
          <p:nvPr>
            <p:ph type="sldNum" sz="quarter" idx="12"/>
          </p:nvPr>
        </p:nvSpPr>
        <p:spPr/>
        <p:txBody>
          <a:bodyPr/>
          <a:lstStyle/>
          <a:p>
            <a:fld id="{4F7C0F30-2BA6-4E2D-AFC7-62C5E77ECC9C}" type="slidenum">
              <a:rPr lang="fr-FR" smtClean="0"/>
              <a:t>37</a:t>
            </a:fld>
            <a:endParaRPr lang="fr-FR" dirty="0"/>
          </a:p>
        </p:txBody>
      </p:sp>
    </p:spTree>
    <p:extLst>
      <p:ext uri="{BB962C8B-B14F-4D97-AF65-F5344CB8AC3E}">
        <p14:creationId xmlns:p14="http://schemas.microsoft.com/office/powerpoint/2010/main" val="16677936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7F1AE7B6-3A8A-0A79-D49F-C242779BBB18}"/>
              </a:ext>
            </a:extLst>
          </p:cNvPr>
          <p:cNvSpPr>
            <a:spLocks noGrp="1"/>
          </p:cNvSpPr>
          <p:nvPr>
            <p:ph idx="1"/>
          </p:nvPr>
        </p:nvSpPr>
        <p:spPr/>
        <p:txBody>
          <a:bodyPr>
            <a:normAutofit/>
          </a:bodyPr>
          <a:lstStyle/>
          <a:p>
            <a:pPr lvl="0">
              <a:lnSpc>
                <a:spcPct val="110000"/>
              </a:lnSpc>
            </a:pPr>
            <a:r>
              <a:rPr lang="fr-FR" sz="1400" cap="none" dirty="0">
                <a:solidFill>
                  <a:schemeClr val="tx2"/>
                </a:solidFill>
              </a:rPr>
              <a:t>Décret n° 2019-854 du 20 août 2019 portant diverses mesures de simplification dans les domaines de la santé et des affaires sociales et à l'article 100 de la loi de financement de la sécurité sociale pour 2021</a:t>
            </a:r>
          </a:p>
          <a:p>
            <a:pPr lvl="0">
              <a:lnSpc>
                <a:spcPct val="110000"/>
              </a:lnSpc>
            </a:pPr>
            <a:r>
              <a:rPr lang="fr-FR" sz="1400" cap="none" dirty="0">
                <a:solidFill>
                  <a:schemeClr val="tx2"/>
                </a:solidFill>
                <a:sym typeface="Wingdings" panose="05000000000000000000" pitchFamily="2" charset="2"/>
              </a:rPr>
              <a:t></a:t>
            </a:r>
            <a:r>
              <a:rPr lang="fr-FR" sz="1400" cap="none" dirty="0">
                <a:solidFill>
                  <a:schemeClr val="tx2"/>
                </a:solidFill>
              </a:rPr>
              <a:t> Rappels des bonnes pratiques sur établissement des volets CERFA</a:t>
            </a:r>
          </a:p>
          <a:p>
            <a:pPr>
              <a:lnSpc>
                <a:spcPct val="110000"/>
              </a:lnSpc>
            </a:pPr>
            <a:endParaRPr lang="fr-FR" sz="1400" cap="none" dirty="0">
              <a:solidFill>
                <a:schemeClr val="tx2"/>
              </a:solidFill>
            </a:endParaRPr>
          </a:p>
          <a:p>
            <a:pPr>
              <a:lnSpc>
                <a:spcPct val="110000"/>
              </a:lnSpc>
            </a:pPr>
            <a:r>
              <a:rPr lang="fr-FR" sz="1400" b="0" cap="none" dirty="0">
                <a:solidFill>
                  <a:schemeClr val="accent4"/>
                </a:solidFill>
                <a:sym typeface="Wingdings" panose="05000000000000000000" pitchFamily="2" charset="2"/>
              </a:rPr>
              <a:t></a:t>
            </a:r>
            <a:r>
              <a:rPr lang="fr-FR" sz="1400" b="0" cap="none" dirty="0">
                <a:solidFill>
                  <a:schemeClr val="tx2"/>
                </a:solidFill>
              </a:rPr>
              <a:t> S’assurer du régime auquel appartient le patient, afin d’éviter les transmissions auprès de la CPAM en cas d’AT/MP.</a:t>
            </a:r>
          </a:p>
          <a:p>
            <a:pPr>
              <a:lnSpc>
                <a:spcPct val="110000"/>
              </a:lnSpc>
            </a:pPr>
            <a:r>
              <a:rPr lang="fr-FR" sz="1400" b="0" cap="none" dirty="0">
                <a:solidFill>
                  <a:schemeClr val="accent4"/>
                </a:solidFill>
                <a:sym typeface="Wingdings" panose="05000000000000000000" pitchFamily="2" charset="2"/>
              </a:rPr>
              <a:t></a:t>
            </a:r>
            <a:r>
              <a:rPr lang="fr-FR" sz="1400" b="0" cap="none" dirty="0">
                <a:solidFill>
                  <a:schemeClr val="tx2"/>
                </a:solidFill>
              </a:rPr>
              <a:t> Le volet CERFA AT/MP doit être aussi rempli par le médecin pour toute rechute ou constatation de nouvelles lésions.</a:t>
            </a:r>
          </a:p>
          <a:p>
            <a:pPr>
              <a:lnSpc>
                <a:spcPct val="110000"/>
              </a:lnSpc>
            </a:pPr>
            <a:r>
              <a:rPr lang="fr-FR" sz="1400" b="0" cap="none" dirty="0">
                <a:solidFill>
                  <a:schemeClr val="tx2"/>
                </a:solidFill>
              </a:rPr>
              <a:t>Pour autant, spécificité pour les fonctionnaires étant donné que l'article 37-9 dernier alinéa du décret n°87-602 du 30 juillet 1987 dispose que "Pour obtenir la prolongation du congé initialement accordé, le fonctionnaire adresse à l'autorité territoriale un certificat médical dans les mêmes formes que celles prévues au 2° de l'article 37-2."</a:t>
            </a:r>
          </a:p>
          <a:p>
            <a:pPr>
              <a:lnSpc>
                <a:spcPct val="110000"/>
              </a:lnSpc>
            </a:pPr>
            <a:r>
              <a:rPr lang="fr-FR" sz="1400" b="0" cap="none" dirty="0">
                <a:solidFill>
                  <a:schemeClr val="tx2"/>
                </a:solidFill>
              </a:rPr>
              <a:t>Au 2° de l'article 37-2 dudit décret : "2° Un certificat médical indiquant la nature et le siège des lésions résultant de l'accident ou de la maladie ainsi que, le cas échéant, la durée probable de l'incapacité de travail en découlant."</a:t>
            </a:r>
          </a:p>
          <a:p>
            <a:endParaRPr lang="fr-FR" dirty="0"/>
          </a:p>
        </p:txBody>
      </p:sp>
      <p:sp>
        <p:nvSpPr>
          <p:cNvPr id="4" name="Espace réservé de la date 3">
            <a:extLst>
              <a:ext uri="{FF2B5EF4-FFF2-40B4-BE49-F238E27FC236}">
                <a16:creationId xmlns:a16="http://schemas.microsoft.com/office/drawing/2014/main" id="{FE8BD95A-90FF-6F2E-9569-D17D60B023B7}"/>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EC016FB7-4919-5152-0C9F-52FC45732755}"/>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DC030417-9F17-CCCE-DF56-F3EBE7CF34BE}"/>
              </a:ext>
            </a:extLst>
          </p:cNvPr>
          <p:cNvSpPr>
            <a:spLocks noGrp="1"/>
          </p:cNvSpPr>
          <p:nvPr>
            <p:ph type="sldNum" sz="quarter" idx="12"/>
          </p:nvPr>
        </p:nvSpPr>
        <p:spPr/>
        <p:txBody>
          <a:bodyPr/>
          <a:lstStyle/>
          <a:p>
            <a:fld id="{4F7C0F30-2BA6-4E2D-AFC7-62C5E77ECC9C}" type="slidenum">
              <a:rPr lang="fr-FR" smtClean="0"/>
              <a:t>38</a:t>
            </a:fld>
            <a:endParaRPr lang="fr-FR" dirty="0"/>
          </a:p>
        </p:txBody>
      </p:sp>
      <p:sp>
        <p:nvSpPr>
          <p:cNvPr id="7" name="Titre 6">
            <a:extLst>
              <a:ext uri="{FF2B5EF4-FFF2-40B4-BE49-F238E27FC236}">
                <a16:creationId xmlns:a16="http://schemas.microsoft.com/office/drawing/2014/main" id="{C34E5DED-ECBE-69E8-92E0-648410A2CA7F}"/>
              </a:ext>
            </a:extLst>
          </p:cNvPr>
          <p:cNvSpPr>
            <a:spLocks noGrp="1"/>
          </p:cNvSpPr>
          <p:nvPr>
            <p:ph type="title"/>
          </p:nvPr>
        </p:nvSpPr>
        <p:spPr/>
        <p:txBody>
          <a:bodyPr/>
          <a:lstStyle/>
          <a:p>
            <a:r>
              <a:rPr lang="fr-FR" dirty="0"/>
              <a:t>Le formulaire CERFA</a:t>
            </a:r>
          </a:p>
        </p:txBody>
      </p:sp>
    </p:spTree>
    <p:extLst>
      <p:ext uri="{BB962C8B-B14F-4D97-AF65-F5344CB8AC3E}">
        <p14:creationId xmlns:p14="http://schemas.microsoft.com/office/powerpoint/2010/main" val="42023262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D1FEA0FF-9F35-AFB5-76F2-34B9450760D4}"/>
              </a:ext>
            </a:extLst>
          </p:cNvPr>
          <p:cNvSpPr>
            <a:spLocks noGrp="1"/>
          </p:cNvSpPr>
          <p:nvPr>
            <p:ph type="title"/>
          </p:nvPr>
        </p:nvSpPr>
        <p:spPr/>
        <p:txBody>
          <a:bodyPr/>
          <a:lstStyle/>
          <a:p>
            <a:r>
              <a:rPr lang="fr-FR" dirty="0"/>
              <a:t>L’expertise médicale </a:t>
            </a:r>
            <a:br>
              <a:rPr lang="fr-FR" dirty="0"/>
            </a:br>
            <a:r>
              <a:rPr lang="fr-FR" dirty="0"/>
              <a:t>et son impact financier</a:t>
            </a:r>
          </a:p>
        </p:txBody>
      </p:sp>
      <p:sp>
        <p:nvSpPr>
          <p:cNvPr id="8" name="Espace réservé du texte 7">
            <a:extLst>
              <a:ext uri="{FF2B5EF4-FFF2-40B4-BE49-F238E27FC236}">
                <a16:creationId xmlns:a16="http://schemas.microsoft.com/office/drawing/2014/main" id="{CA21C0DB-39F1-C5B6-E165-7E06A4A493E8}"/>
              </a:ext>
            </a:extLst>
          </p:cNvPr>
          <p:cNvSpPr>
            <a:spLocks noGrp="1"/>
          </p:cNvSpPr>
          <p:nvPr>
            <p:ph type="body" idx="1"/>
          </p:nvPr>
        </p:nvSpPr>
        <p:spPr/>
        <p:txBody>
          <a:bodyPr/>
          <a:lstStyle/>
          <a:p>
            <a:endParaRPr lang="fr-FR"/>
          </a:p>
        </p:txBody>
      </p:sp>
      <p:sp>
        <p:nvSpPr>
          <p:cNvPr id="3" name="Espace réservé de la date 2">
            <a:extLst>
              <a:ext uri="{FF2B5EF4-FFF2-40B4-BE49-F238E27FC236}">
                <a16:creationId xmlns:a16="http://schemas.microsoft.com/office/drawing/2014/main" id="{80CD1558-5589-8C8C-902C-EC0C15A8718E}"/>
              </a:ext>
            </a:extLst>
          </p:cNvPr>
          <p:cNvSpPr>
            <a:spLocks noGrp="1"/>
          </p:cNvSpPr>
          <p:nvPr>
            <p:ph type="dt" sz="half" idx="10"/>
          </p:nvPr>
        </p:nvSpPr>
        <p:spPr/>
        <p:txBody>
          <a:bodyPr/>
          <a:lstStyle/>
          <a:p>
            <a:r>
              <a:rPr lang="fr-FR"/>
              <a:t>15/11/2024 - Diffusion externe confidentielle</a:t>
            </a:r>
            <a:endParaRPr lang="fr-FR" dirty="0"/>
          </a:p>
        </p:txBody>
      </p:sp>
      <p:sp>
        <p:nvSpPr>
          <p:cNvPr id="4" name="Espace réservé du pied de page 3">
            <a:extLst>
              <a:ext uri="{FF2B5EF4-FFF2-40B4-BE49-F238E27FC236}">
                <a16:creationId xmlns:a16="http://schemas.microsoft.com/office/drawing/2014/main" id="{0D68F6AE-04E6-4C01-D41F-231CADA5C927}"/>
              </a:ext>
            </a:extLst>
          </p:cNvPr>
          <p:cNvSpPr>
            <a:spLocks noGrp="1"/>
          </p:cNvSpPr>
          <p:nvPr>
            <p:ph type="ftr" sz="quarter" idx="11"/>
          </p:nvPr>
        </p:nvSpPr>
        <p:spPr/>
        <p:txBody>
          <a:bodyPr/>
          <a:lstStyle/>
          <a:p>
            <a:r>
              <a:rPr lang="fr-FR"/>
              <a:t>Médecins conseils Relyens - FNAMA</a:t>
            </a:r>
            <a:endParaRPr lang="fr-FR" dirty="0"/>
          </a:p>
        </p:txBody>
      </p:sp>
      <p:sp>
        <p:nvSpPr>
          <p:cNvPr id="5" name="Espace réservé du numéro de diapositive 4">
            <a:extLst>
              <a:ext uri="{FF2B5EF4-FFF2-40B4-BE49-F238E27FC236}">
                <a16:creationId xmlns:a16="http://schemas.microsoft.com/office/drawing/2014/main" id="{282C91C2-E633-C526-68F1-93EC2CFB66FD}"/>
              </a:ext>
            </a:extLst>
          </p:cNvPr>
          <p:cNvSpPr>
            <a:spLocks noGrp="1"/>
          </p:cNvSpPr>
          <p:nvPr>
            <p:ph type="sldNum" sz="quarter" idx="12"/>
          </p:nvPr>
        </p:nvSpPr>
        <p:spPr/>
        <p:txBody>
          <a:bodyPr/>
          <a:lstStyle/>
          <a:p>
            <a:fld id="{4F7C0F30-2BA6-4E2D-AFC7-62C5E77ECC9C}" type="slidenum">
              <a:rPr lang="fr-FR" smtClean="0"/>
              <a:t>39</a:t>
            </a:fld>
            <a:endParaRPr lang="fr-FR" dirty="0"/>
          </a:p>
        </p:txBody>
      </p:sp>
    </p:spTree>
    <p:extLst>
      <p:ext uri="{BB962C8B-B14F-4D97-AF65-F5344CB8AC3E}">
        <p14:creationId xmlns:p14="http://schemas.microsoft.com/office/powerpoint/2010/main" val="3922468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1">
            <a:extLst>
              <a:ext uri="{FF2B5EF4-FFF2-40B4-BE49-F238E27FC236}">
                <a16:creationId xmlns:a16="http://schemas.microsoft.com/office/drawing/2014/main" id="{2B1F9A55-824E-46AC-9E17-5998FBCC6D17}"/>
              </a:ext>
            </a:extLst>
          </p:cNvPr>
          <p:cNvSpPr txBox="1">
            <a:spLocks/>
          </p:cNvSpPr>
          <p:nvPr/>
        </p:nvSpPr>
        <p:spPr>
          <a:xfrm>
            <a:off x="-84178" y="1118898"/>
            <a:ext cx="6384032" cy="1037230"/>
          </a:xfrm>
          <a:prstGeom prst="rect">
            <a:avLst/>
          </a:prstGeom>
        </p:spPr>
        <p:txBody>
          <a:bodyPr vert="horz" lIns="121920" tIns="60960" rIns="121920" bIns="60960" rtlCol="0" anchor="ctr">
            <a:noAutofit/>
          </a:bodyPr>
          <a:lstStyle>
            <a:lvl1pPr algn="l" defTabSz="914377" rtl="0" eaLnBrk="1" latinLnBrk="0" hangingPunct="1">
              <a:spcBef>
                <a:spcPct val="0"/>
              </a:spcBef>
              <a:buNone/>
              <a:defRPr sz="1600" b="1" kern="1200">
                <a:solidFill>
                  <a:schemeClr val="bg1"/>
                </a:solidFill>
                <a:latin typeface="Arial" pitchFamily="34" charset="0"/>
                <a:ea typeface="+mj-ea"/>
                <a:cs typeface="Arial" pitchFamily="34" charset="0"/>
              </a:defRPr>
            </a:lvl1pPr>
          </a:lstStyle>
          <a:p>
            <a:pPr marL="0" marR="0" lvl="0" indent="0" algn="ctr" defTabSz="914377" rtl="0" eaLnBrk="1" fontAlgn="auto" latinLnBrk="0" hangingPunct="1">
              <a:lnSpc>
                <a:spcPct val="100000"/>
              </a:lnSpc>
              <a:spcBef>
                <a:spcPct val="0"/>
              </a:spcBef>
              <a:spcAft>
                <a:spcPts val="0"/>
              </a:spcAft>
              <a:buClrTx/>
              <a:buSzTx/>
              <a:buFontTx/>
              <a:buNone/>
              <a:tabLst/>
              <a:defRPr/>
            </a:pPr>
            <a:r>
              <a:rPr kumimoji="0" lang="fr-FR" sz="1600" b="0" i="0" u="none" strike="noStrike" kern="1200" cap="none" spc="0" normalizeH="0" baseline="0" noProof="0" dirty="0">
                <a:ln>
                  <a:noFill/>
                </a:ln>
                <a:solidFill>
                  <a:srgbClr val="F29400"/>
                </a:solidFill>
                <a:effectLst/>
                <a:uLnTx/>
                <a:uFillTx/>
                <a:latin typeface="Arial" pitchFamily="34" charset="0"/>
                <a:ea typeface="+mj-ea"/>
                <a:cs typeface="Arial" pitchFamily="34" charset="0"/>
              </a:rPr>
              <a:t>PAR ESSENCE, </a:t>
            </a:r>
          </a:p>
          <a:p>
            <a:pPr marL="0" marR="0" lvl="0" indent="0" algn="ctr" defTabSz="914377" rtl="0" eaLnBrk="1" fontAlgn="auto" latinLnBrk="0" hangingPunct="1">
              <a:lnSpc>
                <a:spcPct val="100000"/>
              </a:lnSpc>
              <a:spcBef>
                <a:spcPct val="0"/>
              </a:spcBef>
              <a:spcAft>
                <a:spcPts val="0"/>
              </a:spcAft>
              <a:buClrTx/>
              <a:buSzTx/>
              <a:buFontTx/>
              <a:buNone/>
              <a:tabLst/>
              <a:defRPr/>
            </a:pPr>
            <a:r>
              <a:rPr kumimoji="0" lang="fr-FR" sz="1600" b="0" i="0" u="none" strike="noStrike" kern="1200" cap="none" spc="0" normalizeH="0" baseline="0" noProof="0" dirty="0">
                <a:ln>
                  <a:noFill/>
                </a:ln>
                <a:solidFill>
                  <a:srgbClr val="F29400"/>
                </a:solidFill>
                <a:effectLst/>
                <a:uLnTx/>
                <a:uFillTx/>
                <a:latin typeface="Arial" pitchFamily="34" charset="0"/>
                <a:ea typeface="+mj-ea"/>
                <a:cs typeface="Arial" pitchFamily="34" charset="0"/>
              </a:rPr>
              <a:t>GRÂCE À NOTRE </a:t>
            </a:r>
            <a:r>
              <a:rPr kumimoji="0" lang="fr-FR" sz="1600" b="1" i="0" u="none" strike="noStrike" kern="1200" cap="none" spc="0" normalizeH="0" baseline="0" noProof="0" dirty="0">
                <a:ln>
                  <a:noFill/>
                </a:ln>
                <a:solidFill>
                  <a:srgbClr val="F29400"/>
                </a:solidFill>
                <a:effectLst/>
                <a:uLnTx/>
                <a:uFillTx/>
                <a:latin typeface="Arial" pitchFamily="34" charset="0"/>
                <a:ea typeface="+mj-ea"/>
                <a:cs typeface="Arial" pitchFamily="34" charset="0"/>
              </a:rPr>
              <a:t>MODÈLE MUTUALISTE</a:t>
            </a:r>
          </a:p>
        </p:txBody>
      </p:sp>
      <p:sp>
        <p:nvSpPr>
          <p:cNvPr id="24" name="Titre 1">
            <a:extLst>
              <a:ext uri="{FF2B5EF4-FFF2-40B4-BE49-F238E27FC236}">
                <a16:creationId xmlns:a16="http://schemas.microsoft.com/office/drawing/2014/main" id="{CB35763D-7850-4F6E-A55F-D7BBE64B82BE}"/>
              </a:ext>
            </a:extLst>
          </p:cNvPr>
          <p:cNvSpPr txBox="1">
            <a:spLocks/>
          </p:cNvSpPr>
          <p:nvPr/>
        </p:nvSpPr>
        <p:spPr>
          <a:xfrm>
            <a:off x="5555484" y="1135245"/>
            <a:ext cx="6384032" cy="954468"/>
          </a:xfrm>
          <a:prstGeom prst="rect">
            <a:avLst/>
          </a:prstGeom>
        </p:spPr>
        <p:txBody>
          <a:bodyPr vert="horz" lIns="121920" tIns="60960" rIns="121920" bIns="60960" rtlCol="0" anchor="ctr">
            <a:noAutofit/>
          </a:bodyPr>
          <a:lstStyle>
            <a:lvl1pPr algn="l" defTabSz="914377" rtl="0" eaLnBrk="1" latinLnBrk="0" hangingPunct="1">
              <a:spcBef>
                <a:spcPct val="0"/>
              </a:spcBef>
              <a:buNone/>
              <a:defRPr sz="1600" b="1" kern="1200">
                <a:solidFill>
                  <a:schemeClr val="bg1"/>
                </a:solidFill>
                <a:latin typeface="Arial" pitchFamily="34" charset="0"/>
                <a:ea typeface="+mj-ea"/>
                <a:cs typeface="Arial" pitchFamily="34" charset="0"/>
              </a:defRPr>
            </a:lvl1pPr>
          </a:lstStyle>
          <a:p>
            <a:pPr marL="0" marR="0" lvl="0" indent="0" algn="ctr" defTabSz="914377" rtl="0" eaLnBrk="1" fontAlgn="auto" latinLnBrk="0" hangingPunct="1">
              <a:lnSpc>
                <a:spcPct val="100000"/>
              </a:lnSpc>
              <a:spcBef>
                <a:spcPct val="0"/>
              </a:spcBef>
              <a:spcAft>
                <a:spcPts val="0"/>
              </a:spcAft>
              <a:buClrTx/>
              <a:buSzTx/>
              <a:buFontTx/>
              <a:buNone/>
              <a:tabLst/>
              <a:defRPr/>
            </a:pPr>
            <a:r>
              <a:rPr kumimoji="0" lang="fr-FR" sz="1600" b="0" i="0" u="none" strike="noStrike" kern="1200" cap="none" spc="0" normalizeH="0" baseline="0" noProof="0" dirty="0">
                <a:ln>
                  <a:noFill/>
                </a:ln>
                <a:solidFill>
                  <a:srgbClr val="F29400"/>
                </a:solidFill>
                <a:effectLst/>
                <a:uLnTx/>
                <a:uFillTx/>
                <a:latin typeface="Arial" pitchFamily="34" charset="0"/>
                <a:ea typeface="+mj-ea"/>
                <a:cs typeface="Arial" pitchFamily="34" charset="0"/>
              </a:rPr>
              <a:t>PAR CONVICTION, </a:t>
            </a:r>
          </a:p>
          <a:p>
            <a:pPr marL="0" marR="0" lvl="0" indent="0" algn="ctr" defTabSz="914377" rtl="0" eaLnBrk="1" fontAlgn="auto" latinLnBrk="0" hangingPunct="1">
              <a:lnSpc>
                <a:spcPct val="100000"/>
              </a:lnSpc>
              <a:spcBef>
                <a:spcPct val="0"/>
              </a:spcBef>
              <a:spcAft>
                <a:spcPts val="0"/>
              </a:spcAft>
              <a:buClrTx/>
              <a:buSzTx/>
              <a:buFontTx/>
              <a:buNone/>
              <a:tabLst/>
              <a:defRPr/>
            </a:pPr>
            <a:r>
              <a:rPr kumimoji="0" lang="fr-FR" sz="1600" b="0" i="0" u="none" strike="noStrike" kern="1200" cap="none" spc="0" normalizeH="0" baseline="0" noProof="0" dirty="0">
                <a:ln>
                  <a:noFill/>
                </a:ln>
                <a:solidFill>
                  <a:srgbClr val="F29400"/>
                </a:solidFill>
                <a:effectLst/>
                <a:uLnTx/>
                <a:uFillTx/>
                <a:latin typeface="Arial" pitchFamily="34" charset="0"/>
                <a:ea typeface="+mj-ea"/>
                <a:cs typeface="Arial" pitchFamily="34" charset="0"/>
              </a:rPr>
              <a:t>EN TANT QU’</a:t>
            </a:r>
            <a:r>
              <a:rPr kumimoji="0" lang="fr-FR" sz="1600" b="1" i="0" u="none" strike="noStrike" kern="1200" cap="none" spc="0" normalizeH="0" baseline="0" noProof="0" dirty="0">
                <a:ln>
                  <a:noFill/>
                </a:ln>
                <a:solidFill>
                  <a:srgbClr val="F29400"/>
                </a:solidFill>
                <a:effectLst/>
                <a:uLnTx/>
                <a:uFillTx/>
                <a:latin typeface="Arial" pitchFamily="34" charset="0"/>
                <a:ea typeface="+mj-ea"/>
                <a:cs typeface="Arial" pitchFamily="34" charset="0"/>
              </a:rPr>
              <a:t>ENTREPRISE À MISSION</a:t>
            </a:r>
          </a:p>
        </p:txBody>
      </p:sp>
      <p:cxnSp>
        <p:nvCxnSpPr>
          <p:cNvPr id="5" name="Connecteur droit 4">
            <a:extLst>
              <a:ext uri="{FF2B5EF4-FFF2-40B4-BE49-F238E27FC236}">
                <a16:creationId xmlns:a16="http://schemas.microsoft.com/office/drawing/2014/main" id="{E081E67D-339C-4D32-9D85-F13DCE56E047}"/>
              </a:ext>
            </a:extLst>
          </p:cNvPr>
          <p:cNvCxnSpPr>
            <a:cxnSpLocks/>
          </p:cNvCxnSpPr>
          <p:nvPr/>
        </p:nvCxnSpPr>
        <p:spPr>
          <a:xfrm>
            <a:off x="5754806" y="1984590"/>
            <a:ext cx="0" cy="4032448"/>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30" name="Rectangle 29">
            <a:extLst>
              <a:ext uri="{FF2B5EF4-FFF2-40B4-BE49-F238E27FC236}">
                <a16:creationId xmlns:a16="http://schemas.microsoft.com/office/drawing/2014/main" id="{13037933-82EB-45E6-9E19-6FF287DDA876}"/>
              </a:ext>
            </a:extLst>
          </p:cNvPr>
          <p:cNvSpPr/>
          <p:nvPr/>
        </p:nvSpPr>
        <p:spPr>
          <a:xfrm>
            <a:off x="6039141" y="2082671"/>
            <a:ext cx="5438623" cy="4174925"/>
          </a:xfrm>
          <a:prstGeom prst="rect">
            <a:avLst/>
          </a:prstGeom>
        </p:spPr>
        <p:txBody>
          <a:bodyPr wrap="square">
            <a:spAutoFit/>
          </a:bodyPr>
          <a:lstStyle/>
          <a:p>
            <a:pPr marL="14817" marR="0" lvl="1" indent="0" algn="l" defTabSz="1219170" rtl="0" eaLnBrk="1" fontAlgn="auto" latinLnBrk="0" hangingPunct="1">
              <a:lnSpc>
                <a:spcPct val="100000"/>
              </a:lnSpc>
              <a:spcBef>
                <a:spcPts val="800"/>
              </a:spcBef>
              <a:spcAft>
                <a:spcPts val="0"/>
              </a:spcAft>
              <a:buClrTx/>
              <a:buSzTx/>
              <a:buFontTx/>
              <a:buNone/>
              <a:tabLst/>
              <a:defRPr/>
            </a:pPr>
            <a:br>
              <a:rPr kumimoji="0" lang="fr-FR" sz="1333" b="1" i="0" u="sng" strike="noStrike" kern="1200" cap="none" spc="0" normalizeH="0" baseline="0" noProof="0" dirty="0">
                <a:ln>
                  <a:noFill/>
                </a:ln>
                <a:solidFill>
                  <a:srgbClr val="535150"/>
                </a:solidFill>
                <a:effectLst/>
                <a:uLnTx/>
                <a:uFillTx/>
                <a:latin typeface="Arial"/>
                <a:ea typeface="+mn-ea"/>
                <a:cs typeface="Arial"/>
              </a:rPr>
            </a:br>
            <a:r>
              <a:rPr kumimoji="0" lang="fr-FR" sz="1333" b="1" i="0" u="none" strike="noStrike" kern="1200" cap="none" spc="0" normalizeH="0" baseline="0" noProof="0" dirty="0">
                <a:ln>
                  <a:noFill/>
                </a:ln>
                <a:solidFill>
                  <a:srgbClr val="535150"/>
                </a:solidFill>
                <a:effectLst/>
                <a:uLnTx/>
                <a:uFillTx/>
                <a:latin typeface="Arial"/>
                <a:ea typeface="+mn-ea"/>
                <a:cs typeface="Arial"/>
              </a:rPr>
              <a:t>Avec une raison d’être inscrite dans nos statuts :</a:t>
            </a:r>
            <a:br>
              <a:rPr kumimoji="0" lang="fr-FR" sz="1333" b="1" i="0" u="sng" strike="noStrike" kern="1200" cap="none" spc="0" normalizeH="0" baseline="0" noProof="0" dirty="0">
                <a:ln>
                  <a:noFill/>
                </a:ln>
                <a:solidFill>
                  <a:srgbClr val="535150"/>
                </a:solidFill>
                <a:effectLst/>
                <a:uLnTx/>
                <a:uFillTx/>
                <a:latin typeface="Arial"/>
                <a:ea typeface="+mn-ea"/>
                <a:cs typeface="Arial"/>
              </a:rPr>
            </a:br>
            <a:endParaRPr kumimoji="0" lang="fr-FR" sz="1333" b="1" i="0" u="sng" strike="noStrike" kern="1200" cap="none" spc="0" normalizeH="0" baseline="0" noProof="0" dirty="0">
              <a:ln>
                <a:noFill/>
              </a:ln>
              <a:solidFill>
                <a:srgbClr val="535150"/>
              </a:solidFill>
              <a:effectLst/>
              <a:uLnTx/>
              <a:uFillTx/>
              <a:latin typeface="Arial"/>
              <a:ea typeface="+mn-ea"/>
              <a:cs typeface="Arial"/>
            </a:endParaRPr>
          </a:p>
          <a:p>
            <a:pPr marL="14817" marR="0" lvl="1" indent="0" algn="l" defTabSz="914400" rtl="0" eaLnBrk="1" fontAlgn="auto" latinLnBrk="0" hangingPunct="1">
              <a:lnSpc>
                <a:spcPct val="100000"/>
              </a:lnSpc>
              <a:spcBef>
                <a:spcPts val="800"/>
              </a:spcBef>
              <a:spcAft>
                <a:spcPts val="0"/>
              </a:spcAft>
              <a:buClrTx/>
              <a:buSzTx/>
              <a:buFontTx/>
              <a:buNone/>
              <a:tabLst/>
              <a:defRPr/>
            </a:pPr>
            <a:endParaRPr kumimoji="0" lang="fr-FR" sz="1333" b="1" i="0" u="sng" strike="noStrike" kern="1200" cap="none" spc="0" normalizeH="0" baseline="0" noProof="0" dirty="0">
              <a:ln>
                <a:noFill/>
              </a:ln>
              <a:solidFill>
                <a:srgbClr val="535150"/>
              </a:solidFill>
              <a:effectLst/>
              <a:uLnTx/>
              <a:uFillTx/>
              <a:latin typeface="Arial"/>
              <a:ea typeface="+mn-ea"/>
              <a:cs typeface="Arial"/>
            </a:endParaRPr>
          </a:p>
          <a:p>
            <a:pPr marL="14817" marR="0" lvl="1" indent="0" algn="l" defTabSz="914400" rtl="0" eaLnBrk="1" fontAlgn="auto" latinLnBrk="0" hangingPunct="1">
              <a:lnSpc>
                <a:spcPct val="100000"/>
              </a:lnSpc>
              <a:spcBef>
                <a:spcPts val="800"/>
              </a:spcBef>
              <a:spcAft>
                <a:spcPts val="0"/>
              </a:spcAft>
              <a:buClrTx/>
              <a:buSzTx/>
              <a:buFontTx/>
              <a:buNone/>
              <a:tabLst/>
              <a:defRPr/>
            </a:pPr>
            <a:endParaRPr kumimoji="0" lang="fr-FR" sz="1333" b="1" i="0" u="sng" strike="noStrike" kern="1200" cap="none" spc="0" normalizeH="0" baseline="0" noProof="0" dirty="0">
              <a:ln>
                <a:noFill/>
              </a:ln>
              <a:solidFill>
                <a:srgbClr val="535150"/>
              </a:solidFill>
              <a:effectLst/>
              <a:uLnTx/>
              <a:uFillTx/>
              <a:latin typeface="Arial"/>
              <a:ea typeface="+mn-ea"/>
              <a:cs typeface="Arial"/>
            </a:endParaRPr>
          </a:p>
          <a:p>
            <a:pPr marL="14817" marR="0" lvl="1" indent="0" algn="l" defTabSz="914400" rtl="0" eaLnBrk="1" fontAlgn="auto" latinLnBrk="0" hangingPunct="1">
              <a:lnSpc>
                <a:spcPct val="100000"/>
              </a:lnSpc>
              <a:spcBef>
                <a:spcPts val="800"/>
              </a:spcBef>
              <a:spcAft>
                <a:spcPts val="0"/>
              </a:spcAft>
              <a:buClrTx/>
              <a:buSzTx/>
              <a:buFontTx/>
              <a:buNone/>
              <a:tabLst/>
              <a:defRPr/>
            </a:pPr>
            <a:endParaRPr kumimoji="0" lang="fr-FR" sz="1333" b="1" i="0" u="sng" strike="noStrike" kern="1200" cap="none" spc="0" normalizeH="0" baseline="0" noProof="0" dirty="0">
              <a:ln>
                <a:noFill/>
              </a:ln>
              <a:solidFill>
                <a:srgbClr val="535150"/>
              </a:solidFill>
              <a:effectLst/>
              <a:uLnTx/>
              <a:uFillTx/>
              <a:latin typeface="Arial"/>
              <a:ea typeface="+mn-ea"/>
              <a:cs typeface="Arial"/>
            </a:endParaRPr>
          </a:p>
          <a:p>
            <a:pPr marL="14817" marR="0" lvl="1" indent="0" algn="l" defTabSz="914400" rtl="0" eaLnBrk="1" fontAlgn="auto" latinLnBrk="0" hangingPunct="1">
              <a:lnSpc>
                <a:spcPct val="100000"/>
              </a:lnSpc>
              <a:spcBef>
                <a:spcPts val="800"/>
              </a:spcBef>
              <a:spcAft>
                <a:spcPts val="0"/>
              </a:spcAft>
              <a:buClrTx/>
              <a:buSzTx/>
              <a:buFontTx/>
              <a:buNone/>
              <a:tabLst/>
              <a:defRPr/>
            </a:pPr>
            <a:br>
              <a:rPr kumimoji="0" lang="fr-FR" sz="1333" b="1" i="0" u="sng" strike="noStrike" kern="1200" cap="none" spc="0" normalizeH="0" baseline="0" noProof="0" dirty="0">
                <a:ln>
                  <a:noFill/>
                </a:ln>
                <a:solidFill>
                  <a:srgbClr val="535150"/>
                </a:solidFill>
                <a:effectLst/>
                <a:uLnTx/>
                <a:uFillTx/>
                <a:latin typeface="Arial"/>
                <a:ea typeface="+mn-ea"/>
                <a:cs typeface="Arial"/>
              </a:rPr>
            </a:br>
            <a:r>
              <a:rPr kumimoji="0" lang="fr-FR" sz="1333" b="1" i="0" u="none" strike="noStrike" kern="1200" cap="none" spc="0" normalizeH="0" baseline="0" noProof="0" dirty="0">
                <a:ln>
                  <a:noFill/>
                </a:ln>
                <a:solidFill>
                  <a:srgbClr val="535150"/>
                </a:solidFill>
                <a:effectLst/>
                <a:uLnTx/>
                <a:uFillTx/>
                <a:latin typeface="Arial"/>
                <a:ea typeface="+mn-ea"/>
                <a:cs typeface="Arial"/>
              </a:rPr>
              <a:t>Et 4 objectifs principaux :</a:t>
            </a:r>
            <a:br>
              <a:rPr kumimoji="0" lang="fr-FR" sz="1333" b="1" i="0" u="sng" strike="noStrike" kern="1200" cap="none" spc="0" normalizeH="0" baseline="0" noProof="0" dirty="0">
                <a:ln>
                  <a:noFill/>
                </a:ln>
                <a:solidFill>
                  <a:srgbClr val="535150"/>
                </a:solidFill>
                <a:effectLst/>
                <a:uLnTx/>
                <a:uFillTx/>
                <a:latin typeface="Arial"/>
                <a:ea typeface="+mn-ea"/>
                <a:cs typeface="Arial"/>
              </a:rPr>
            </a:br>
            <a:endParaRPr kumimoji="0" lang="fr-FR" sz="1400" b="1" i="0" u="sng" strike="noStrike" kern="1200" cap="none" spc="0" normalizeH="0" baseline="0" noProof="0" dirty="0">
              <a:ln>
                <a:noFill/>
              </a:ln>
              <a:solidFill>
                <a:srgbClr val="535150"/>
              </a:solidFill>
              <a:effectLst/>
              <a:uLnTx/>
              <a:uFillTx/>
              <a:latin typeface="Arial"/>
              <a:ea typeface="+mn-ea"/>
              <a:cs typeface="Arial"/>
            </a:endParaRPr>
          </a:p>
          <a:p>
            <a:pPr marL="360000" marR="0" lvl="2" indent="-285750" algn="l" defTabSz="914400" rtl="0" eaLnBrk="1" fontAlgn="auto" latinLnBrk="0" hangingPunct="1">
              <a:lnSpc>
                <a:spcPct val="100000"/>
              </a:lnSpc>
              <a:spcBef>
                <a:spcPts val="0"/>
              </a:spcBef>
              <a:spcAft>
                <a:spcPts val="0"/>
              </a:spcAft>
              <a:buClr>
                <a:srgbClr val="C5006B"/>
              </a:buClr>
              <a:buSzTx/>
              <a:buFont typeface="Arial" panose="020B0604020202020204" pitchFamily="34" charset="0"/>
              <a:buChar char="•"/>
              <a:tabLst/>
              <a:defRPr/>
            </a:pPr>
            <a:r>
              <a:rPr kumimoji="0" lang="fr-FR" sz="1400" b="0" i="0" u="none" strike="noStrike" kern="1200" cap="none" spc="0" normalizeH="0" baseline="0" noProof="0" dirty="0">
                <a:ln>
                  <a:noFill/>
                </a:ln>
                <a:solidFill>
                  <a:srgbClr val="535150"/>
                </a:solidFill>
                <a:effectLst/>
                <a:uLnTx/>
                <a:uFillTx/>
                <a:latin typeface="Arial"/>
                <a:ea typeface="+mn-ea"/>
                <a:cs typeface="Arial"/>
              </a:rPr>
              <a:t>Sécuriser et permettre la continuité de l’activité de nos sociétaires et clients.</a:t>
            </a:r>
          </a:p>
          <a:p>
            <a:pPr marL="360000" marR="0" lvl="2" indent="-285750" algn="l" defTabSz="914400" rtl="0" eaLnBrk="1" fontAlgn="auto" latinLnBrk="0" hangingPunct="1">
              <a:lnSpc>
                <a:spcPct val="100000"/>
              </a:lnSpc>
              <a:spcBef>
                <a:spcPts val="0"/>
              </a:spcBef>
              <a:spcAft>
                <a:spcPts val="0"/>
              </a:spcAft>
              <a:buClr>
                <a:srgbClr val="C5006B"/>
              </a:buClr>
              <a:buSzTx/>
              <a:buFont typeface="Arial" panose="020B0604020202020204" pitchFamily="34" charset="0"/>
              <a:buChar char="•"/>
              <a:tabLst/>
              <a:defRPr/>
            </a:pPr>
            <a:r>
              <a:rPr kumimoji="0" lang="fr-FR" sz="1400" b="0" i="0" u="none" strike="noStrike" kern="1200" cap="none" spc="0" normalizeH="0" baseline="0" noProof="0" dirty="0">
                <a:ln>
                  <a:noFill/>
                </a:ln>
                <a:solidFill>
                  <a:srgbClr val="535150"/>
                </a:solidFill>
                <a:effectLst/>
                <a:uLnTx/>
                <a:uFillTx/>
                <a:latin typeface="Arial"/>
                <a:ea typeface="+mn-ea"/>
                <a:cs typeface="Arial"/>
              </a:rPr>
              <a:t>Mettre la loyauté et l’équité au cœur des relations entre nos parties prenantes.</a:t>
            </a:r>
          </a:p>
          <a:p>
            <a:pPr marL="360000" marR="0" lvl="2" indent="-285750" algn="l" defTabSz="914400" rtl="0" eaLnBrk="1" fontAlgn="auto" latinLnBrk="0" hangingPunct="1">
              <a:lnSpc>
                <a:spcPct val="100000"/>
              </a:lnSpc>
              <a:spcBef>
                <a:spcPts val="0"/>
              </a:spcBef>
              <a:spcAft>
                <a:spcPts val="0"/>
              </a:spcAft>
              <a:buClr>
                <a:srgbClr val="C5006B"/>
              </a:buClr>
              <a:buSzTx/>
              <a:buFont typeface="Arial" panose="020B0604020202020204" pitchFamily="34" charset="0"/>
              <a:buChar char="•"/>
              <a:tabLst/>
              <a:defRPr/>
            </a:pPr>
            <a:r>
              <a:rPr kumimoji="0" lang="fr-FR" sz="1400" b="0" i="0" u="none" strike="noStrike" kern="1200" cap="none" spc="0" normalizeH="0" baseline="0" noProof="0" dirty="0">
                <a:ln>
                  <a:noFill/>
                </a:ln>
                <a:solidFill>
                  <a:srgbClr val="535150"/>
                </a:solidFill>
                <a:effectLst/>
                <a:uLnTx/>
                <a:uFillTx/>
                <a:latin typeface="Arial"/>
                <a:ea typeface="+mn-ea"/>
                <a:cs typeface="Arial"/>
              </a:rPr>
              <a:t>Innover et entreprendre pour construire un futur souhaitable.</a:t>
            </a:r>
          </a:p>
          <a:p>
            <a:pPr marL="360000" marR="0" lvl="2" indent="-285750" algn="l" defTabSz="914400" rtl="0" eaLnBrk="1" fontAlgn="auto" latinLnBrk="0" hangingPunct="1">
              <a:lnSpc>
                <a:spcPct val="100000"/>
              </a:lnSpc>
              <a:spcBef>
                <a:spcPts val="0"/>
              </a:spcBef>
              <a:spcAft>
                <a:spcPts val="0"/>
              </a:spcAft>
              <a:buClr>
                <a:srgbClr val="C5006B"/>
              </a:buClr>
              <a:buSzTx/>
              <a:buFont typeface="Arial" panose="020B0604020202020204" pitchFamily="34" charset="0"/>
              <a:buChar char="•"/>
              <a:tabLst/>
              <a:defRPr/>
            </a:pPr>
            <a:r>
              <a:rPr kumimoji="0" lang="fr-FR" sz="1400" b="0" i="0" u="none" strike="noStrike" kern="1200" cap="none" spc="0" normalizeH="0" baseline="0" noProof="0" dirty="0">
                <a:ln>
                  <a:noFill/>
                </a:ln>
                <a:solidFill>
                  <a:srgbClr val="535150"/>
                </a:solidFill>
                <a:effectLst/>
                <a:uLnTx/>
                <a:uFillTx/>
                <a:latin typeface="Arial"/>
                <a:ea typeface="+mn-ea"/>
                <a:cs typeface="Arial"/>
              </a:rPr>
              <a:t>Contribuer à un monde durable.</a:t>
            </a:r>
          </a:p>
          <a:p>
            <a:pPr marL="624402" marR="0" lvl="2" indent="0" algn="l" defTabSz="914400" rtl="0" eaLnBrk="1" fontAlgn="auto" latinLnBrk="0" hangingPunct="1">
              <a:lnSpc>
                <a:spcPct val="100000"/>
              </a:lnSpc>
              <a:spcBef>
                <a:spcPts val="800"/>
              </a:spcBef>
              <a:spcAft>
                <a:spcPts val="0"/>
              </a:spcAft>
              <a:buClrTx/>
              <a:buSzTx/>
              <a:buFontTx/>
              <a:buNone/>
              <a:tabLst/>
              <a:defRPr/>
            </a:pPr>
            <a:r>
              <a:rPr kumimoji="0" lang="fr-FR" sz="1333" b="0" i="0" u="none" strike="noStrike" kern="1200" cap="none" spc="0" normalizeH="0" baseline="0" noProof="0" dirty="0">
                <a:ln>
                  <a:noFill/>
                </a:ln>
                <a:solidFill>
                  <a:srgbClr val="535150"/>
                </a:solidFill>
                <a:effectLst/>
                <a:uLnTx/>
                <a:uFillTx/>
                <a:latin typeface="Arial"/>
                <a:ea typeface="+mn-ea"/>
                <a:cs typeface="Arial"/>
              </a:rPr>
              <a:t>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267" normalizeH="0" baseline="0" noProof="0" dirty="0">
                <a:ln>
                  <a:noFill/>
                </a:ln>
                <a:solidFill>
                  <a:srgbClr val="676665"/>
                </a:solidFill>
                <a:effectLst/>
                <a:uLnTx/>
                <a:uFillTx/>
                <a:latin typeface="Arial" panose="020B0604020202020204" pitchFamily="34" charset="0"/>
                <a:ea typeface="+mn-ea"/>
                <a:cs typeface="Arial" pitchFamily="34" charset="0"/>
              </a:rPr>
              <a:t> </a:t>
            </a:r>
            <a:endParaRPr kumimoji="0" lang="fr-FR" sz="1400" b="0" i="0" u="none" strike="noStrike" kern="1200" cap="none" spc="0" normalizeH="0" baseline="0" noProof="0" dirty="0">
              <a:ln>
                <a:noFill/>
              </a:ln>
              <a:solidFill>
                <a:srgbClr val="676665"/>
              </a:solidFill>
              <a:effectLst/>
              <a:uLnTx/>
              <a:uFillTx/>
              <a:latin typeface="Arial"/>
              <a:ea typeface="+mn-ea"/>
              <a:cs typeface="+mn-cs"/>
            </a:endParaRPr>
          </a:p>
        </p:txBody>
      </p:sp>
      <p:pic>
        <p:nvPicPr>
          <p:cNvPr id="8" name="Image 7">
            <a:extLst>
              <a:ext uri="{FF2B5EF4-FFF2-40B4-BE49-F238E27FC236}">
                <a16:creationId xmlns:a16="http://schemas.microsoft.com/office/drawing/2014/main" id="{76EA5E99-4F80-41CA-9F34-98566B13AA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1180" y="1984590"/>
            <a:ext cx="3181565" cy="3162341"/>
          </a:xfrm>
          <a:prstGeom prst="rect">
            <a:avLst/>
          </a:prstGeom>
        </p:spPr>
      </p:pic>
      <p:sp>
        <p:nvSpPr>
          <p:cNvPr id="43" name="ZoneTexte 42">
            <a:extLst>
              <a:ext uri="{FF2B5EF4-FFF2-40B4-BE49-F238E27FC236}">
                <a16:creationId xmlns:a16="http://schemas.microsoft.com/office/drawing/2014/main" id="{FA4FF180-41BA-46B7-94A2-0E963E68C366}"/>
              </a:ext>
            </a:extLst>
          </p:cNvPr>
          <p:cNvSpPr txBox="1"/>
          <p:nvPr/>
        </p:nvSpPr>
        <p:spPr>
          <a:xfrm>
            <a:off x="579721" y="5081442"/>
            <a:ext cx="5056233"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676665"/>
                </a:solidFill>
                <a:effectLst/>
                <a:uLnTx/>
                <a:uFillTx/>
                <a:latin typeface="Arial" panose="020B0604020202020204" pitchFamily="34" charset="0"/>
                <a:ea typeface="+mn-ea"/>
                <a:cs typeface="Arial" pitchFamily="34" charset="0"/>
              </a:rPr>
              <a:t>Tous acteurs du soin et des territoires, nos clients-sociétaires sont pleinement associés à la vie et à la gouvernance élue de notre Groupe mutualiste.</a:t>
            </a:r>
          </a:p>
        </p:txBody>
      </p:sp>
      <p:sp>
        <p:nvSpPr>
          <p:cNvPr id="3" name="Espace réservé de la date 2">
            <a:extLst>
              <a:ext uri="{FF2B5EF4-FFF2-40B4-BE49-F238E27FC236}">
                <a16:creationId xmlns:a16="http://schemas.microsoft.com/office/drawing/2014/main" id="{4CFA6594-5777-2755-BEFF-C41DFDB4B663}"/>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15/11/2024 - Diffusion externe confidentielle</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4" name="Espace réservé du pied de page 3">
            <a:extLst>
              <a:ext uri="{FF2B5EF4-FFF2-40B4-BE49-F238E27FC236}">
                <a16:creationId xmlns:a16="http://schemas.microsoft.com/office/drawing/2014/main" id="{56DFEA10-F067-9544-0FC1-384ED11E4839}"/>
              </a:ext>
            </a:extLst>
          </p:cNvPr>
          <p:cNvSpPr>
            <a:spLocks noGrp="1"/>
          </p:cNvSpPr>
          <p:nvPr>
            <p:ph type="ftr" sz="quarter" idx="11"/>
          </p:nvPr>
        </p:nvSpPr>
        <p:spPr/>
        <p:txBody>
          <a:bodyPr/>
          <a:lstStyle/>
          <a:p>
            <a:pPr marL="0" marR="0" lvl="0" indent="0" algn="r" defTabSz="914400" rtl="0" eaLnBrk="1" fontAlgn="auto" latinLnBrk="0" hangingPunct="1">
              <a:lnSpc>
                <a:spcPct val="7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Médecins conseils Relyens - FNAMA</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2" name="Titre 1">
            <a:extLst>
              <a:ext uri="{FF2B5EF4-FFF2-40B4-BE49-F238E27FC236}">
                <a16:creationId xmlns:a16="http://schemas.microsoft.com/office/drawing/2014/main" id="{9EFE2672-A6E1-4A98-8CF3-E3E87A03BAC5}"/>
              </a:ext>
            </a:extLst>
          </p:cNvPr>
          <p:cNvSpPr>
            <a:spLocks noGrp="1"/>
          </p:cNvSpPr>
          <p:nvPr>
            <p:ph type="title"/>
          </p:nvPr>
        </p:nvSpPr>
        <p:spPr/>
        <p:txBody>
          <a:bodyPr/>
          <a:lstStyle/>
          <a:p>
            <a:r>
              <a:rPr lang="fr-FR" dirty="0">
                <a:solidFill>
                  <a:schemeClr val="tx2"/>
                </a:solidFill>
              </a:rPr>
              <a:t>Presque 100 ans d’engagement aux côtés des acteurs de l’intérêt général</a:t>
            </a:r>
            <a:endParaRPr lang="fr-FR" dirty="0"/>
          </a:p>
        </p:txBody>
      </p:sp>
      <p:sp>
        <p:nvSpPr>
          <p:cNvPr id="13" name="Rectangle : coins arrondis 12">
            <a:extLst>
              <a:ext uri="{FF2B5EF4-FFF2-40B4-BE49-F238E27FC236}">
                <a16:creationId xmlns:a16="http://schemas.microsoft.com/office/drawing/2014/main" id="{4F0B7049-B684-41C5-ADF4-6272FCE961F1}"/>
              </a:ext>
            </a:extLst>
          </p:cNvPr>
          <p:cNvSpPr/>
          <p:nvPr/>
        </p:nvSpPr>
        <p:spPr>
          <a:xfrm>
            <a:off x="6039140" y="2719907"/>
            <a:ext cx="5993026" cy="103723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Arial"/>
                <a:ea typeface="+mn-ea"/>
                <a:cs typeface="+mn-cs"/>
              </a:rPr>
              <a:t>Agir et innover,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Arial"/>
                <a:ea typeface="+mn-ea"/>
                <a:cs typeface="+mn-cs"/>
              </a:rPr>
              <a:t>aux côtés de celles et ceux qui œuvrent à l’intérêt général,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Arial"/>
                <a:ea typeface="+mn-ea"/>
                <a:cs typeface="+mn-cs"/>
              </a:rPr>
              <a:t>pour construire un monde de confiance.</a:t>
            </a:r>
          </a:p>
        </p:txBody>
      </p:sp>
      <p:sp>
        <p:nvSpPr>
          <p:cNvPr id="7" name="Espace réservé du numéro de diapositive 6">
            <a:extLst>
              <a:ext uri="{FF2B5EF4-FFF2-40B4-BE49-F238E27FC236}">
                <a16:creationId xmlns:a16="http://schemas.microsoft.com/office/drawing/2014/main" id="{B0EF1FB2-A109-A7A4-6DC2-93668D8D10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C0F30-2BA6-4E2D-AFC7-62C5E77ECC9C}" type="slidenum">
              <a:rPr kumimoji="0" lang="fr-FR" sz="1000" b="0" i="0" u="none" strike="noStrike" kern="1200" cap="none" spc="0" normalizeH="0" baseline="0" noProof="0" smtClean="0">
                <a:ln>
                  <a:noFill/>
                </a:ln>
                <a:solidFill>
                  <a:srgbClr val="9FA3A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Tree>
    <p:extLst>
      <p:ext uri="{BB962C8B-B14F-4D97-AF65-F5344CB8AC3E}">
        <p14:creationId xmlns:p14="http://schemas.microsoft.com/office/powerpoint/2010/main" val="8685633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9E7E4609-83CF-4030-757F-61128552593E}"/>
              </a:ext>
            </a:extLst>
          </p:cNvPr>
          <p:cNvSpPr>
            <a:spLocks noGrp="1"/>
          </p:cNvSpPr>
          <p:nvPr>
            <p:ph idx="1"/>
          </p:nvPr>
        </p:nvSpPr>
        <p:spPr/>
        <p:txBody>
          <a:bodyPr/>
          <a:lstStyle/>
          <a:p>
            <a:r>
              <a:rPr lang="fr-FR" sz="1200" dirty="0"/>
              <a:t>L’expertise médicale par Relyens</a:t>
            </a:r>
          </a:p>
          <a:p>
            <a:endParaRPr lang="fr-FR" sz="800" dirty="0"/>
          </a:p>
          <a:p>
            <a:r>
              <a:rPr lang="fr-FR" sz="1200" cap="none" dirty="0">
                <a:solidFill>
                  <a:schemeClr val="tx2"/>
                </a:solidFill>
              </a:rPr>
              <a:t>Réseau de 2400 médecins agréés</a:t>
            </a:r>
          </a:p>
          <a:p>
            <a:r>
              <a:rPr lang="fr-FR" sz="1200" cap="none" dirty="0">
                <a:solidFill>
                  <a:schemeClr val="tx2"/>
                </a:solidFill>
              </a:rPr>
              <a:t>s’appauvrit tous les ans (retraite… moins 55 depuis début de l’année)</a:t>
            </a:r>
          </a:p>
          <a:p>
            <a:endParaRPr lang="fr-FR" sz="800" cap="none" dirty="0">
              <a:solidFill>
                <a:schemeClr val="tx2"/>
              </a:solidFill>
            </a:endParaRPr>
          </a:p>
          <a:p>
            <a:r>
              <a:rPr lang="fr-FR" sz="1200" cap="none" dirty="0">
                <a:solidFill>
                  <a:schemeClr val="tx2"/>
                </a:solidFill>
              </a:rPr>
              <a:t>Le délai des RDV augmente pour les spécialistes mais aussi pour les généralistes </a:t>
            </a:r>
          </a:p>
          <a:p>
            <a:r>
              <a:rPr lang="fr-FR" sz="1200" cap="none" dirty="0">
                <a:solidFill>
                  <a:schemeClr val="tx2"/>
                </a:solidFill>
              </a:rPr>
              <a:t>dans certains départements car de moins en moins sont agréés.</a:t>
            </a:r>
          </a:p>
          <a:p>
            <a:endParaRPr lang="fr-FR" sz="1200" cap="none" dirty="0">
              <a:solidFill>
                <a:schemeClr val="tx2"/>
              </a:solidFill>
            </a:endParaRPr>
          </a:p>
          <a:p>
            <a:pPr lvl="1">
              <a:buClr>
                <a:srgbClr val="FF9933"/>
              </a:buClr>
              <a:buSzPct val="100000"/>
              <a:defRPr/>
            </a:pPr>
            <a:r>
              <a:rPr lang="fr-FR" b="1" cap="all" dirty="0">
                <a:solidFill>
                  <a:schemeClr val="accent2"/>
                </a:solidFill>
                <a:cs typeface="Arial" panose="020B0604020202020204" pitchFamily="34" charset="0"/>
              </a:rPr>
              <a:t>L’expertise médicale a pour objectif : </a:t>
            </a:r>
          </a:p>
          <a:p>
            <a:endParaRPr lang="fr-FR" sz="800" dirty="0"/>
          </a:p>
          <a:p>
            <a:pPr lvl="2">
              <a:lnSpc>
                <a:spcPct val="70000"/>
              </a:lnSpc>
              <a:buSzPct val="100000"/>
              <a:defRPr/>
            </a:pPr>
            <a:r>
              <a:rPr lang="fr-FR" dirty="0"/>
              <a:t>de permettre de déterminer les droits de l’agent, </a:t>
            </a:r>
          </a:p>
          <a:p>
            <a:pPr lvl="2">
              <a:lnSpc>
                <a:spcPct val="70000"/>
              </a:lnSpc>
              <a:buSzPct val="100000"/>
              <a:defRPr/>
            </a:pPr>
            <a:endParaRPr lang="fr-FR" dirty="0"/>
          </a:p>
          <a:p>
            <a:pPr lvl="2">
              <a:lnSpc>
                <a:spcPct val="70000"/>
              </a:lnSpc>
              <a:buSzPct val="100000"/>
              <a:defRPr/>
            </a:pPr>
            <a:r>
              <a:rPr lang="fr-FR" dirty="0"/>
              <a:t>de démontrer aux agents l’engagement de l’employeur dans une démarche active de suivi des dossiers,</a:t>
            </a:r>
          </a:p>
          <a:p>
            <a:pPr lvl="2">
              <a:lnSpc>
                <a:spcPct val="70000"/>
              </a:lnSpc>
              <a:buSzPct val="100000"/>
              <a:defRPr/>
            </a:pPr>
            <a:endParaRPr lang="fr-FR" dirty="0"/>
          </a:p>
          <a:p>
            <a:pPr lvl="2">
              <a:lnSpc>
                <a:spcPct val="70000"/>
              </a:lnSpc>
              <a:buSzPct val="100000"/>
              <a:defRPr/>
            </a:pPr>
            <a:r>
              <a:rPr lang="fr-FR" dirty="0"/>
              <a:t>d’être un outil de gestion de l’absentéisme qui donne une vision sur la situation de l’agent,</a:t>
            </a:r>
          </a:p>
          <a:p>
            <a:pPr lvl="2">
              <a:lnSpc>
                <a:spcPct val="70000"/>
              </a:lnSpc>
              <a:buSzPct val="100000"/>
              <a:defRPr/>
            </a:pPr>
            <a:endParaRPr lang="fr-FR" dirty="0"/>
          </a:p>
          <a:p>
            <a:pPr lvl="2">
              <a:lnSpc>
                <a:spcPct val="70000"/>
              </a:lnSpc>
              <a:buSzPct val="100000"/>
              <a:defRPr/>
            </a:pPr>
            <a:r>
              <a:rPr lang="fr-FR" dirty="0"/>
              <a:t>de permettre d’optimiser la gestion quotidienne des sinistres lourds et coûteux.</a:t>
            </a:r>
          </a:p>
          <a:p>
            <a:endParaRPr lang="fr-FR" cap="none" dirty="0">
              <a:solidFill>
                <a:schemeClr val="tx2"/>
              </a:solidFill>
            </a:endParaRPr>
          </a:p>
          <a:p>
            <a:endParaRPr lang="fr-FR" cap="none" dirty="0">
              <a:solidFill>
                <a:schemeClr val="tx2"/>
              </a:solidFill>
            </a:endParaRPr>
          </a:p>
        </p:txBody>
      </p:sp>
      <p:sp>
        <p:nvSpPr>
          <p:cNvPr id="4" name="Espace réservé de la date 3">
            <a:extLst>
              <a:ext uri="{FF2B5EF4-FFF2-40B4-BE49-F238E27FC236}">
                <a16:creationId xmlns:a16="http://schemas.microsoft.com/office/drawing/2014/main" id="{F17B6ADB-7E87-A4DA-41C4-8686CCA833FE}"/>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CE479D8E-3CAA-8012-119C-E1DF3B68577F}"/>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728C57D3-5BC3-3A30-D489-ADF0AE6E1AC3}"/>
              </a:ext>
            </a:extLst>
          </p:cNvPr>
          <p:cNvSpPr>
            <a:spLocks noGrp="1"/>
          </p:cNvSpPr>
          <p:nvPr>
            <p:ph type="sldNum" sz="quarter" idx="12"/>
          </p:nvPr>
        </p:nvSpPr>
        <p:spPr/>
        <p:txBody>
          <a:bodyPr/>
          <a:lstStyle/>
          <a:p>
            <a:fld id="{4F7C0F30-2BA6-4E2D-AFC7-62C5E77ECC9C}" type="slidenum">
              <a:rPr lang="fr-FR" smtClean="0"/>
              <a:t>40</a:t>
            </a:fld>
            <a:endParaRPr lang="fr-FR" dirty="0"/>
          </a:p>
        </p:txBody>
      </p:sp>
      <p:sp>
        <p:nvSpPr>
          <p:cNvPr id="7" name="Titre 6">
            <a:extLst>
              <a:ext uri="{FF2B5EF4-FFF2-40B4-BE49-F238E27FC236}">
                <a16:creationId xmlns:a16="http://schemas.microsoft.com/office/drawing/2014/main" id="{5AAACE5A-93D4-C9CA-5589-B4DC721B6FEA}"/>
              </a:ext>
            </a:extLst>
          </p:cNvPr>
          <p:cNvSpPr>
            <a:spLocks noGrp="1"/>
          </p:cNvSpPr>
          <p:nvPr>
            <p:ph type="title"/>
          </p:nvPr>
        </p:nvSpPr>
        <p:spPr/>
        <p:txBody>
          <a:bodyPr/>
          <a:lstStyle/>
          <a:p>
            <a:r>
              <a:rPr lang="fr-FR" dirty="0"/>
              <a:t>L’expertise médicale et son impact financier</a:t>
            </a:r>
          </a:p>
        </p:txBody>
      </p:sp>
      <p:pic>
        <p:nvPicPr>
          <p:cNvPr id="3" name="Image 2" descr="Une image contenant personne, Visage humain, habits, intérieur&#10;&#10;Description générée automatiquement">
            <a:extLst>
              <a:ext uri="{FF2B5EF4-FFF2-40B4-BE49-F238E27FC236}">
                <a16:creationId xmlns:a16="http://schemas.microsoft.com/office/drawing/2014/main" id="{82947C5A-6551-EBC1-6EAD-08C7100D66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2186" y="1259167"/>
            <a:ext cx="2091303" cy="2091303"/>
          </a:xfrm>
          <a:prstGeom prst="rect">
            <a:avLst/>
          </a:prstGeom>
        </p:spPr>
      </p:pic>
      <p:sp>
        <p:nvSpPr>
          <p:cNvPr id="9" name="Ellipse 8">
            <a:extLst>
              <a:ext uri="{FF2B5EF4-FFF2-40B4-BE49-F238E27FC236}">
                <a16:creationId xmlns:a16="http://schemas.microsoft.com/office/drawing/2014/main" id="{0E14E3E4-1D24-21A5-097C-1C1201C1F418}"/>
              </a:ext>
            </a:extLst>
          </p:cNvPr>
          <p:cNvSpPr/>
          <p:nvPr/>
        </p:nvSpPr>
        <p:spPr>
          <a:xfrm>
            <a:off x="6290377" y="1458092"/>
            <a:ext cx="1587639" cy="1105318"/>
          </a:xfrm>
          <a:prstGeom prst="ellipse">
            <a:avLst/>
          </a:prstGeom>
          <a:solidFill>
            <a:schemeClr val="accent3"/>
          </a:solidFill>
          <a:ln>
            <a:solidFill>
              <a:schemeClr val="accent3"/>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fr-FR" sz="1200" b="1" dirty="0"/>
              <a:t>12 000 </a:t>
            </a:r>
            <a:r>
              <a:rPr lang="fr-FR" sz="1200" dirty="0"/>
              <a:t>expertises par an</a:t>
            </a:r>
          </a:p>
        </p:txBody>
      </p:sp>
      <p:pic>
        <p:nvPicPr>
          <p:cNvPr id="11" name="Image 10" descr="Une image contenant personne, habits, intérieur, Visage humain&#10;&#10;Description générée automatiquement">
            <a:extLst>
              <a:ext uri="{FF2B5EF4-FFF2-40B4-BE49-F238E27FC236}">
                <a16:creationId xmlns:a16="http://schemas.microsoft.com/office/drawing/2014/main" id="{6764C510-FF86-62D7-C1F4-48F999F115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2186" y="3507530"/>
            <a:ext cx="2091303" cy="2091303"/>
          </a:xfrm>
          <a:prstGeom prst="rect">
            <a:avLst/>
          </a:prstGeom>
        </p:spPr>
      </p:pic>
    </p:spTree>
    <p:extLst>
      <p:ext uri="{BB962C8B-B14F-4D97-AF65-F5344CB8AC3E}">
        <p14:creationId xmlns:p14="http://schemas.microsoft.com/office/powerpoint/2010/main" val="36594452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37BD4B74-A8BD-E1E5-66E1-9A4F1E33D63B}"/>
              </a:ext>
            </a:extLst>
          </p:cNvPr>
          <p:cNvSpPr>
            <a:spLocks noGrp="1"/>
          </p:cNvSpPr>
          <p:nvPr>
            <p:ph idx="1"/>
          </p:nvPr>
        </p:nvSpPr>
        <p:spPr>
          <a:xfrm>
            <a:off x="731838" y="1371454"/>
            <a:ext cx="10728000" cy="5013004"/>
          </a:xfrm>
        </p:spPr>
        <p:txBody>
          <a:bodyPr>
            <a:normAutofit fontScale="85000" lnSpcReduction="20000"/>
          </a:bodyPr>
          <a:lstStyle/>
          <a:p>
            <a:r>
              <a:rPr lang="fr-FR" dirty="0"/>
              <a:t>Les postes liés à un arrêt et à la charge d’un employeur public :</a:t>
            </a:r>
          </a:p>
          <a:p>
            <a:pPr marL="285750" indent="-285750">
              <a:buFontTx/>
              <a:buChar char="-"/>
            </a:pPr>
            <a:r>
              <a:rPr lang="fr-FR" b="0" cap="none" dirty="0">
                <a:solidFill>
                  <a:schemeClr val="tx2"/>
                </a:solidFill>
              </a:rPr>
              <a:t>Frais médicaux (dans le cadre d’un accident du travail ou maladie professionnelle)</a:t>
            </a:r>
          </a:p>
          <a:p>
            <a:pPr lvl="1"/>
            <a:r>
              <a:rPr lang="fr-FR" sz="1300" b="0" cap="none" dirty="0">
                <a:solidFill>
                  <a:schemeClr val="tx2"/>
                </a:solidFill>
              </a:rPr>
              <a:t>       </a:t>
            </a:r>
            <a:r>
              <a:rPr lang="fr-FR" sz="1300" b="0" i="1" cap="none" dirty="0">
                <a:solidFill>
                  <a:schemeClr val="tx2"/>
                </a:solidFill>
              </a:rPr>
              <a:t>(sont à la charge de la Sécurité sociale pour une maladie ordinaire, longue maladie, longue durée)</a:t>
            </a:r>
          </a:p>
          <a:p>
            <a:pPr marL="285750" indent="-285750">
              <a:buFontTx/>
              <a:buChar char="-"/>
            </a:pPr>
            <a:r>
              <a:rPr lang="fr-FR" b="0" cap="none" dirty="0">
                <a:solidFill>
                  <a:schemeClr val="tx2"/>
                </a:solidFill>
              </a:rPr>
              <a:t>Maintien de salaire (traitement de base, primes, indemnités)</a:t>
            </a:r>
          </a:p>
          <a:p>
            <a:pPr marL="285750" indent="-285750">
              <a:buFontTx/>
              <a:buChar char="-"/>
            </a:pPr>
            <a:r>
              <a:rPr lang="fr-FR" b="0" cap="none" dirty="0">
                <a:solidFill>
                  <a:schemeClr val="tx2"/>
                </a:solidFill>
              </a:rPr>
              <a:t>Charges patronales</a:t>
            </a:r>
          </a:p>
          <a:p>
            <a:pPr marL="285750" indent="-285750">
              <a:buFontTx/>
              <a:buChar char="-"/>
            </a:pPr>
            <a:endParaRPr lang="fr-FR" dirty="0"/>
          </a:p>
          <a:p>
            <a:r>
              <a:rPr lang="fr-FR" b="0" cap="none" dirty="0">
                <a:solidFill>
                  <a:schemeClr val="tx2"/>
                </a:solidFill>
              </a:rPr>
              <a:t>Si l’employeur public est assuré auprès de Relyens une partie de ces postes peuvent être pris en charge. Toutefois, la prime liée au contrat d’assurance statutaire est calculée en fonction de la sinistralité. Le budget d’une collectivité publique ou d’un établissement public peut être fortement impacté.</a:t>
            </a:r>
          </a:p>
          <a:p>
            <a:endParaRPr lang="fr-FR" sz="900" b="0" cap="none" dirty="0">
              <a:solidFill>
                <a:schemeClr val="tx2"/>
              </a:solidFill>
            </a:endParaRPr>
          </a:p>
          <a:p>
            <a:r>
              <a:rPr lang="fr-FR" b="0" cap="none" dirty="0">
                <a:solidFill>
                  <a:schemeClr val="tx2"/>
                </a:solidFill>
              </a:rPr>
              <a:t>Une expertise médicale peut être une solution pour réduire ce coût financier si :</a:t>
            </a:r>
          </a:p>
          <a:p>
            <a:pPr marL="285750" indent="-285750">
              <a:buFontTx/>
              <a:buChar char="-"/>
            </a:pPr>
            <a:r>
              <a:rPr lang="fr-FR" b="0" cap="none" dirty="0">
                <a:solidFill>
                  <a:schemeClr val="tx2"/>
                </a:solidFill>
              </a:rPr>
              <a:t>les conclusions sont précises (éviter une demande de modification par Relyens pour rendre ces conclusions exploitables par l’employeur)</a:t>
            </a:r>
          </a:p>
          <a:p>
            <a:pPr marL="285750" indent="-285750">
              <a:buFontTx/>
              <a:buChar char="-"/>
            </a:pPr>
            <a:r>
              <a:rPr lang="fr-FR" b="0" cap="none" dirty="0">
                <a:solidFill>
                  <a:schemeClr val="tx2"/>
                </a:solidFill>
              </a:rPr>
              <a:t>une prolongation d’arrêt ou une rechute sont reconnues comme non imputable et sans rapport avec l’évènement déclaré.</a:t>
            </a:r>
          </a:p>
          <a:p>
            <a:endParaRPr lang="fr-FR" b="0" cap="none" dirty="0">
              <a:solidFill>
                <a:schemeClr val="tx2"/>
              </a:solidFill>
            </a:endParaRPr>
          </a:p>
          <a:p>
            <a:pPr lvl="1">
              <a:spcBef>
                <a:spcPts val="450"/>
              </a:spcBef>
              <a:buClr>
                <a:srgbClr val="FF9933"/>
              </a:buClr>
              <a:buSzPct val="100000"/>
              <a:defRPr/>
            </a:pPr>
            <a:r>
              <a:rPr lang="fr-FR" sz="1300" b="1" cap="all" dirty="0">
                <a:solidFill>
                  <a:schemeClr val="accent2"/>
                </a:solidFill>
                <a:cs typeface="Arial" panose="020B0604020202020204" pitchFamily="34" charset="0"/>
              </a:rPr>
              <a:t>Le déroulement d’une expertise médicale :</a:t>
            </a:r>
          </a:p>
          <a:p>
            <a:pPr marL="253604" lvl="1" indent="-253604">
              <a:spcBef>
                <a:spcPts val="450"/>
              </a:spcBef>
              <a:buClr>
                <a:srgbClr val="FF9933"/>
              </a:buClr>
              <a:buSzPct val="100000"/>
              <a:buFont typeface="Arial" panose="020B0604020202020204" pitchFamily="34" charset="0"/>
              <a:buChar char="&gt;"/>
              <a:defRPr/>
            </a:pPr>
            <a:endParaRPr lang="fr-FR" sz="1300" b="1" cap="all" dirty="0">
              <a:solidFill>
                <a:schemeClr val="accent2"/>
              </a:solidFill>
            </a:endParaRPr>
          </a:p>
          <a:p>
            <a:pPr lvl="2">
              <a:lnSpc>
                <a:spcPct val="70000"/>
              </a:lnSpc>
              <a:buSzPct val="100000"/>
              <a:defRPr/>
            </a:pPr>
            <a:r>
              <a:rPr lang="fr-FR" sz="1300" dirty="0"/>
              <a:t>Elle est réalisée à la demande de l’employeur, de l’instance consultative.</a:t>
            </a:r>
          </a:p>
          <a:p>
            <a:pPr lvl="2">
              <a:lnSpc>
                <a:spcPct val="70000"/>
              </a:lnSpc>
              <a:buSzPct val="100000"/>
              <a:defRPr/>
            </a:pPr>
            <a:endParaRPr lang="fr-FR" sz="1300" dirty="0"/>
          </a:p>
          <a:p>
            <a:pPr lvl="2">
              <a:lnSpc>
                <a:spcPct val="70000"/>
              </a:lnSpc>
              <a:buSzPct val="100000"/>
              <a:defRPr/>
            </a:pPr>
            <a:endParaRPr lang="fr-FR" sz="1300" dirty="0"/>
          </a:p>
          <a:p>
            <a:pPr lvl="2">
              <a:lnSpc>
                <a:spcPct val="70000"/>
              </a:lnSpc>
              <a:buSzPct val="100000"/>
              <a:defRPr/>
            </a:pPr>
            <a:r>
              <a:rPr lang="fr-FR" sz="1300" dirty="0"/>
              <a:t>Elle se déroule au cabinet d’un médecin généraliste ou spécialiste agréé.</a:t>
            </a:r>
          </a:p>
          <a:p>
            <a:pPr lvl="2">
              <a:lnSpc>
                <a:spcPct val="70000"/>
              </a:lnSpc>
              <a:buSzPct val="100000"/>
              <a:defRPr/>
            </a:pPr>
            <a:endParaRPr lang="fr-FR" sz="1300" dirty="0"/>
          </a:p>
          <a:p>
            <a:pPr lvl="2">
              <a:lnSpc>
                <a:spcPct val="70000"/>
              </a:lnSpc>
              <a:buSzPct val="100000"/>
              <a:defRPr/>
            </a:pPr>
            <a:endParaRPr lang="fr-FR" sz="1300" dirty="0"/>
          </a:p>
          <a:p>
            <a:pPr lvl="2">
              <a:lnSpc>
                <a:spcPct val="70000"/>
              </a:lnSpc>
              <a:buSzPct val="100000"/>
              <a:defRPr/>
            </a:pPr>
            <a:r>
              <a:rPr lang="fr-FR" sz="1300" dirty="0"/>
              <a:t>Le médecin agréé doit statuer sur le lien éventuel entre la pathologie, et/ou les lésions constatées et l’événement en cause.</a:t>
            </a:r>
          </a:p>
          <a:p>
            <a:pPr marL="0" lvl="2" indent="0">
              <a:lnSpc>
                <a:spcPct val="70000"/>
              </a:lnSpc>
              <a:buSzPct val="100000"/>
              <a:buNone/>
              <a:defRPr/>
            </a:pPr>
            <a:endParaRPr lang="fr-FR" sz="1300" dirty="0"/>
          </a:p>
          <a:p>
            <a:pPr lvl="2">
              <a:lnSpc>
                <a:spcPct val="70000"/>
              </a:lnSpc>
              <a:buSzPct val="100000"/>
              <a:defRPr/>
            </a:pPr>
            <a:endParaRPr lang="fr-FR" sz="1300" dirty="0"/>
          </a:p>
          <a:p>
            <a:pPr lvl="2">
              <a:lnSpc>
                <a:spcPct val="70000"/>
              </a:lnSpc>
              <a:buSzPct val="100000"/>
              <a:defRPr/>
            </a:pPr>
            <a:r>
              <a:rPr lang="fr-FR" sz="1300" dirty="0"/>
              <a:t>Au terme de cet examen, le médecin formule un avis à caractère uniquement consultatif (conclusions administratives et rapport confidentiel).</a:t>
            </a:r>
          </a:p>
          <a:p>
            <a:pPr lvl="1"/>
            <a:endParaRPr lang="fr-FR" sz="1200" dirty="0">
              <a:latin typeface="Arial" charset="0"/>
              <a:cs typeface="Arial" charset="0"/>
            </a:endParaRPr>
          </a:p>
          <a:p>
            <a:pPr lvl="2">
              <a:lnSpc>
                <a:spcPct val="70000"/>
              </a:lnSpc>
              <a:buSzPct val="100000"/>
              <a:defRPr/>
            </a:pPr>
            <a:endParaRPr lang="fr-FR" sz="900" dirty="0"/>
          </a:p>
          <a:p>
            <a:endParaRPr lang="fr-FR" cap="none" dirty="0">
              <a:solidFill>
                <a:schemeClr val="tx2"/>
              </a:solidFill>
            </a:endParaRPr>
          </a:p>
        </p:txBody>
      </p:sp>
      <p:sp>
        <p:nvSpPr>
          <p:cNvPr id="4" name="Espace réservé de la date 3">
            <a:extLst>
              <a:ext uri="{FF2B5EF4-FFF2-40B4-BE49-F238E27FC236}">
                <a16:creationId xmlns:a16="http://schemas.microsoft.com/office/drawing/2014/main" id="{9AD2F249-FFAC-7827-7AD6-E46278659DD0}"/>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48FB72B6-A5AE-A84F-5E60-13B656D032B7}"/>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8E90D6F4-5FCF-3D83-A204-CBE5DC39BE18}"/>
              </a:ext>
            </a:extLst>
          </p:cNvPr>
          <p:cNvSpPr>
            <a:spLocks noGrp="1"/>
          </p:cNvSpPr>
          <p:nvPr>
            <p:ph type="sldNum" sz="quarter" idx="12"/>
          </p:nvPr>
        </p:nvSpPr>
        <p:spPr/>
        <p:txBody>
          <a:bodyPr/>
          <a:lstStyle/>
          <a:p>
            <a:fld id="{4F7C0F30-2BA6-4E2D-AFC7-62C5E77ECC9C}" type="slidenum">
              <a:rPr lang="fr-FR" smtClean="0"/>
              <a:t>41</a:t>
            </a:fld>
            <a:endParaRPr lang="fr-FR" dirty="0"/>
          </a:p>
        </p:txBody>
      </p:sp>
      <p:sp>
        <p:nvSpPr>
          <p:cNvPr id="7" name="Titre 6">
            <a:extLst>
              <a:ext uri="{FF2B5EF4-FFF2-40B4-BE49-F238E27FC236}">
                <a16:creationId xmlns:a16="http://schemas.microsoft.com/office/drawing/2014/main" id="{B71E76B9-15D8-0B16-1F3B-0FCF888CE027}"/>
              </a:ext>
            </a:extLst>
          </p:cNvPr>
          <p:cNvSpPr>
            <a:spLocks noGrp="1"/>
          </p:cNvSpPr>
          <p:nvPr>
            <p:ph type="title"/>
          </p:nvPr>
        </p:nvSpPr>
        <p:spPr/>
        <p:txBody>
          <a:bodyPr/>
          <a:lstStyle/>
          <a:p>
            <a:r>
              <a:rPr lang="fr-FR" dirty="0"/>
              <a:t>L’expertise médicale et son impact financier</a:t>
            </a:r>
          </a:p>
        </p:txBody>
      </p:sp>
    </p:spTree>
    <p:extLst>
      <p:ext uri="{BB962C8B-B14F-4D97-AF65-F5344CB8AC3E}">
        <p14:creationId xmlns:p14="http://schemas.microsoft.com/office/powerpoint/2010/main" val="10998449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Espace réservé du contenu 8">
            <a:extLst>
              <a:ext uri="{FF2B5EF4-FFF2-40B4-BE49-F238E27FC236}">
                <a16:creationId xmlns:a16="http://schemas.microsoft.com/office/drawing/2014/main" id="{6DEC3F2F-FB81-64F3-6135-DC033F0CAE92}"/>
              </a:ext>
            </a:extLst>
          </p:cNvPr>
          <p:cNvGraphicFramePr>
            <a:graphicFrameLocks noGrp="1"/>
          </p:cNvGraphicFramePr>
          <p:nvPr>
            <p:ph idx="1"/>
            <p:extLst>
              <p:ext uri="{D42A27DB-BD31-4B8C-83A1-F6EECF244321}">
                <p14:modId xmlns:p14="http://schemas.microsoft.com/office/powerpoint/2010/main" val="2718003857"/>
              </p:ext>
            </p:extLst>
          </p:nvPr>
        </p:nvGraphicFramePr>
        <p:xfrm>
          <a:off x="1424857" y="1501521"/>
          <a:ext cx="4297362" cy="3219450"/>
        </p:xfrm>
        <a:graphic>
          <a:graphicData uri="http://schemas.openxmlformats.org/drawingml/2006/chart">
            <c:chart xmlns:c="http://schemas.openxmlformats.org/drawingml/2006/chart" xmlns:r="http://schemas.openxmlformats.org/officeDocument/2006/relationships" r:id="rId2"/>
          </a:graphicData>
        </a:graphic>
      </p:graphicFrame>
      <p:sp>
        <p:nvSpPr>
          <p:cNvPr id="3" name="Espace réservé de la date 2">
            <a:extLst>
              <a:ext uri="{FF2B5EF4-FFF2-40B4-BE49-F238E27FC236}">
                <a16:creationId xmlns:a16="http://schemas.microsoft.com/office/drawing/2014/main" id="{E861E5BA-74D1-2FA7-46C2-349AC592712D}"/>
              </a:ext>
            </a:extLst>
          </p:cNvPr>
          <p:cNvSpPr>
            <a:spLocks noGrp="1"/>
          </p:cNvSpPr>
          <p:nvPr>
            <p:ph type="dt" sz="half" idx="10"/>
          </p:nvPr>
        </p:nvSpPr>
        <p:spPr/>
        <p:txBody>
          <a:bodyPr/>
          <a:lstStyle/>
          <a:p>
            <a:r>
              <a:rPr lang="fr-FR"/>
              <a:t>15/11/2024 - Diffusion externe confidentielle</a:t>
            </a:r>
            <a:endParaRPr lang="fr-FR" dirty="0"/>
          </a:p>
        </p:txBody>
      </p:sp>
      <p:sp>
        <p:nvSpPr>
          <p:cNvPr id="4" name="Espace réservé du pied de page 3">
            <a:extLst>
              <a:ext uri="{FF2B5EF4-FFF2-40B4-BE49-F238E27FC236}">
                <a16:creationId xmlns:a16="http://schemas.microsoft.com/office/drawing/2014/main" id="{BAEDCFE6-3776-4D82-1F78-BCB0427C371D}"/>
              </a:ext>
            </a:extLst>
          </p:cNvPr>
          <p:cNvSpPr>
            <a:spLocks noGrp="1"/>
          </p:cNvSpPr>
          <p:nvPr>
            <p:ph type="ftr" sz="quarter" idx="11"/>
          </p:nvPr>
        </p:nvSpPr>
        <p:spPr/>
        <p:txBody>
          <a:bodyPr/>
          <a:lstStyle/>
          <a:p>
            <a:r>
              <a:rPr lang="fr-FR"/>
              <a:t>Médecins conseils Relyens - FNAMA</a:t>
            </a:r>
            <a:endParaRPr lang="fr-FR" dirty="0"/>
          </a:p>
        </p:txBody>
      </p:sp>
      <p:sp>
        <p:nvSpPr>
          <p:cNvPr id="5" name="Espace réservé du numéro de diapositive 4">
            <a:extLst>
              <a:ext uri="{FF2B5EF4-FFF2-40B4-BE49-F238E27FC236}">
                <a16:creationId xmlns:a16="http://schemas.microsoft.com/office/drawing/2014/main" id="{C7D0BE5F-5565-E0C6-8561-36E0B1BC58BD}"/>
              </a:ext>
            </a:extLst>
          </p:cNvPr>
          <p:cNvSpPr>
            <a:spLocks noGrp="1"/>
          </p:cNvSpPr>
          <p:nvPr>
            <p:ph type="sldNum" sz="quarter" idx="12"/>
          </p:nvPr>
        </p:nvSpPr>
        <p:spPr/>
        <p:txBody>
          <a:bodyPr/>
          <a:lstStyle/>
          <a:p>
            <a:fld id="{4F7C0F30-2BA6-4E2D-AFC7-62C5E77ECC9C}" type="slidenum">
              <a:rPr lang="fr-FR" smtClean="0"/>
              <a:t>42</a:t>
            </a:fld>
            <a:endParaRPr lang="fr-FR" dirty="0"/>
          </a:p>
        </p:txBody>
      </p:sp>
      <p:sp>
        <p:nvSpPr>
          <p:cNvPr id="6" name="Titre 5">
            <a:extLst>
              <a:ext uri="{FF2B5EF4-FFF2-40B4-BE49-F238E27FC236}">
                <a16:creationId xmlns:a16="http://schemas.microsoft.com/office/drawing/2014/main" id="{071C06C6-28DF-1638-EB76-A741F8D1E679}"/>
              </a:ext>
            </a:extLst>
          </p:cNvPr>
          <p:cNvSpPr>
            <a:spLocks noGrp="1"/>
          </p:cNvSpPr>
          <p:nvPr>
            <p:ph type="title"/>
          </p:nvPr>
        </p:nvSpPr>
        <p:spPr/>
        <p:txBody>
          <a:bodyPr/>
          <a:lstStyle/>
          <a:p>
            <a:r>
              <a:rPr lang="fr-FR" dirty="0"/>
              <a:t>L’expertise médicale et son impact financier</a:t>
            </a:r>
          </a:p>
        </p:txBody>
      </p:sp>
      <p:sp>
        <p:nvSpPr>
          <p:cNvPr id="14" name="ZoneTexte 13">
            <a:extLst>
              <a:ext uri="{FF2B5EF4-FFF2-40B4-BE49-F238E27FC236}">
                <a16:creationId xmlns:a16="http://schemas.microsoft.com/office/drawing/2014/main" id="{2B95B039-6059-FF62-7350-9B06231FF2DE}"/>
              </a:ext>
            </a:extLst>
          </p:cNvPr>
          <p:cNvSpPr txBox="1"/>
          <p:nvPr/>
        </p:nvSpPr>
        <p:spPr>
          <a:xfrm>
            <a:off x="1696611" y="4786690"/>
            <a:ext cx="3753853" cy="1569660"/>
          </a:xfrm>
          <a:prstGeom prst="rect">
            <a:avLst/>
          </a:prstGeom>
          <a:noFill/>
        </p:spPr>
        <p:txBody>
          <a:bodyPr wrap="square" rtlCol="0">
            <a:spAutoFit/>
          </a:bodyPr>
          <a:lstStyle/>
          <a:p>
            <a:endParaRPr lang="fr-FR" sz="1200" b="1" dirty="0"/>
          </a:p>
          <a:p>
            <a:r>
              <a:rPr lang="fr-FR" sz="1200" b="1" dirty="0">
                <a:solidFill>
                  <a:schemeClr val="accent5"/>
                </a:solidFill>
              </a:rPr>
              <a:t>Modification de prise en charge : </a:t>
            </a:r>
          </a:p>
          <a:p>
            <a:pPr marL="171450" indent="-171450">
              <a:buFontTx/>
              <a:buChar char="-"/>
            </a:pPr>
            <a:r>
              <a:rPr lang="fr-FR" sz="1200" dirty="0"/>
              <a:t>Refus de l’évènement</a:t>
            </a:r>
          </a:p>
          <a:p>
            <a:pPr marL="171450" indent="-171450">
              <a:buFontTx/>
              <a:buChar char="-"/>
            </a:pPr>
            <a:r>
              <a:rPr lang="fr-FR" sz="1200" dirty="0"/>
              <a:t>Cessation de prise en charge à une date donnée</a:t>
            </a:r>
          </a:p>
          <a:p>
            <a:pPr marL="171450" indent="-171450">
              <a:buFontTx/>
              <a:buChar char="-"/>
            </a:pPr>
            <a:r>
              <a:rPr lang="fr-FR" sz="1200" dirty="0"/>
              <a:t>Reprise en temps partiel thérapeutique ou avec aménagement de poste</a:t>
            </a:r>
          </a:p>
          <a:p>
            <a:pPr marL="171450" indent="-171450">
              <a:buFontTx/>
              <a:buChar char="-"/>
            </a:pPr>
            <a:r>
              <a:rPr lang="fr-FR" sz="1200" dirty="0"/>
              <a:t>Reconnaissance en invalidité</a:t>
            </a:r>
          </a:p>
          <a:p>
            <a:pPr marL="171450" indent="-171450">
              <a:buFontTx/>
              <a:buChar char="-"/>
            </a:pPr>
            <a:endParaRPr lang="fr-FR" sz="1200" dirty="0"/>
          </a:p>
        </p:txBody>
      </p:sp>
      <p:sp>
        <p:nvSpPr>
          <p:cNvPr id="16" name="Rectangle : coins arrondis 15">
            <a:extLst>
              <a:ext uri="{FF2B5EF4-FFF2-40B4-BE49-F238E27FC236}">
                <a16:creationId xmlns:a16="http://schemas.microsoft.com/office/drawing/2014/main" id="{99FBB027-A959-9099-39BF-FCA2418FF1A4}"/>
              </a:ext>
            </a:extLst>
          </p:cNvPr>
          <p:cNvSpPr/>
          <p:nvPr/>
        </p:nvSpPr>
        <p:spPr>
          <a:xfrm>
            <a:off x="7020719" y="1811683"/>
            <a:ext cx="3870249" cy="2045193"/>
          </a:xfrm>
          <a:prstGeom prst="roundRect">
            <a:avLst/>
          </a:prstGeom>
          <a:solidFill>
            <a:schemeClr val="accent3"/>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fr-FR" sz="2400" b="1" dirty="0"/>
              <a:t>Expertises</a:t>
            </a:r>
          </a:p>
          <a:p>
            <a:pPr algn="ctr"/>
            <a:endParaRPr lang="fr-FR" sz="1200" dirty="0"/>
          </a:p>
          <a:p>
            <a:pPr algn="ctr"/>
            <a:r>
              <a:rPr lang="fr-FR" sz="1600" dirty="0"/>
              <a:t>42% des expertises réalisées par Relyens statuent sur une modification de prise en charge contre </a:t>
            </a:r>
          </a:p>
          <a:p>
            <a:pPr algn="ctr"/>
            <a:r>
              <a:rPr lang="fr-FR" sz="1600" dirty="0"/>
              <a:t>22% lorsqu’elles sont réalisées par les clients</a:t>
            </a:r>
          </a:p>
        </p:txBody>
      </p:sp>
      <p:sp>
        <p:nvSpPr>
          <p:cNvPr id="17" name="Flèche : droite 16">
            <a:extLst>
              <a:ext uri="{FF2B5EF4-FFF2-40B4-BE49-F238E27FC236}">
                <a16:creationId xmlns:a16="http://schemas.microsoft.com/office/drawing/2014/main" id="{20ECD08D-898B-C8DF-CDCE-C08D9AB6ECFD}"/>
              </a:ext>
            </a:extLst>
          </p:cNvPr>
          <p:cNvSpPr/>
          <p:nvPr/>
        </p:nvSpPr>
        <p:spPr>
          <a:xfrm>
            <a:off x="6027036" y="5062507"/>
            <a:ext cx="731372" cy="413072"/>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16DD6093-A3F2-3937-C135-B7896D84C999}"/>
              </a:ext>
            </a:extLst>
          </p:cNvPr>
          <p:cNvSpPr/>
          <p:nvPr/>
        </p:nvSpPr>
        <p:spPr>
          <a:xfrm>
            <a:off x="6896894" y="4475047"/>
            <a:ext cx="4297362" cy="1587993"/>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FR" sz="1600" dirty="0"/>
              <a:t>Modification de prise en charge engendre une économie de plusieurs millions €</a:t>
            </a:r>
          </a:p>
        </p:txBody>
      </p:sp>
    </p:spTree>
    <p:extLst>
      <p:ext uri="{BB962C8B-B14F-4D97-AF65-F5344CB8AC3E}">
        <p14:creationId xmlns:p14="http://schemas.microsoft.com/office/powerpoint/2010/main" val="27007888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9E7E4609-83CF-4030-757F-61128552593E}"/>
              </a:ext>
            </a:extLst>
          </p:cNvPr>
          <p:cNvSpPr>
            <a:spLocks noGrp="1"/>
          </p:cNvSpPr>
          <p:nvPr>
            <p:ph idx="1"/>
          </p:nvPr>
        </p:nvSpPr>
        <p:spPr>
          <a:xfrm>
            <a:off x="731838" y="1371454"/>
            <a:ext cx="10728000" cy="4808282"/>
          </a:xfrm>
        </p:spPr>
        <p:txBody>
          <a:bodyPr>
            <a:normAutofit/>
          </a:bodyPr>
          <a:lstStyle/>
          <a:p>
            <a:r>
              <a:rPr lang="fr-FR" dirty="0"/>
              <a:t>POURQUOI Rejoindre le réseau de médecins experts Relyens avec un agrément à l’ARS :</a:t>
            </a:r>
          </a:p>
          <a:p>
            <a:endParaRPr lang="fr-FR" dirty="0"/>
          </a:p>
          <a:p>
            <a:pPr>
              <a:lnSpc>
                <a:spcPct val="110000"/>
              </a:lnSpc>
            </a:pPr>
            <a:r>
              <a:rPr lang="fr-FR" sz="1200" b="0" cap="none" dirty="0">
                <a:solidFill>
                  <a:schemeClr val="accent4"/>
                </a:solidFill>
                <a:sym typeface="Wingdings" panose="05000000000000000000" pitchFamily="2" charset="2"/>
              </a:rPr>
              <a:t></a:t>
            </a:r>
            <a:r>
              <a:rPr lang="fr-FR" sz="1200" b="0" cap="none" dirty="0">
                <a:solidFill>
                  <a:schemeClr val="tx2"/>
                </a:solidFill>
              </a:rPr>
              <a:t> </a:t>
            </a:r>
            <a:r>
              <a:rPr lang="fr-FR" sz="1400" cap="none" dirty="0">
                <a:solidFill>
                  <a:schemeClr val="tx2"/>
                </a:solidFill>
              </a:rPr>
              <a:t>Valorisation professionnelle </a:t>
            </a:r>
            <a:r>
              <a:rPr lang="fr-FR" sz="1400" b="0" cap="none" dirty="0">
                <a:solidFill>
                  <a:schemeClr val="tx2"/>
                </a:solidFill>
              </a:rPr>
              <a:t>: votre expertise dans un domaine où votre opinion est primordiale et respectée</a:t>
            </a:r>
          </a:p>
          <a:p>
            <a:pPr>
              <a:lnSpc>
                <a:spcPct val="110000"/>
              </a:lnSpc>
            </a:pPr>
            <a:r>
              <a:rPr lang="fr-FR" sz="1400" b="0" cap="none" dirty="0">
                <a:solidFill>
                  <a:schemeClr val="accent4"/>
                </a:solidFill>
                <a:sym typeface="Wingdings" panose="05000000000000000000" pitchFamily="2" charset="2"/>
              </a:rPr>
              <a:t></a:t>
            </a:r>
            <a:r>
              <a:rPr lang="fr-FR" sz="1400" b="0" cap="none" dirty="0">
                <a:solidFill>
                  <a:schemeClr val="tx2"/>
                </a:solidFill>
              </a:rPr>
              <a:t> </a:t>
            </a:r>
            <a:r>
              <a:rPr lang="fr-FR" sz="1400" cap="none" dirty="0">
                <a:solidFill>
                  <a:schemeClr val="tx2"/>
                </a:solidFill>
              </a:rPr>
              <a:t>Développement de compétences </a:t>
            </a:r>
            <a:r>
              <a:rPr lang="fr-FR" sz="1400" b="0" cap="none" dirty="0">
                <a:solidFill>
                  <a:schemeClr val="tx2"/>
                </a:solidFill>
              </a:rPr>
              <a:t>: rester à jour dans vos connaissances médico-légales</a:t>
            </a:r>
          </a:p>
          <a:p>
            <a:pPr>
              <a:lnSpc>
                <a:spcPct val="110000"/>
              </a:lnSpc>
            </a:pPr>
            <a:r>
              <a:rPr lang="fr-FR" sz="1400" b="0" cap="none" dirty="0">
                <a:solidFill>
                  <a:schemeClr val="accent4"/>
                </a:solidFill>
                <a:sym typeface="Wingdings" panose="05000000000000000000" pitchFamily="2" charset="2"/>
              </a:rPr>
              <a:t></a:t>
            </a:r>
            <a:r>
              <a:rPr lang="fr-FR" sz="1400" b="0" cap="none" dirty="0">
                <a:solidFill>
                  <a:schemeClr val="tx2"/>
                </a:solidFill>
              </a:rPr>
              <a:t> </a:t>
            </a:r>
            <a:r>
              <a:rPr lang="fr-FR" sz="1400" cap="none" dirty="0">
                <a:solidFill>
                  <a:schemeClr val="tx2"/>
                </a:solidFill>
              </a:rPr>
              <a:t>Expertise unique et diversifiée </a:t>
            </a:r>
            <a:r>
              <a:rPr lang="fr-FR" sz="1400" b="0" cap="none" dirty="0">
                <a:solidFill>
                  <a:schemeClr val="tx2"/>
                </a:solidFill>
              </a:rPr>
              <a:t>: situations variées qui enrichissent votre pratique</a:t>
            </a:r>
          </a:p>
          <a:p>
            <a:pPr>
              <a:lnSpc>
                <a:spcPct val="110000"/>
              </a:lnSpc>
            </a:pPr>
            <a:r>
              <a:rPr lang="fr-FR" sz="1400" b="0" cap="none" dirty="0">
                <a:solidFill>
                  <a:schemeClr val="accent4"/>
                </a:solidFill>
                <a:sym typeface="Wingdings" panose="05000000000000000000" pitchFamily="2" charset="2"/>
              </a:rPr>
              <a:t></a:t>
            </a:r>
            <a:r>
              <a:rPr lang="fr-FR" sz="1400" b="0" cap="none" dirty="0">
                <a:solidFill>
                  <a:schemeClr val="tx2"/>
                </a:solidFill>
              </a:rPr>
              <a:t> </a:t>
            </a:r>
            <a:r>
              <a:rPr lang="fr-FR" sz="1400" cap="none" dirty="0">
                <a:solidFill>
                  <a:schemeClr val="tx2"/>
                </a:solidFill>
              </a:rPr>
              <a:t>Rémunération attractive </a:t>
            </a:r>
            <a:r>
              <a:rPr lang="fr-FR" sz="1400" b="0" cap="none" dirty="0">
                <a:solidFill>
                  <a:schemeClr val="tx2"/>
                </a:solidFill>
              </a:rPr>
              <a:t>: en adéquation avec le travail fourni</a:t>
            </a:r>
          </a:p>
          <a:p>
            <a:r>
              <a:rPr lang="fr-FR" sz="1400" b="0" cap="none" dirty="0">
                <a:solidFill>
                  <a:schemeClr val="accent4"/>
                </a:solidFill>
                <a:sym typeface="Wingdings" panose="05000000000000000000" pitchFamily="2" charset="2"/>
              </a:rPr>
              <a:t></a:t>
            </a:r>
            <a:r>
              <a:rPr lang="fr-FR" sz="1400" b="0" cap="none" dirty="0">
                <a:solidFill>
                  <a:schemeClr val="tx2"/>
                </a:solidFill>
              </a:rPr>
              <a:t> </a:t>
            </a:r>
            <a:r>
              <a:rPr lang="fr-FR" sz="1400" cap="none" dirty="0">
                <a:solidFill>
                  <a:schemeClr val="tx2"/>
                </a:solidFill>
              </a:rPr>
              <a:t>Rôle social et éthique </a:t>
            </a:r>
            <a:r>
              <a:rPr lang="fr-FR" sz="1400" b="0" cap="none" dirty="0">
                <a:solidFill>
                  <a:schemeClr val="tx2"/>
                </a:solidFill>
              </a:rPr>
              <a:t>: prises de décisions justes, équitables et fondées sur des données médicales. Vous aurez un impact positif pour les victimes notamment en termes de réparation ou d’indemnisation.</a:t>
            </a:r>
          </a:p>
          <a:p>
            <a:r>
              <a:rPr lang="fr-FR" sz="1400" b="0" cap="none" dirty="0">
                <a:solidFill>
                  <a:schemeClr val="accent4"/>
                </a:solidFill>
                <a:sym typeface="Wingdings" panose="05000000000000000000" pitchFamily="2" charset="2"/>
              </a:rPr>
              <a:t></a:t>
            </a:r>
            <a:r>
              <a:rPr lang="fr-FR" sz="1400" b="0" cap="none" dirty="0">
                <a:solidFill>
                  <a:schemeClr val="tx2"/>
                </a:solidFill>
              </a:rPr>
              <a:t> </a:t>
            </a:r>
            <a:r>
              <a:rPr lang="fr-FR" sz="1400" cap="none" dirty="0">
                <a:solidFill>
                  <a:schemeClr val="tx2"/>
                </a:solidFill>
              </a:rPr>
              <a:t>Accompagnement administratif </a:t>
            </a:r>
            <a:r>
              <a:rPr lang="fr-FR" sz="1400" b="0" cap="none" dirty="0">
                <a:solidFill>
                  <a:schemeClr val="tx2"/>
                </a:solidFill>
              </a:rPr>
              <a:t>: notre équipe prend en charge les aspects administratifs et logistiques de l’expertise (prise de rendez-vous, convocation de l’agent, ordre de mission, pièces médicales)</a:t>
            </a:r>
          </a:p>
          <a:p>
            <a:r>
              <a:rPr lang="fr-FR" sz="1400" b="0" cap="none" dirty="0">
                <a:solidFill>
                  <a:schemeClr val="accent4"/>
                </a:solidFill>
                <a:sym typeface="Wingdings" panose="05000000000000000000" pitchFamily="2" charset="2"/>
              </a:rPr>
              <a:t></a:t>
            </a:r>
            <a:r>
              <a:rPr lang="fr-FR" sz="1400" b="0" cap="none" dirty="0">
                <a:solidFill>
                  <a:schemeClr val="tx2"/>
                </a:solidFill>
              </a:rPr>
              <a:t> </a:t>
            </a:r>
            <a:r>
              <a:rPr lang="fr-FR" sz="1400" cap="none" dirty="0">
                <a:solidFill>
                  <a:schemeClr val="tx2"/>
                </a:solidFill>
              </a:rPr>
              <a:t>Accompagnement professionnel </a:t>
            </a:r>
            <a:r>
              <a:rPr lang="fr-FR" sz="1400" b="0" cap="none" dirty="0">
                <a:solidFill>
                  <a:schemeClr val="tx2"/>
                </a:solidFill>
              </a:rPr>
              <a:t>: nos médecins conseils Relyens sont à votre disposition pour échanger avec vous</a:t>
            </a:r>
          </a:p>
          <a:p>
            <a:r>
              <a:rPr lang="fr-FR" sz="1400" b="0" cap="none" dirty="0">
                <a:solidFill>
                  <a:schemeClr val="accent4"/>
                </a:solidFill>
                <a:sym typeface="Wingdings" panose="05000000000000000000" pitchFamily="2" charset="2"/>
              </a:rPr>
              <a:t></a:t>
            </a:r>
            <a:r>
              <a:rPr lang="fr-FR" sz="1400" b="0" cap="none" dirty="0">
                <a:solidFill>
                  <a:schemeClr val="tx2"/>
                </a:solidFill>
              </a:rPr>
              <a:t> </a:t>
            </a:r>
            <a:r>
              <a:rPr lang="fr-FR" sz="1400" cap="none" dirty="0">
                <a:solidFill>
                  <a:schemeClr val="tx2"/>
                </a:solidFill>
              </a:rPr>
              <a:t>Accompagnement à long terme </a:t>
            </a:r>
            <a:r>
              <a:rPr lang="fr-FR" sz="1400" b="0" cap="none" dirty="0">
                <a:solidFill>
                  <a:schemeClr val="tx2"/>
                </a:solidFill>
              </a:rPr>
              <a:t>: plus de 30 ans que Relyens organise des expertises médicales</a:t>
            </a:r>
          </a:p>
          <a:p>
            <a:endParaRPr lang="fr-FR" cap="none" dirty="0">
              <a:solidFill>
                <a:schemeClr val="tx2"/>
              </a:solidFill>
            </a:endParaRPr>
          </a:p>
          <a:p>
            <a:r>
              <a:rPr lang="fr-FR" cap="none" dirty="0">
                <a:solidFill>
                  <a:schemeClr val="accent3"/>
                </a:solidFill>
              </a:rPr>
              <a:t>Pour l’inscription à l’ARS vous pouvez consulter le site de l’ARS de votre département.</a:t>
            </a:r>
          </a:p>
        </p:txBody>
      </p:sp>
      <p:sp>
        <p:nvSpPr>
          <p:cNvPr id="4" name="Espace réservé de la date 3">
            <a:extLst>
              <a:ext uri="{FF2B5EF4-FFF2-40B4-BE49-F238E27FC236}">
                <a16:creationId xmlns:a16="http://schemas.microsoft.com/office/drawing/2014/main" id="{F17B6ADB-7E87-A4DA-41C4-8686CCA833FE}"/>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CE479D8E-3CAA-8012-119C-E1DF3B68577F}"/>
              </a:ext>
            </a:extLst>
          </p:cNvPr>
          <p:cNvSpPr>
            <a:spLocks noGrp="1"/>
          </p:cNvSpPr>
          <p:nvPr>
            <p:ph type="ftr" sz="quarter" idx="11"/>
          </p:nvPr>
        </p:nvSpPr>
        <p:spPr/>
        <p:txBody>
          <a:bodyPr/>
          <a:lstStyle/>
          <a:p>
            <a:r>
              <a:rPr lang="fr-FR"/>
              <a:t>Médecins conseils Relyens - FNAMA</a:t>
            </a:r>
            <a:endParaRPr lang="fr-FR" dirty="0"/>
          </a:p>
        </p:txBody>
      </p:sp>
      <p:sp>
        <p:nvSpPr>
          <p:cNvPr id="6" name="Espace réservé du numéro de diapositive 5">
            <a:extLst>
              <a:ext uri="{FF2B5EF4-FFF2-40B4-BE49-F238E27FC236}">
                <a16:creationId xmlns:a16="http://schemas.microsoft.com/office/drawing/2014/main" id="{728C57D3-5BC3-3A30-D489-ADF0AE6E1AC3}"/>
              </a:ext>
            </a:extLst>
          </p:cNvPr>
          <p:cNvSpPr>
            <a:spLocks noGrp="1"/>
          </p:cNvSpPr>
          <p:nvPr>
            <p:ph type="sldNum" sz="quarter" idx="12"/>
          </p:nvPr>
        </p:nvSpPr>
        <p:spPr/>
        <p:txBody>
          <a:bodyPr/>
          <a:lstStyle/>
          <a:p>
            <a:fld id="{4F7C0F30-2BA6-4E2D-AFC7-62C5E77ECC9C}" type="slidenum">
              <a:rPr lang="fr-FR" smtClean="0"/>
              <a:t>43</a:t>
            </a:fld>
            <a:endParaRPr lang="fr-FR" dirty="0"/>
          </a:p>
        </p:txBody>
      </p:sp>
      <p:sp>
        <p:nvSpPr>
          <p:cNvPr id="7" name="Titre 6">
            <a:extLst>
              <a:ext uri="{FF2B5EF4-FFF2-40B4-BE49-F238E27FC236}">
                <a16:creationId xmlns:a16="http://schemas.microsoft.com/office/drawing/2014/main" id="{5AAACE5A-93D4-C9CA-5589-B4DC721B6FEA}"/>
              </a:ext>
            </a:extLst>
          </p:cNvPr>
          <p:cNvSpPr>
            <a:spLocks noGrp="1"/>
          </p:cNvSpPr>
          <p:nvPr>
            <p:ph type="title"/>
          </p:nvPr>
        </p:nvSpPr>
        <p:spPr/>
        <p:txBody>
          <a:bodyPr/>
          <a:lstStyle/>
          <a:p>
            <a:r>
              <a:rPr lang="fr-FR" dirty="0"/>
              <a:t>L’expertise médicale et son impact financier</a:t>
            </a:r>
          </a:p>
        </p:txBody>
      </p:sp>
      <p:sp>
        <p:nvSpPr>
          <p:cNvPr id="2" name="Rectangle 1">
            <a:extLst>
              <a:ext uri="{FF2B5EF4-FFF2-40B4-BE49-F238E27FC236}">
                <a16:creationId xmlns:a16="http://schemas.microsoft.com/office/drawing/2014/main" id="{D1EF5479-DEB7-DC91-A4B0-AB904C3EE3D1}"/>
              </a:ext>
            </a:extLst>
          </p:cNvPr>
          <p:cNvSpPr/>
          <p:nvPr/>
        </p:nvSpPr>
        <p:spPr>
          <a:xfrm>
            <a:off x="8963130" y="5357115"/>
            <a:ext cx="3044650" cy="733530"/>
          </a:xfrm>
          <a:prstGeom prst="rect">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r-FR" sz="1400" dirty="0"/>
              <a:t>Pour joindre l’équipe Relyens : controle.medical@relyens.eu</a:t>
            </a:r>
          </a:p>
        </p:txBody>
      </p:sp>
    </p:spTree>
    <p:extLst>
      <p:ext uri="{BB962C8B-B14F-4D97-AF65-F5344CB8AC3E}">
        <p14:creationId xmlns:p14="http://schemas.microsoft.com/office/powerpoint/2010/main" val="33252896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5013C0C4-A921-4734-A78F-C3DC71C1652B}"/>
              </a:ext>
            </a:extLst>
          </p:cNvPr>
          <p:cNvSpPr>
            <a:spLocks noGrp="1"/>
          </p:cNvSpPr>
          <p:nvPr>
            <p:ph type="title"/>
          </p:nvPr>
        </p:nvSpPr>
        <p:spPr>
          <a:xfrm>
            <a:off x="1746607" y="2779712"/>
            <a:ext cx="9519881" cy="1739900"/>
          </a:xfrm>
        </p:spPr>
        <p:txBody>
          <a:bodyPr/>
          <a:lstStyle/>
          <a:p>
            <a:r>
              <a:rPr lang="fr-FR" dirty="0"/>
              <a:t>La reconnaissance de l’imputabilité,</a:t>
            </a:r>
            <a:br>
              <a:rPr lang="fr-FR" dirty="0"/>
            </a:br>
            <a:r>
              <a:rPr lang="fr-FR" dirty="0"/>
              <a:t>la consolidation et les soins post-consolidation</a:t>
            </a:r>
          </a:p>
        </p:txBody>
      </p:sp>
      <p:sp>
        <p:nvSpPr>
          <p:cNvPr id="8" name="Espace réservé du texte 7">
            <a:extLst>
              <a:ext uri="{FF2B5EF4-FFF2-40B4-BE49-F238E27FC236}">
                <a16:creationId xmlns:a16="http://schemas.microsoft.com/office/drawing/2014/main" id="{140014E4-2BC1-E9A0-710E-C43FA546B5C2}"/>
              </a:ext>
            </a:extLst>
          </p:cNvPr>
          <p:cNvSpPr>
            <a:spLocks noGrp="1"/>
          </p:cNvSpPr>
          <p:nvPr>
            <p:ph type="body" idx="1"/>
          </p:nvPr>
        </p:nvSpPr>
        <p:spPr/>
        <p:txBody>
          <a:bodyPr/>
          <a:lstStyle/>
          <a:p>
            <a:endParaRPr lang="fr-FR"/>
          </a:p>
        </p:txBody>
      </p:sp>
      <p:sp>
        <p:nvSpPr>
          <p:cNvPr id="3" name="Espace réservé de la date 2">
            <a:extLst>
              <a:ext uri="{FF2B5EF4-FFF2-40B4-BE49-F238E27FC236}">
                <a16:creationId xmlns:a16="http://schemas.microsoft.com/office/drawing/2014/main" id="{B385F5FF-5614-FD27-D9C2-565377F2BEBC}"/>
              </a:ext>
            </a:extLst>
          </p:cNvPr>
          <p:cNvSpPr>
            <a:spLocks noGrp="1"/>
          </p:cNvSpPr>
          <p:nvPr>
            <p:ph type="dt" sz="half" idx="10"/>
          </p:nvPr>
        </p:nvSpPr>
        <p:spPr/>
        <p:txBody>
          <a:bodyPr/>
          <a:lstStyle/>
          <a:p>
            <a:r>
              <a:rPr lang="fr-FR"/>
              <a:t>15/11/2024 - Diffusion externe confidentielle</a:t>
            </a:r>
            <a:endParaRPr lang="fr-FR" dirty="0"/>
          </a:p>
        </p:txBody>
      </p:sp>
      <p:sp>
        <p:nvSpPr>
          <p:cNvPr id="4" name="Espace réservé du pied de page 3">
            <a:extLst>
              <a:ext uri="{FF2B5EF4-FFF2-40B4-BE49-F238E27FC236}">
                <a16:creationId xmlns:a16="http://schemas.microsoft.com/office/drawing/2014/main" id="{95BAB259-5FB1-A6BF-5ABC-9B14923BC4B2}"/>
              </a:ext>
            </a:extLst>
          </p:cNvPr>
          <p:cNvSpPr>
            <a:spLocks noGrp="1"/>
          </p:cNvSpPr>
          <p:nvPr>
            <p:ph type="ftr" sz="quarter" idx="11"/>
          </p:nvPr>
        </p:nvSpPr>
        <p:spPr/>
        <p:txBody>
          <a:bodyPr/>
          <a:lstStyle/>
          <a:p>
            <a:r>
              <a:rPr lang="fr-FR"/>
              <a:t>Médecins conseils Relyens - FNAMA</a:t>
            </a:r>
            <a:endParaRPr lang="fr-FR" dirty="0"/>
          </a:p>
        </p:txBody>
      </p:sp>
      <p:sp>
        <p:nvSpPr>
          <p:cNvPr id="5" name="Espace réservé du numéro de diapositive 4">
            <a:extLst>
              <a:ext uri="{FF2B5EF4-FFF2-40B4-BE49-F238E27FC236}">
                <a16:creationId xmlns:a16="http://schemas.microsoft.com/office/drawing/2014/main" id="{D15D7927-C7E7-D6AB-B8C9-C3232128B549}"/>
              </a:ext>
            </a:extLst>
          </p:cNvPr>
          <p:cNvSpPr>
            <a:spLocks noGrp="1"/>
          </p:cNvSpPr>
          <p:nvPr>
            <p:ph type="sldNum" sz="quarter" idx="12"/>
          </p:nvPr>
        </p:nvSpPr>
        <p:spPr/>
        <p:txBody>
          <a:bodyPr/>
          <a:lstStyle/>
          <a:p>
            <a:fld id="{4F7C0F30-2BA6-4E2D-AFC7-62C5E77ECC9C}" type="slidenum">
              <a:rPr lang="fr-FR" smtClean="0"/>
              <a:t>44</a:t>
            </a:fld>
            <a:endParaRPr lang="fr-FR" dirty="0"/>
          </a:p>
        </p:txBody>
      </p:sp>
    </p:spTree>
    <p:extLst>
      <p:ext uri="{BB962C8B-B14F-4D97-AF65-F5344CB8AC3E}">
        <p14:creationId xmlns:p14="http://schemas.microsoft.com/office/powerpoint/2010/main" val="10485296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A69437-717C-4B9A-A851-548F3AC798BA}"/>
              </a:ext>
            </a:extLst>
          </p:cNvPr>
          <p:cNvSpPr>
            <a:spLocks noGrp="1"/>
          </p:cNvSpPr>
          <p:nvPr>
            <p:ph type="title"/>
          </p:nvPr>
        </p:nvSpPr>
        <p:spPr/>
        <p:txBody>
          <a:bodyPr/>
          <a:lstStyle/>
          <a:p>
            <a:r>
              <a:rPr lang="fr-FR" dirty="0"/>
              <a:t>La reconnaissance de l’imputabilité</a:t>
            </a:r>
          </a:p>
        </p:txBody>
      </p:sp>
      <p:sp>
        <p:nvSpPr>
          <p:cNvPr id="3" name="Espace réservé du texte 2">
            <a:extLst>
              <a:ext uri="{FF2B5EF4-FFF2-40B4-BE49-F238E27FC236}">
                <a16:creationId xmlns:a16="http://schemas.microsoft.com/office/drawing/2014/main" id="{9808A492-91A9-417C-8D83-BFEE4A550821}"/>
              </a:ext>
            </a:extLst>
          </p:cNvPr>
          <p:cNvSpPr>
            <a:spLocks noGrp="1"/>
          </p:cNvSpPr>
          <p:nvPr>
            <p:ph type="body" idx="1"/>
          </p:nvPr>
        </p:nvSpPr>
        <p:spPr/>
        <p:txBody>
          <a:bodyPr/>
          <a:lstStyle/>
          <a:p>
            <a:endParaRPr lang="fr-FR"/>
          </a:p>
        </p:txBody>
      </p:sp>
      <p:sp>
        <p:nvSpPr>
          <p:cNvPr id="4" name="Espace réservé de la date 3">
            <a:extLst>
              <a:ext uri="{FF2B5EF4-FFF2-40B4-BE49-F238E27FC236}">
                <a16:creationId xmlns:a16="http://schemas.microsoft.com/office/drawing/2014/main" id="{760EFFF6-70F8-45D9-A701-CA5BA7DAF574}"/>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15/11/2024 - Diffusion externe confidentielle</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5" name="Espace réservé du pied de page 4">
            <a:extLst>
              <a:ext uri="{FF2B5EF4-FFF2-40B4-BE49-F238E27FC236}">
                <a16:creationId xmlns:a16="http://schemas.microsoft.com/office/drawing/2014/main" id="{C1DDB5F8-02AA-4310-921E-E59C1833E6CA}"/>
              </a:ext>
            </a:extLst>
          </p:cNvPr>
          <p:cNvSpPr>
            <a:spLocks noGrp="1"/>
          </p:cNvSpPr>
          <p:nvPr>
            <p:ph type="ftr" sz="quarter" idx="11"/>
          </p:nvPr>
        </p:nvSpPr>
        <p:spPr/>
        <p:txBody>
          <a:bodyPr/>
          <a:lstStyle/>
          <a:p>
            <a:pPr marL="0" marR="0" lvl="0" indent="0" algn="r" defTabSz="914400" rtl="0" eaLnBrk="1" fontAlgn="auto" latinLnBrk="0" hangingPunct="1">
              <a:lnSpc>
                <a:spcPct val="7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Médecins conseils Relyens - FNAMA</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6" name="Espace réservé du numéro de diapositive 5">
            <a:extLst>
              <a:ext uri="{FF2B5EF4-FFF2-40B4-BE49-F238E27FC236}">
                <a16:creationId xmlns:a16="http://schemas.microsoft.com/office/drawing/2014/main" id="{86C41C49-A10D-4AD5-BAB0-EA25F55A98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C0F30-2BA6-4E2D-AFC7-62C5E77ECC9C}" type="slidenum">
              <a:rPr kumimoji="0" lang="fr-FR" sz="1000" b="0" i="0" u="none" strike="noStrike" kern="1200" cap="none" spc="0" normalizeH="0" baseline="0" noProof="0" smtClean="0">
                <a:ln>
                  <a:noFill/>
                </a:ln>
                <a:solidFill>
                  <a:srgbClr val="9FA3A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Tree>
    <p:extLst>
      <p:ext uri="{BB962C8B-B14F-4D97-AF65-F5344CB8AC3E}">
        <p14:creationId xmlns:p14="http://schemas.microsoft.com/office/powerpoint/2010/main" val="3140508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537BB28-3B75-36CB-429C-51AAFB2F4F9B}"/>
              </a:ext>
            </a:extLst>
          </p:cNvPr>
          <p:cNvSpPr>
            <a:spLocks noGrp="1"/>
          </p:cNvSpPr>
          <p:nvPr>
            <p:ph idx="1"/>
          </p:nvPr>
        </p:nvSpPr>
        <p:spPr/>
        <p:txBody>
          <a:bodyPr>
            <a:normAutofit/>
          </a:bodyPr>
          <a:lstStyle/>
          <a:p>
            <a:pPr>
              <a:lnSpc>
                <a:spcPct val="80000"/>
              </a:lnSpc>
              <a:spcBef>
                <a:spcPts val="300"/>
              </a:spcBef>
            </a:pPr>
            <a:r>
              <a:rPr lang="fr-FR" sz="1400" dirty="0">
                <a:cs typeface="Arial" panose="020B0604020202020204" pitchFamily="34" charset="0"/>
              </a:rPr>
              <a:t>Code Général de la Fonction Publique – version en vigueur depuis le 1er mars 2022</a:t>
            </a:r>
            <a:endParaRPr lang="fr-FR" sz="1400" dirty="0">
              <a:cs typeface="Arial" panose="020B0604020202020204" pitchFamily="34" charset="0"/>
              <a:hlinkClick r:id="rId2">
                <a:extLst>
                  <a:ext uri="{A12FA001-AC4F-418D-AE19-62706E023703}">
                    <ahyp:hlinkClr xmlns:ahyp="http://schemas.microsoft.com/office/drawing/2018/hyperlinkcolor" val="tx"/>
                  </a:ext>
                </a:extLst>
              </a:hlinkClick>
            </a:endParaRPr>
          </a:p>
          <a:p>
            <a:pPr>
              <a:lnSpc>
                <a:spcPct val="80000"/>
              </a:lnSpc>
              <a:spcBef>
                <a:spcPts val="300"/>
              </a:spcBef>
            </a:pPr>
            <a:endParaRPr lang="fr-FR" sz="1600" b="0" cap="none" dirty="0">
              <a:solidFill>
                <a:schemeClr val="tx1"/>
              </a:solidFill>
              <a:hlinkClick r:id="" action="ppaction://noaction">
                <a:extLst>
                  <a:ext uri="{A12FA001-AC4F-418D-AE19-62706E023703}">
                    <ahyp:hlinkClr xmlns:ahyp="http://schemas.microsoft.com/office/drawing/2018/hyperlinkcolor" val="tx"/>
                  </a:ext>
                </a:extLst>
              </a:hlinkClick>
            </a:endParaRPr>
          </a:p>
          <a:p>
            <a:pPr>
              <a:lnSpc>
                <a:spcPct val="80000"/>
              </a:lnSpc>
              <a:spcBef>
                <a:spcPts val="300"/>
              </a:spcBef>
            </a:pPr>
            <a:endParaRPr lang="fr-FR" sz="1600" b="0" cap="none" dirty="0">
              <a:solidFill>
                <a:schemeClr val="tx1"/>
              </a:solidFill>
              <a:hlinkClick r:id="" action="ppaction://noaction">
                <a:extLst>
                  <a:ext uri="{A12FA001-AC4F-418D-AE19-62706E023703}">
                    <ahyp:hlinkClr xmlns:ahyp="http://schemas.microsoft.com/office/drawing/2018/hyperlinkcolor" val="tx"/>
                  </a:ext>
                </a:extLst>
              </a:hlinkClick>
            </a:endParaRPr>
          </a:p>
          <a:p>
            <a:pPr>
              <a:spcBef>
                <a:spcPts val="300"/>
              </a:spcBef>
            </a:pPr>
            <a:r>
              <a:rPr lang="fr-FR" sz="1400" cap="none" dirty="0">
                <a:solidFill>
                  <a:schemeClr val="tx1"/>
                </a:solidFill>
                <a:hlinkClick r:id="rId2">
                  <a:extLst>
                    <a:ext uri="{A12FA001-AC4F-418D-AE19-62706E023703}">
                      <ahyp:hlinkClr xmlns:ahyp="http://schemas.microsoft.com/office/drawing/2018/hyperlinkcolor" val="tx"/>
                    </a:ext>
                  </a:extLst>
                </a:hlinkClick>
              </a:rPr>
              <a:t>Article L822-18</a:t>
            </a:r>
            <a:r>
              <a:rPr lang="fr-FR" sz="1400" b="0" cap="none" dirty="0">
                <a:solidFill>
                  <a:schemeClr val="tx1"/>
                </a:solidFill>
              </a:rPr>
              <a:t>: accident de service… </a:t>
            </a:r>
          </a:p>
          <a:p>
            <a:pPr>
              <a:spcBef>
                <a:spcPts val="300"/>
              </a:spcBef>
            </a:pPr>
            <a:r>
              <a:rPr lang="fr-FR" sz="1400" b="0" cap="none" dirty="0">
                <a:solidFill>
                  <a:schemeClr val="tx1"/>
                </a:solidFill>
              </a:rPr>
              <a:t>° « …en l'absence de faute personnelle ou de toute autre circonstance particulière détachant l'accident du service. »</a:t>
            </a:r>
          </a:p>
          <a:p>
            <a:pPr>
              <a:spcBef>
                <a:spcPts val="300"/>
              </a:spcBef>
            </a:pPr>
            <a:r>
              <a:rPr lang="fr-FR" sz="1400" b="0" cap="none" dirty="0">
                <a:solidFill>
                  <a:schemeClr val="tx1"/>
                </a:solidFill>
              </a:rPr>
              <a:t> </a:t>
            </a:r>
          </a:p>
          <a:p>
            <a:pPr>
              <a:spcBef>
                <a:spcPts val="300"/>
              </a:spcBef>
            </a:pPr>
            <a:r>
              <a:rPr lang="fr-FR" sz="1400" cap="none" dirty="0">
                <a:solidFill>
                  <a:schemeClr val="tx1"/>
                </a:solidFill>
                <a:hlinkClick r:id="rId3">
                  <a:extLst>
                    <a:ext uri="{A12FA001-AC4F-418D-AE19-62706E023703}">
                      <ahyp:hlinkClr xmlns:ahyp="http://schemas.microsoft.com/office/drawing/2018/hyperlinkcolor" val="tx"/>
                    </a:ext>
                  </a:extLst>
                </a:hlinkClick>
              </a:rPr>
              <a:t>Article L822-19</a:t>
            </a:r>
            <a:r>
              <a:rPr lang="fr-FR" sz="1400" b="0" cap="none" dirty="0">
                <a:solidFill>
                  <a:schemeClr val="tx1"/>
                </a:solidFill>
              </a:rPr>
              <a:t>: accident de trajet: …  </a:t>
            </a:r>
          </a:p>
          <a:p>
            <a:pPr>
              <a:spcBef>
                <a:spcPts val="300"/>
              </a:spcBef>
            </a:pPr>
            <a:r>
              <a:rPr lang="fr-FR" sz="1400" b="0" cap="none" dirty="0">
                <a:solidFill>
                  <a:schemeClr val="tx1"/>
                </a:solidFill>
              </a:rPr>
              <a:t>° « …lorsque le fonctionnaire ou ses ayants droit en apportent la preuve ou lorsque l'enquête permet »</a:t>
            </a:r>
          </a:p>
          <a:p>
            <a:pPr>
              <a:spcBef>
                <a:spcPts val="300"/>
              </a:spcBef>
              <a:spcAft>
                <a:spcPts val="1200"/>
              </a:spcAft>
            </a:pPr>
            <a:endParaRPr lang="fr-FR" sz="1400" b="0" cap="none" dirty="0">
              <a:solidFill>
                <a:schemeClr val="tx1"/>
              </a:solidFill>
              <a:hlinkClick r:id="rId4">
                <a:extLst>
                  <a:ext uri="{A12FA001-AC4F-418D-AE19-62706E023703}">
                    <ahyp:hlinkClr xmlns:ahyp="http://schemas.microsoft.com/office/drawing/2018/hyperlinkcolor" val="tx"/>
                  </a:ext>
                </a:extLst>
              </a:hlinkClick>
            </a:endParaRPr>
          </a:p>
          <a:p>
            <a:pPr>
              <a:spcBef>
                <a:spcPts val="300"/>
              </a:spcBef>
            </a:pPr>
            <a:r>
              <a:rPr lang="fr-FR" sz="1400" cap="none" dirty="0">
                <a:solidFill>
                  <a:schemeClr val="tx1"/>
                </a:solidFill>
                <a:hlinkClick r:id="rId4">
                  <a:extLst>
                    <a:ext uri="{A12FA001-AC4F-418D-AE19-62706E023703}">
                      <ahyp:hlinkClr xmlns:ahyp="http://schemas.microsoft.com/office/drawing/2018/hyperlinkcolor" val="tx"/>
                    </a:ext>
                  </a:extLst>
                </a:hlinkClick>
              </a:rPr>
              <a:t>Article L822-20</a:t>
            </a:r>
            <a:r>
              <a:rPr lang="fr-FR" sz="1400" b="0" cap="none" dirty="0">
                <a:solidFill>
                  <a:schemeClr val="tx1"/>
                </a:solidFill>
              </a:rPr>
              <a:t>: maladie professionnelle:…</a:t>
            </a:r>
          </a:p>
          <a:p>
            <a:pPr>
              <a:spcBef>
                <a:spcPts val="300"/>
              </a:spcBef>
            </a:pPr>
            <a:r>
              <a:rPr lang="fr-FR" sz="1400" b="0" cap="none" dirty="0">
                <a:solidFill>
                  <a:schemeClr val="tx1"/>
                </a:solidFill>
              </a:rPr>
              <a:t>° « </a:t>
            </a:r>
            <a:r>
              <a:rPr lang="fr-FR" sz="1400" b="0" u="sng" cap="none" dirty="0">
                <a:solidFill>
                  <a:schemeClr val="tx1"/>
                </a:solidFill>
              </a:rPr>
              <a:t>Si une ou plusieurs conditions </a:t>
            </a:r>
            <a:r>
              <a:rPr lang="fr-FR" sz="1400" b="0" cap="none" dirty="0">
                <a:solidFill>
                  <a:schemeClr val="tx1"/>
                </a:solidFill>
              </a:rPr>
              <a:t>…lorsque le fonctionnaire ou ses ayants droit établissent qu'elle est directement causée par l'exercice des fonctions ».</a:t>
            </a:r>
            <a:br>
              <a:rPr lang="fr-FR" sz="1400" b="0" cap="none" dirty="0">
                <a:solidFill>
                  <a:schemeClr val="tx1"/>
                </a:solidFill>
              </a:rPr>
            </a:br>
            <a:r>
              <a:rPr lang="fr-FR" sz="1400" b="0" cap="none" dirty="0">
                <a:solidFill>
                  <a:schemeClr val="tx1"/>
                </a:solidFill>
              </a:rPr>
              <a:t>° « …</a:t>
            </a:r>
            <a:r>
              <a:rPr lang="fr-FR" sz="1400" b="0" u="sng" cap="none" dirty="0">
                <a:solidFill>
                  <a:schemeClr val="tx1"/>
                </a:solidFill>
              </a:rPr>
              <a:t>non désignée dans les tableaux </a:t>
            </a:r>
            <a:r>
              <a:rPr lang="fr-FR" sz="1400" b="0" cap="none" dirty="0">
                <a:solidFill>
                  <a:schemeClr val="tx1"/>
                </a:solidFill>
              </a:rPr>
              <a:t>…lorsque le fonctionnaire ou ses ayants droit établissent qu'elle est essentiellement et directement causée …qu'elle entraîne une incapacité permanente » de 25%</a:t>
            </a:r>
          </a:p>
          <a:p>
            <a:pPr>
              <a:lnSpc>
                <a:spcPct val="80000"/>
              </a:lnSpc>
              <a:spcBef>
                <a:spcPts val="300"/>
              </a:spcBef>
            </a:pPr>
            <a:endParaRPr lang="fr-FR" sz="1600" b="0" cap="none" dirty="0">
              <a:solidFill>
                <a:schemeClr val="tx1"/>
              </a:solidFill>
            </a:endParaRPr>
          </a:p>
          <a:p>
            <a:pPr>
              <a:lnSpc>
                <a:spcPct val="80000"/>
              </a:lnSpc>
              <a:spcBef>
                <a:spcPts val="300"/>
              </a:spcBef>
            </a:pPr>
            <a:endParaRPr lang="fr-FR" sz="1600" b="0" cap="none" dirty="0">
              <a:solidFill>
                <a:schemeClr val="tx1"/>
              </a:solidFill>
            </a:endParaRPr>
          </a:p>
          <a:p>
            <a:pPr>
              <a:lnSpc>
                <a:spcPct val="80000"/>
              </a:lnSpc>
              <a:spcBef>
                <a:spcPts val="300"/>
              </a:spcBef>
            </a:pPr>
            <a:endParaRPr lang="fr-FR" sz="1600" b="0" cap="none" dirty="0">
              <a:solidFill>
                <a:schemeClr val="tx1"/>
              </a:solidFill>
            </a:endParaRPr>
          </a:p>
          <a:p>
            <a:pPr>
              <a:lnSpc>
                <a:spcPct val="80000"/>
              </a:lnSpc>
              <a:spcBef>
                <a:spcPts val="300"/>
              </a:spcBef>
            </a:pPr>
            <a:r>
              <a:rPr lang="fr-FR" sz="1000" b="0" cap="none" dirty="0">
                <a:solidFill>
                  <a:schemeClr val="tx1"/>
                </a:solidFill>
              </a:rPr>
              <a:t>Source : Légifrance - </a:t>
            </a:r>
            <a:r>
              <a:rPr lang="fr-FR" sz="1000" b="0" cap="none" dirty="0">
                <a:solidFill>
                  <a:schemeClr val="tx1"/>
                </a:solidFill>
                <a:hlinkClick r:id="rId5"/>
              </a:rPr>
              <a:t>https://www.legifrance.gouv.fr/codes/section_lc/LEGITEXT000044416551/LEGISCTA000044424015/#LEGISCTA000044424563</a:t>
            </a:r>
            <a:endParaRPr lang="fr-FR" sz="1000" b="0" cap="none" dirty="0">
              <a:solidFill>
                <a:schemeClr val="tx1"/>
              </a:solidFill>
            </a:endParaRPr>
          </a:p>
          <a:p>
            <a:pPr>
              <a:lnSpc>
                <a:spcPct val="80000"/>
              </a:lnSpc>
              <a:spcBef>
                <a:spcPts val="300"/>
              </a:spcBef>
            </a:pPr>
            <a:endParaRPr lang="fr-FR" dirty="0"/>
          </a:p>
        </p:txBody>
      </p:sp>
      <p:sp>
        <p:nvSpPr>
          <p:cNvPr id="3" name="Espace réservé de la date 2">
            <a:extLst>
              <a:ext uri="{FF2B5EF4-FFF2-40B4-BE49-F238E27FC236}">
                <a16:creationId xmlns:a16="http://schemas.microsoft.com/office/drawing/2014/main" id="{9C6E728C-5479-516F-054D-82B8301B467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15/11/2024 - Diffusion externe confidentielle</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4" name="Espace réservé du pied de page 3">
            <a:extLst>
              <a:ext uri="{FF2B5EF4-FFF2-40B4-BE49-F238E27FC236}">
                <a16:creationId xmlns:a16="http://schemas.microsoft.com/office/drawing/2014/main" id="{15448FFE-75DC-FE0D-811D-356280327F88}"/>
              </a:ext>
            </a:extLst>
          </p:cNvPr>
          <p:cNvSpPr>
            <a:spLocks noGrp="1"/>
          </p:cNvSpPr>
          <p:nvPr>
            <p:ph type="ftr" sz="quarter" idx="11"/>
          </p:nvPr>
        </p:nvSpPr>
        <p:spPr/>
        <p:txBody>
          <a:bodyPr/>
          <a:lstStyle/>
          <a:p>
            <a:pPr marL="0" marR="0" lvl="0" indent="0" algn="r" defTabSz="914400" rtl="0" eaLnBrk="1" fontAlgn="auto" latinLnBrk="0" hangingPunct="1">
              <a:lnSpc>
                <a:spcPct val="7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Médecins conseils Relyens - FNAMA</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5" name="Espace réservé du numéro de diapositive 4">
            <a:extLst>
              <a:ext uri="{FF2B5EF4-FFF2-40B4-BE49-F238E27FC236}">
                <a16:creationId xmlns:a16="http://schemas.microsoft.com/office/drawing/2014/main" id="{53D477C9-ACFD-ECD4-F873-B1DF9D6E11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C0F30-2BA6-4E2D-AFC7-62C5E77ECC9C}" type="slidenum">
              <a:rPr kumimoji="0" lang="fr-FR" sz="1000" b="0" i="0" u="none" strike="noStrike" kern="1200" cap="none" spc="0" normalizeH="0" baseline="0" noProof="0" smtClean="0">
                <a:ln>
                  <a:noFill/>
                </a:ln>
                <a:solidFill>
                  <a:srgbClr val="9FA3A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6" name="Titre 5">
            <a:extLst>
              <a:ext uri="{FF2B5EF4-FFF2-40B4-BE49-F238E27FC236}">
                <a16:creationId xmlns:a16="http://schemas.microsoft.com/office/drawing/2014/main" id="{6C401556-C5BA-5101-E585-70279CE14AE3}"/>
              </a:ext>
            </a:extLst>
          </p:cNvPr>
          <p:cNvSpPr>
            <a:spLocks noGrp="1"/>
          </p:cNvSpPr>
          <p:nvPr>
            <p:ph type="title"/>
          </p:nvPr>
        </p:nvSpPr>
        <p:spPr/>
        <p:txBody>
          <a:bodyPr/>
          <a:lstStyle/>
          <a:p>
            <a:r>
              <a:rPr lang="fr-FR" dirty="0"/>
              <a:t>L’imputabilité</a:t>
            </a:r>
          </a:p>
        </p:txBody>
      </p:sp>
    </p:spTree>
    <p:extLst>
      <p:ext uri="{BB962C8B-B14F-4D97-AF65-F5344CB8AC3E}">
        <p14:creationId xmlns:p14="http://schemas.microsoft.com/office/powerpoint/2010/main" val="11374391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260DB1A-FD83-286B-726D-90CE07A4D36E}"/>
              </a:ext>
            </a:extLst>
          </p:cNvPr>
          <p:cNvSpPr>
            <a:spLocks noGrp="1"/>
          </p:cNvSpPr>
          <p:nvPr>
            <p:ph idx="1"/>
          </p:nvPr>
        </p:nvSpPr>
        <p:spPr/>
        <p:txBody>
          <a:bodyPr/>
          <a:lstStyle/>
          <a:p>
            <a:r>
              <a:rPr lang="fr-FR" sz="1400" dirty="0">
                <a:cs typeface="Arial" panose="020B0604020202020204" pitchFamily="34" charset="0"/>
              </a:rPr>
              <a:t>Les Critères de MULLER et COORDONNIER</a:t>
            </a:r>
          </a:p>
          <a:p>
            <a:r>
              <a:rPr lang="fr-FR" sz="1400" cap="none" dirty="0">
                <a:solidFill>
                  <a:schemeClr val="tx1"/>
                </a:solidFill>
              </a:rPr>
              <a:t>Imputabilité (médicale) ≠ causalité (juridique)</a:t>
            </a:r>
          </a:p>
          <a:p>
            <a:endParaRPr lang="fr-FR" dirty="0">
              <a:latin typeface="Arial" panose="020B0604020202020204" pitchFamily="34" charset="0"/>
              <a:cs typeface="Arial" panose="020B0604020202020204" pitchFamily="34" charset="0"/>
            </a:endParaRPr>
          </a:p>
          <a:p>
            <a:pPr marL="342900" indent="-342900">
              <a:spcBef>
                <a:spcPts val="300"/>
              </a:spcBef>
              <a:buFont typeface="+mj-lt"/>
              <a:buAutoNum type="arabicPeriod"/>
            </a:pPr>
            <a:r>
              <a:rPr lang="fr-FR" altLang="fr-FR" sz="1400" b="0" cap="none" dirty="0">
                <a:solidFill>
                  <a:schemeClr val="tx1"/>
                </a:solidFill>
              </a:rPr>
              <a:t>réalité et intensité du traumatisme</a:t>
            </a:r>
          </a:p>
          <a:p>
            <a:pPr marL="342900" indent="-342900">
              <a:spcBef>
                <a:spcPts val="300"/>
              </a:spcBef>
              <a:buFont typeface="+mj-lt"/>
              <a:buAutoNum type="arabicPeriod"/>
            </a:pPr>
            <a:r>
              <a:rPr lang="fr-FR" altLang="fr-FR" sz="1400" b="0" cap="none" dirty="0">
                <a:solidFill>
                  <a:schemeClr val="tx1"/>
                </a:solidFill>
              </a:rPr>
              <a:t>certitude du diagnostic</a:t>
            </a:r>
          </a:p>
          <a:p>
            <a:pPr marL="342900" indent="-342900">
              <a:spcBef>
                <a:spcPts val="300"/>
              </a:spcBef>
              <a:buFont typeface="+mj-lt"/>
              <a:buAutoNum type="arabicPeriod"/>
            </a:pPr>
            <a:r>
              <a:rPr lang="fr-FR" altLang="fr-FR" sz="1400" b="0" cap="none" dirty="0">
                <a:solidFill>
                  <a:schemeClr val="tx1"/>
                </a:solidFill>
              </a:rPr>
              <a:t>concordance de siège entre le traumatisme et la séquelle</a:t>
            </a:r>
          </a:p>
          <a:p>
            <a:pPr marL="342900" indent="-342900">
              <a:spcBef>
                <a:spcPts val="300"/>
              </a:spcBef>
              <a:buFont typeface="+mj-lt"/>
              <a:buAutoNum type="arabicPeriod"/>
            </a:pPr>
            <a:r>
              <a:rPr lang="fr-FR" altLang="fr-FR" sz="1400" b="0" cap="none" dirty="0">
                <a:solidFill>
                  <a:schemeClr val="tx1"/>
                </a:solidFill>
              </a:rPr>
              <a:t>continuité évolutive, enchaînement physiopathologique</a:t>
            </a:r>
          </a:p>
          <a:p>
            <a:pPr marL="342900" indent="-342900">
              <a:spcBef>
                <a:spcPts val="300"/>
              </a:spcBef>
              <a:buFont typeface="+mj-lt"/>
              <a:buAutoNum type="arabicPeriod"/>
            </a:pPr>
            <a:r>
              <a:rPr lang="fr-FR" altLang="fr-FR" sz="1400" b="0" cap="none" dirty="0">
                <a:solidFill>
                  <a:schemeClr val="tx1"/>
                </a:solidFill>
              </a:rPr>
              <a:t>délai d'apparition des troubles</a:t>
            </a:r>
          </a:p>
          <a:p>
            <a:pPr marL="342900" indent="-342900">
              <a:spcBef>
                <a:spcPts val="300"/>
              </a:spcBef>
              <a:buFont typeface="+mj-lt"/>
              <a:buAutoNum type="arabicPeriod"/>
            </a:pPr>
            <a:r>
              <a:rPr lang="fr-FR" altLang="fr-FR" sz="1400" b="0" cap="none" dirty="0">
                <a:solidFill>
                  <a:schemeClr val="tx1"/>
                </a:solidFill>
              </a:rPr>
              <a:t>absence d'état antérieur, intégrité préalable de la région traumatisée</a:t>
            </a:r>
          </a:p>
          <a:p>
            <a:pPr marL="342900" indent="-342900">
              <a:spcBef>
                <a:spcPts val="300"/>
              </a:spcBef>
              <a:buFont typeface="+mj-lt"/>
              <a:buAutoNum type="arabicPeriod"/>
            </a:pPr>
            <a:r>
              <a:rPr lang="fr-FR" altLang="fr-FR" sz="1400" b="0" cap="none" dirty="0">
                <a:solidFill>
                  <a:schemeClr val="tx1"/>
                </a:solidFill>
              </a:rPr>
              <a:t>absence d’autre cause</a:t>
            </a:r>
          </a:p>
          <a:p>
            <a:endParaRPr lang="fr-FR" dirty="0"/>
          </a:p>
        </p:txBody>
      </p:sp>
      <p:sp>
        <p:nvSpPr>
          <p:cNvPr id="3" name="Espace réservé de la date 2">
            <a:extLst>
              <a:ext uri="{FF2B5EF4-FFF2-40B4-BE49-F238E27FC236}">
                <a16:creationId xmlns:a16="http://schemas.microsoft.com/office/drawing/2014/main" id="{7C4E7982-6AC9-62A5-FDA4-5B3A98D0648F}"/>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15/11/2024 - Diffusion externe confidentielle</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4" name="Espace réservé du pied de page 3">
            <a:extLst>
              <a:ext uri="{FF2B5EF4-FFF2-40B4-BE49-F238E27FC236}">
                <a16:creationId xmlns:a16="http://schemas.microsoft.com/office/drawing/2014/main" id="{8BDB0B76-F6E1-7FAB-BDA1-3C620251609E}"/>
              </a:ext>
            </a:extLst>
          </p:cNvPr>
          <p:cNvSpPr>
            <a:spLocks noGrp="1"/>
          </p:cNvSpPr>
          <p:nvPr>
            <p:ph type="ftr" sz="quarter" idx="11"/>
          </p:nvPr>
        </p:nvSpPr>
        <p:spPr/>
        <p:txBody>
          <a:bodyPr/>
          <a:lstStyle/>
          <a:p>
            <a:pPr marL="0" marR="0" lvl="0" indent="0" algn="r" defTabSz="914400" rtl="0" eaLnBrk="1" fontAlgn="auto" latinLnBrk="0" hangingPunct="1">
              <a:lnSpc>
                <a:spcPct val="7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Médecins conseils Relyens - FNAMA</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5" name="Espace réservé du numéro de diapositive 4">
            <a:extLst>
              <a:ext uri="{FF2B5EF4-FFF2-40B4-BE49-F238E27FC236}">
                <a16:creationId xmlns:a16="http://schemas.microsoft.com/office/drawing/2014/main" id="{A26C1F43-D6AC-2F33-4E34-8E2F712F921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C0F30-2BA6-4E2D-AFC7-62C5E77ECC9C}" type="slidenum">
              <a:rPr kumimoji="0" lang="fr-FR" sz="1000" b="0" i="0" u="none" strike="noStrike" kern="1200" cap="none" spc="0" normalizeH="0" baseline="0" noProof="0" smtClean="0">
                <a:ln>
                  <a:noFill/>
                </a:ln>
                <a:solidFill>
                  <a:srgbClr val="9FA3A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6" name="Titre 5">
            <a:extLst>
              <a:ext uri="{FF2B5EF4-FFF2-40B4-BE49-F238E27FC236}">
                <a16:creationId xmlns:a16="http://schemas.microsoft.com/office/drawing/2014/main" id="{57B319E3-5349-2F86-2A1D-0174575F8AC4}"/>
              </a:ext>
            </a:extLst>
          </p:cNvPr>
          <p:cNvSpPr>
            <a:spLocks noGrp="1"/>
          </p:cNvSpPr>
          <p:nvPr>
            <p:ph type="title"/>
          </p:nvPr>
        </p:nvSpPr>
        <p:spPr/>
        <p:txBody>
          <a:bodyPr/>
          <a:lstStyle/>
          <a:p>
            <a:r>
              <a:rPr lang="fr-FR" dirty="0"/>
              <a:t>L’imputabilité</a:t>
            </a:r>
          </a:p>
        </p:txBody>
      </p:sp>
      <p:pic>
        <p:nvPicPr>
          <p:cNvPr id="7" name="Image 6">
            <a:extLst>
              <a:ext uri="{FF2B5EF4-FFF2-40B4-BE49-F238E27FC236}">
                <a16:creationId xmlns:a16="http://schemas.microsoft.com/office/drawing/2014/main" id="{86F15959-6BB9-F44C-B783-B2D54AC7F32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131727" y="4122047"/>
            <a:ext cx="1156284" cy="1881552"/>
          </a:xfrm>
          <a:prstGeom prst="rect">
            <a:avLst/>
          </a:prstGeom>
        </p:spPr>
      </p:pic>
      <p:pic>
        <p:nvPicPr>
          <p:cNvPr id="8" name="Image 7">
            <a:extLst>
              <a:ext uri="{FF2B5EF4-FFF2-40B4-BE49-F238E27FC236}">
                <a16:creationId xmlns:a16="http://schemas.microsoft.com/office/drawing/2014/main" id="{63ABD3EE-7D42-095D-D4AE-DD94B2CEFE7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649575" y="4330526"/>
            <a:ext cx="1810263" cy="1464595"/>
          </a:xfrm>
          <a:prstGeom prst="rect">
            <a:avLst/>
          </a:prstGeom>
        </p:spPr>
      </p:pic>
    </p:spTree>
    <p:extLst>
      <p:ext uri="{BB962C8B-B14F-4D97-AF65-F5344CB8AC3E}">
        <p14:creationId xmlns:p14="http://schemas.microsoft.com/office/powerpoint/2010/main" val="27330426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260DB1A-FD83-286B-726D-90CE07A4D36E}"/>
              </a:ext>
            </a:extLst>
          </p:cNvPr>
          <p:cNvSpPr>
            <a:spLocks noGrp="1"/>
          </p:cNvSpPr>
          <p:nvPr>
            <p:ph idx="1"/>
          </p:nvPr>
        </p:nvSpPr>
        <p:spPr/>
        <p:txBody>
          <a:bodyPr/>
          <a:lstStyle/>
          <a:p>
            <a:r>
              <a:rPr lang="fr-FR" sz="1400" dirty="0">
                <a:cs typeface="Arial" panose="020B0604020202020204" pitchFamily="34" charset="0"/>
              </a:rPr>
              <a:t>CONCLUSION</a:t>
            </a:r>
          </a:p>
          <a:p>
            <a:endParaRPr lang="fr-FR" sz="1400" dirty="0">
              <a:solidFill>
                <a:schemeClr val="tx1"/>
              </a:solidFill>
            </a:endParaRPr>
          </a:p>
          <a:p>
            <a:pPr marL="285750" indent="-285750">
              <a:buFont typeface="Symbol" panose="05050102010706020507" pitchFamily="18" charset="2"/>
              <a:buChar char="Þ"/>
            </a:pPr>
            <a:r>
              <a:rPr lang="fr-FR" sz="1400" b="0" cap="none" dirty="0">
                <a:solidFill>
                  <a:schemeClr val="tx1"/>
                </a:solidFill>
              </a:rPr>
              <a:t>les textes de loi aident à la décision d’imputabilité de l’ACCIDENT, pas de la LESION</a:t>
            </a:r>
          </a:p>
          <a:p>
            <a:pPr marL="285750" indent="-285750">
              <a:buFont typeface="Symbol" panose="05050102010706020507" pitchFamily="18" charset="2"/>
              <a:buChar char="Þ"/>
            </a:pPr>
            <a:endParaRPr lang="fr-FR" sz="1400" b="0" cap="none" dirty="0">
              <a:solidFill>
                <a:schemeClr val="tx1"/>
              </a:solidFill>
            </a:endParaRPr>
          </a:p>
          <a:p>
            <a:pPr marL="285750" indent="-285750">
              <a:buFont typeface="Symbol" panose="05050102010706020507" pitchFamily="18" charset="2"/>
              <a:buChar char="Þ"/>
            </a:pPr>
            <a:r>
              <a:rPr lang="fr-FR" sz="1400" b="0" cap="none" dirty="0">
                <a:solidFill>
                  <a:schemeClr val="tx1"/>
                </a:solidFill>
              </a:rPr>
              <a:t>l’imputabilité de la lésion est à la fois une recherche médicale physiopathologique et un raisonnement médico-légal.</a:t>
            </a:r>
          </a:p>
          <a:p>
            <a:pPr marL="285750" indent="-285750">
              <a:buFont typeface="Symbol" panose="05050102010706020507" pitchFamily="18" charset="2"/>
              <a:buChar char="Þ"/>
            </a:pPr>
            <a:endParaRPr lang="fr-FR" sz="1400" b="0" cap="none" dirty="0">
              <a:solidFill>
                <a:schemeClr val="tx1"/>
              </a:solidFill>
            </a:endParaRPr>
          </a:p>
          <a:p>
            <a:pPr marL="285750" indent="-285750">
              <a:buFont typeface="Symbol" panose="05050102010706020507" pitchFamily="18" charset="2"/>
              <a:buChar char="Þ"/>
            </a:pPr>
            <a:r>
              <a:rPr lang="fr-FR" sz="1400" b="0" cap="none" dirty="0">
                <a:solidFill>
                  <a:schemeClr val="tx1"/>
                </a:solidFill>
              </a:rPr>
              <a:t>le dépistage et l’analyse de l’interaction entre une lésion traumatique (ou une pathologie) et l’état antérieur </a:t>
            </a:r>
            <a:r>
              <a:rPr lang="fr-FR" sz="1400" cap="none" dirty="0">
                <a:solidFill>
                  <a:schemeClr val="tx1"/>
                </a:solidFill>
              </a:rPr>
              <a:t>relève de la compétence du médecin expert </a:t>
            </a:r>
            <a:r>
              <a:rPr lang="fr-FR" sz="1400" b="0" cap="none" dirty="0">
                <a:solidFill>
                  <a:schemeClr val="tx1"/>
                </a:solidFill>
              </a:rPr>
              <a:t>:</a:t>
            </a:r>
          </a:p>
          <a:p>
            <a:pPr marL="825500" lvl="4" indent="-285750">
              <a:buFont typeface="Symbol" panose="05050102010706020507" pitchFamily="18" charset="2"/>
              <a:buChar char="Þ"/>
            </a:pPr>
            <a:r>
              <a:rPr lang="fr-FR" sz="1400" dirty="0"/>
              <a:t>	évolution de l’état antérieur sans la lésion imputable</a:t>
            </a:r>
          </a:p>
          <a:p>
            <a:pPr marL="825500" lvl="4" indent="-285750">
              <a:buFont typeface="Symbol" panose="05050102010706020507" pitchFamily="18" charset="2"/>
              <a:buChar char="Þ"/>
            </a:pPr>
            <a:r>
              <a:rPr lang="fr-FR" sz="1400" dirty="0"/>
              <a:t>	évolution de la lésion imputable sans l’état antérieur</a:t>
            </a:r>
          </a:p>
          <a:p>
            <a:pPr marL="825500" lvl="4" indent="-285750">
              <a:buFont typeface="Symbol" panose="05050102010706020507" pitchFamily="18" charset="2"/>
              <a:buChar char="Þ"/>
            </a:pPr>
            <a:r>
              <a:rPr lang="fr-FR" sz="1400" dirty="0"/>
              <a:t>	évolution combinée</a:t>
            </a:r>
          </a:p>
          <a:p>
            <a:endParaRPr lang="fr-FR" dirty="0"/>
          </a:p>
        </p:txBody>
      </p:sp>
      <p:sp>
        <p:nvSpPr>
          <p:cNvPr id="3" name="Espace réservé de la date 2">
            <a:extLst>
              <a:ext uri="{FF2B5EF4-FFF2-40B4-BE49-F238E27FC236}">
                <a16:creationId xmlns:a16="http://schemas.microsoft.com/office/drawing/2014/main" id="{7C4E7982-6AC9-62A5-FDA4-5B3A98D0648F}"/>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15/11/2024 - Diffusion externe confidentielle</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4" name="Espace réservé du pied de page 3">
            <a:extLst>
              <a:ext uri="{FF2B5EF4-FFF2-40B4-BE49-F238E27FC236}">
                <a16:creationId xmlns:a16="http://schemas.microsoft.com/office/drawing/2014/main" id="{8BDB0B76-F6E1-7FAB-BDA1-3C620251609E}"/>
              </a:ext>
            </a:extLst>
          </p:cNvPr>
          <p:cNvSpPr>
            <a:spLocks noGrp="1"/>
          </p:cNvSpPr>
          <p:nvPr>
            <p:ph type="ftr" sz="quarter" idx="11"/>
          </p:nvPr>
        </p:nvSpPr>
        <p:spPr/>
        <p:txBody>
          <a:bodyPr/>
          <a:lstStyle/>
          <a:p>
            <a:pPr marL="0" marR="0" lvl="0" indent="0" algn="r" defTabSz="914400" rtl="0" eaLnBrk="1" fontAlgn="auto" latinLnBrk="0" hangingPunct="1">
              <a:lnSpc>
                <a:spcPct val="7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Médecins conseils Relyens - FNAMA</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5" name="Espace réservé du numéro de diapositive 4">
            <a:extLst>
              <a:ext uri="{FF2B5EF4-FFF2-40B4-BE49-F238E27FC236}">
                <a16:creationId xmlns:a16="http://schemas.microsoft.com/office/drawing/2014/main" id="{A26C1F43-D6AC-2F33-4E34-8E2F712F921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C0F30-2BA6-4E2D-AFC7-62C5E77ECC9C}" type="slidenum">
              <a:rPr kumimoji="0" lang="fr-FR" sz="1000" b="0" i="0" u="none" strike="noStrike" kern="1200" cap="none" spc="0" normalizeH="0" baseline="0" noProof="0" smtClean="0">
                <a:ln>
                  <a:noFill/>
                </a:ln>
                <a:solidFill>
                  <a:srgbClr val="9FA3A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6" name="Titre 5">
            <a:extLst>
              <a:ext uri="{FF2B5EF4-FFF2-40B4-BE49-F238E27FC236}">
                <a16:creationId xmlns:a16="http://schemas.microsoft.com/office/drawing/2014/main" id="{57B319E3-5349-2F86-2A1D-0174575F8AC4}"/>
              </a:ext>
            </a:extLst>
          </p:cNvPr>
          <p:cNvSpPr>
            <a:spLocks noGrp="1"/>
          </p:cNvSpPr>
          <p:nvPr>
            <p:ph type="title"/>
          </p:nvPr>
        </p:nvSpPr>
        <p:spPr/>
        <p:txBody>
          <a:bodyPr/>
          <a:lstStyle/>
          <a:p>
            <a:r>
              <a:rPr lang="fr-FR" dirty="0"/>
              <a:t>L’imputabilité</a:t>
            </a:r>
          </a:p>
        </p:txBody>
      </p:sp>
      <p:pic>
        <p:nvPicPr>
          <p:cNvPr id="7" name="Image 6">
            <a:extLst>
              <a:ext uri="{FF2B5EF4-FFF2-40B4-BE49-F238E27FC236}">
                <a16:creationId xmlns:a16="http://schemas.microsoft.com/office/drawing/2014/main" id="{D62BDD73-C330-E1C7-33AA-5B5EC056D09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155176" y="4428551"/>
            <a:ext cx="1171252" cy="1696248"/>
          </a:xfrm>
          <a:prstGeom prst="rect">
            <a:avLst/>
          </a:prstGeom>
        </p:spPr>
      </p:pic>
      <p:pic>
        <p:nvPicPr>
          <p:cNvPr id="8" name="Image 7">
            <a:extLst>
              <a:ext uri="{FF2B5EF4-FFF2-40B4-BE49-F238E27FC236}">
                <a16:creationId xmlns:a16="http://schemas.microsoft.com/office/drawing/2014/main" id="{3491B685-BF97-5149-3116-74B281C6FFC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811913" y="4428551"/>
            <a:ext cx="1647925" cy="1681556"/>
          </a:xfrm>
          <a:prstGeom prst="rect">
            <a:avLst/>
          </a:prstGeom>
        </p:spPr>
      </p:pic>
      <p:sp>
        <p:nvSpPr>
          <p:cNvPr id="9" name="Flèche : droite 8">
            <a:extLst>
              <a:ext uri="{FF2B5EF4-FFF2-40B4-BE49-F238E27FC236}">
                <a16:creationId xmlns:a16="http://schemas.microsoft.com/office/drawing/2014/main" id="{34478CF0-DEFB-DE14-8221-F6A7271D2208}"/>
              </a:ext>
            </a:extLst>
          </p:cNvPr>
          <p:cNvSpPr/>
          <p:nvPr/>
        </p:nvSpPr>
        <p:spPr>
          <a:xfrm>
            <a:off x="9365277" y="5163277"/>
            <a:ext cx="397335" cy="22679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8787416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A69437-717C-4B9A-A851-548F3AC798BA}"/>
              </a:ext>
            </a:extLst>
          </p:cNvPr>
          <p:cNvSpPr>
            <a:spLocks noGrp="1"/>
          </p:cNvSpPr>
          <p:nvPr>
            <p:ph type="title"/>
          </p:nvPr>
        </p:nvSpPr>
        <p:spPr/>
        <p:txBody>
          <a:bodyPr/>
          <a:lstStyle/>
          <a:p>
            <a:r>
              <a:rPr lang="fr-FR" dirty="0"/>
              <a:t>La consolidation médico-légale</a:t>
            </a:r>
            <a:br>
              <a:rPr lang="fr-FR" dirty="0"/>
            </a:br>
            <a:r>
              <a:rPr lang="fr-FR" dirty="0"/>
              <a:t>Les soins post-consolidation</a:t>
            </a:r>
          </a:p>
        </p:txBody>
      </p:sp>
      <p:sp>
        <p:nvSpPr>
          <p:cNvPr id="7" name="Espace réservé du texte 6">
            <a:extLst>
              <a:ext uri="{FF2B5EF4-FFF2-40B4-BE49-F238E27FC236}">
                <a16:creationId xmlns:a16="http://schemas.microsoft.com/office/drawing/2014/main" id="{1F1DFA31-6FE4-9857-4D23-9B451AC12FC5}"/>
              </a:ext>
            </a:extLst>
          </p:cNvPr>
          <p:cNvSpPr>
            <a:spLocks noGrp="1"/>
          </p:cNvSpPr>
          <p:nvPr>
            <p:ph type="body" idx="1"/>
          </p:nvPr>
        </p:nvSpPr>
        <p:spPr/>
        <p:txBody>
          <a:bodyPr/>
          <a:lstStyle/>
          <a:p>
            <a:endParaRPr lang="fr-FR"/>
          </a:p>
        </p:txBody>
      </p:sp>
      <p:sp>
        <p:nvSpPr>
          <p:cNvPr id="4" name="Espace réservé de la date 3">
            <a:extLst>
              <a:ext uri="{FF2B5EF4-FFF2-40B4-BE49-F238E27FC236}">
                <a16:creationId xmlns:a16="http://schemas.microsoft.com/office/drawing/2014/main" id="{760EFFF6-70F8-45D9-A701-CA5BA7DAF574}"/>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15/11/2024 - Diffusion externe confidentielle</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5" name="Espace réservé du pied de page 4">
            <a:extLst>
              <a:ext uri="{FF2B5EF4-FFF2-40B4-BE49-F238E27FC236}">
                <a16:creationId xmlns:a16="http://schemas.microsoft.com/office/drawing/2014/main" id="{C1DDB5F8-02AA-4310-921E-E59C1833E6CA}"/>
              </a:ext>
            </a:extLst>
          </p:cNvPr>
          <p:cNvSpPr>
            <a:spLocks noGrp="1"/>
          </p:cNvSpPr>
          <p:nvPr>
            <p:ph type="ftr" sz="quarter" idx="11"/>
          </p:nvPr>
        </p:nvSpPr>
        <p:spPr/>
        <p:txBody>
          <a:bodyPr/>
          <a:lstStyle/>
          <a:p>
            <a:pPr marL="0" marR="0" lvl="0" indent="0" algn="r" defTabSz="914400" rtl="0" eaLnBrk="1" fontAlgn="auto" latinLnBrk="0" hangingPunct="1">
              <a:lnSpc>
                <a:spcPct val="7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Médecins conseils Relyens - FNAMA</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6" name="Espace réservé du numéro de diapositive 5">
            <a:extLst>
              <a:ext uri="{FF2B5EF4-FFF2-40B4-BE49-F238E27FC236}">
                <a16:creationId xmlns:a16="http://schemas.microsoft.com/office/drawing/2014/main" id="{86C41C49-A10D-4AD5-BAB0-EA25F55A98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C0F30-2BA6-4E2D-AFC7-62C5E77ECC9C}" type="slidenum">
              <a:rPr kumimoji="0" lang="fr-FR" sz="1000" b="0" i="0" u="none" strike="noStrike" kern="1200" cap="none" spc="0" normalizeH="0" baseline="0" noProof="0" smtClean="0">
                <a:ln>
                  <a:noFill/>
                </a:ln>
                <a:solidFill>
                  <a:srgbClr val="9FA3A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Tree>
    <p:extLst>
      <p:ext uri="{BB962C8B-B14F-4D97-AF65-F5344CB8AC3E}">
        <p14:creationId xmlns:p14="http://schemas.microsoft.com/office/powerpoint/2010/main" val="710604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A835735D-E171-FAF1-0A15-F976A666426F}"/>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15/11/2024 - Diffusion externe confidentielle</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4" name="Espace réservé du pied de page 3">
            <a:extLst>
              <a:ext uri="{FF2B5EF4-FFF2-40B4-BE49-F238E27FC236}">
                <a16:creationId xmlns:a16="http://schemas.microsoft.com/office/drawing/2014/main" id="{ED87B29A-88D1-97BA-16E1-46695F198985}"/>
              </a:ext>
            </a:extLst>
          </p:cNvPr>
          <p:cNvSpPr>
            <a:spLocks noGrp="1"/>
          </p:cNvSpPr>
          <p:nvPr>
            <p:ph type="ftr" sz="quarter" idx="11"/>
          </p:nvPr>
        </p:nvSpPr>
        <p:spPr/>
        <p:txBody>
          <a:bodyPr/>
          <a:lstStyle/>
          <a:p>
            <a:pPr marL="0" marR="0" lvl="0" indent="0" algn="r" defTabSz="914400" rtl="0" eaLnBrk="1" fontAlgn="auto" latinLnBrk="0" hangingPunct="1">
              <a:lnSpc>
                <a:spcPct val="7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Médecins conseils Relyens - FNAMA</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5" name="Espace réservé du numéro de diapositive 4">
            <a:extLst>
              <a:ext uri="{FF2B5EF4-FFF2-40B4-BE49-F238E27FC236}">
                <a16:creationId xmlns:a16="http://schemas.microsoft.com/office/drawing/2014/main" id="{CA541293-A4FE-DF75-40D2-D41D5D5358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C0F30-2BA6-4E2D-AFC7-62C5E77ECC9C}" type="slidenum">
              <a:rPr kumimoji="0" lang="fr-FR" sz="1000" b="0" i="0" u="none" strike="noStrike" kern="1200" cap="none" spc="0" normalizeH="0" baseline="0" noProof="0" smtClean="0">
                <a:ln>
                  <a:noFill/>
                </a:ln>
                <a:solidFill>
                  <a:srgbClr val="9FA3A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6" name="Titre 5">
            <a:extLst>
              <a:ext uri="{FF2B5EF4-FFF2-40B4-BE49-F238E27FC236}">
                <a16:creationId xmlns:a16="http://schemas.microsoft.com/office/drawing/2014/main" id="{29D8637C-89E3-AEEF-6A9E-F4FE51E41067}"/>
              </a:ext>
            </a:extLst>
          </p:cNvPr>
          <p:cNvSpPr>
            <a:spLocks noGrp="1"/>
          </p:cNvSpPr>
          <p:nvPr>
            <p:ph type="title"/>
          </p:nvPr>
        </p:nvSpPr>
        <p:spPr/>
        <p:txBody>
          <a:bodyPr>
            <a:normAutofit/>
          </a:bodyPr>
          <a:lstStyle/>
          <a:p>
            <a:r>
              <a:rPr lang="fr-FR" dirty="0">
                <a:solidFill>
                  <a:schemeClr val="tx2"/>
                </a:solidFill>
              </a:rPr>
              <a:t>Un groupe mutualiste européen de référence sur ses marchés</a:t>
            </a:r>
          </a:p>
        </p:txBody>
      </p:sp>
      <p:sp>
        <p:nvSpPr>
          <p:cNvPr id="99" name="Rectangle 98">
            <a:extLst>
              <a:ext uri="{FF2B5EF4-FFF2-40B4-BE49-F238E27FC236}">
                <a16:creationId xmlns:a16="http://schemas.microsoft.com/office/drawing/2014/main" id="{69AA2843-7CAF-42BC-A5CA-D7ADD60CAEAA}"/>
              </a:ext>
            </a:extLst>
          </p:cNvPr>
          <p:cNvSpPr/>
          <p:nvPr/>
        </p:nvSpPr>
        <p:spPr>
          <a:xfrm>
            <a:off x="1197699" y="2119144"/>
            <a:ext cx="1160103" cy="615553"/>
          </a:xfrm>
          <a:prstGeom prst="rect">
            <a:avLst/>
          </a:prstGeom>
        </p:spPr>
        <p:txBody>
          <a:bodyPr wrap="square">
            <a:spAutoFit/>
          </a:bodyPr>
          <a:lstStyle/>
          <a:p>
            <a:pPr marL="0" marR="0" lvl="0" indent="0" algn="l" defTabSz="342883" rtl="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F29400"/>
                </a:solidFill>
                <a:effectLst/>
                <a:uLnTx/>
                <a:uFillTx/>
                <a:latin typeface="Arial" panose="020B0604020202020204" pitchFamily="34" charset="0"/>
                <a:ea typeface="+mn-ea"/>
                <a:cs typeface="Arial" panose="020B0604020202020204" pitchFamily="34" charset="0"/>
              </a:rPr>
              <a:t>1 373</a:t>
            </a:r>
            <a:br>
              <a:rPr kumimoji="0" lang="fr-FR" sz="1400" b="0" i="0" u="none" strike="noStrike" kern="0" cap="none" spc="0" normalizeH="0" baseline="0" noProof="0" dirty="0">
                <a:ln>
                  <a:noFill/>
                </a:ln>
                <a:solidFill>
                  <a:srgbClr val="535150"/>
                </a:solidFill>
                <a:effectLst/>
                <a:uLnTx/>
                <a:uFillTx/>
                <a:latin typeface="Arial" panose="020B0604020202020204" pitchFamily="34" charset="0"/>
                <a:ea typeface="+mn-ea"/>
                <a:cs typeface="Arial" panose="020B0604020202020204" pitchFamily="34" charset="0"/>
              </a:rPr>
            </a:br>
            <a:r>
              <a:rPr kumimoji="0" lang="fr-FR" sz="800" b="0" i="0" u="none" strike="noStrike" kern="0" cap="none" spc="0" normalizeH="0" baseline="0" noProof="0" dirty="0">
                <a:ln>
                  <a:noFill/>
                </a:ln>
                <a:solidFill>
                  <a:srgbClr val="535150"/>
                </a:solidFill>
                <a:effectLst/>
                <a:uLnTx/>
                <a:uFillTx/>
                <a:latin typeface="Arial" panose="020B0604020202020204" pitchFamily="34" charset="0"/>
                <a:ea typeface="+mn-ea"/>
                <a:cs typeface="Arial" panose="020B0604020202020204" pitchFamily="34" charset="0"/>
              </a:rPr>
              <a:t>ÉTABLISSEMENTS </a:t>
            </a:r>
            <a:br>
              <a:rPr kumimoji="0" lang="fr-FR" sz="800" b="0" i="0" u="none" strike="noStrike" kern="0" cap="none" spc="0" normalizeH="0" baseline="0" noProof="0" dirty="0">
                <a:ln>
                  <a:noFill/>
                </a:ln>
                <a:solidFill>
                  <a:srgbClr val="535150"/>
                </a:solidFill>
                <a:effectLst/>
                <a:uLnTx/>
                <a:uFillTx/>
                <a:latin typeface="Arial" panose="020B0604020202020204" pitchFamily="34" charset="0"/>
                <a:ea typeface="+mn-ea"/>
                <a:cs typeface="Arial" panose="020B0604020202020204" pitchFamily="34" charset="0"/>
              </a:rPr>
            </a:br>
            <a:r>
              <a:rPr kumimoji="0" lang="fr-FR" sz="800" b="0" i="0" u="none" strike="noStrike" kern="0" cap="none" spc="0" normalizeH="0" baseline="0" noProof="0" dirty="0">
                <a:ln>
                  <a:noFill/>
                </a:ln>
                <a:solidFill>
                  <a:srgbClr val="535150"/>
                </a:solidFill>
                <a:effectLst/>
                <a:uLnTx/>
                <a:uFillTx/>
                <a:latin typeface="Arial" panose="020B0604020202020204" pitchFamily="34" charset="0"/>
                <a:ea typeface="+mn-ea"/>
                <a:cs typeface="Arial" panose="020B0604020202020204" pitchFamily="34" charset="0"/>
              </a:rPr>
              <a:t>PUBLICS DE SANTÉ</a:t>
            </a:r>
            <a:endParaRPr kumimoji="0" lang="fr-FR" sz="1200" b="0" i="0" u="none" strike="noStrike" kern="0" cap="none" spc="0" normalizeH="0" baseline="0" noProof="0" dirty="0">
              <a:ln>
                <a:noFill/>
              </a:ln>
              <a:solidFill>
                <a:srgbClr val="535150"/>
              </a:solidFill>
              <a:effectLst/>
              <a:uLnTx/>
              <a:uFillTx/>
              <a:latin typeface="Arial" panose="020B0604020202020204" pitchFamily="34" charset="0"/>
              <a:ea typeface="+mn-ea"/>
              <a:cs typeface="Arial" panose="020B0604020202020204" pitchFamily="34" charset="0"/>
            </a:endParaRPr>
          </a:p>
        </p:txBody>
      </p:sp>
      <p:sp>
        <p:nvSpPr>
          <p:cNvPr id="100" name="Rectangle 99">
            <a:extLst>
              <a:ext uri="{FF2B5EF4-FFF2-40B4-BE49-F238E27FC236}">
                <a16:creationId xmlns:a16="http://schemas.microsoft.com/office/drawing/2014/main" id="{C3FB5655-F3BE-45B9-B1B6-1B24E40B08AC}"/>
              </a:ext>
            </a:extLst>
          </p:cNvPr>
          <p:cNvSpPr/>
          <p:nvPr/>
        </p:nvSpPr>
        <p:spPr>
          <a:xfrm>
            <a:off x="2736633" y="2102307"/>
            <a:ext cx="1160103" cy="615553"/>
          </a:xfrm>
          <a:prstGeom prst="rect">
            <a:avLst/>
          </a:prstGeom>
        </p:spPr>
        <p:txBody>
          <a:bodyPr wrap="square">
            <a:spAutoFit/>
          </a:bodyPr>
          <a:lstStyle/>
          <a:p>
            <a:pPr marL="0" marR="0" lvl="0" indent="0" algn="l" defTabSz="342883" rtl="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F29400"/>
                </a:solidFill>
                <a:effectLst/>
                <a:uLnTx/>
                <a:uFillTx/>
                <a:latin typeface="Arial" panose="020B0604020202020204" pitchFamily="34" charset="0"/>
                <a:ea typeface="+mn-ea"/>
                <a:cs typeface="Arial" panose="020B0604020202020204" pitchFamily="34" charset="0"/>
              </a:rPr>
              <a:t>4 080</a:t>
            </a:r>
            <a:br>
              <a:rPr kumimoji="0" lang="fr-FR" sz="1400" b="0" i="0" u="none" strike="noStrike" kern="0" cap="none" spc="0" normalizeH="0" baseline="0" noProof="0" dirty="0">
                <a:ln>
                  <a:noFill/>
                </a:ln>
                <a:solidFill>
                  <a:srgbClr val="535150"/>
                </a:solidFill>
                <a:effectLst/>
                <a:uLnTx/>
                <a:uFillTx/>
                <a:latin typeface="Arial" panose="020B0604020202020204" pitchFamily="34" charset="0"/>
                <a:ea typeface="+mn-ea"/>
                <a:cs typeface="Arial" panose="020B0604020202020204" pitchFamily="34" charset="0"/>
              </a:rPr>
            </a:br>
            <a:r>
              <a:rPr kumimoji="0" lang="fr-FR" sz="800" b="0" i="0" u="none" strike="noStrike" kern="0" cap="none" spc="0" normalizeH="0" baseline="0" noProof="0" dirty="0">
                <a:ln>
                  <a:noFill/>
                </a:ln>
                <a:solidFill>
                  <a:srgbClr val="676665"/>
                </a:solidFill>
                <a:effectLst/>
                <a:uLnTx/>
                <a:uFillTx/>
                <a:latin typeface="Arial" panose="020B0604020202020204" pitchFamily="34" charset="0"/>
                <a:ea typeface="+mn-ea"/>
                <a:cs typeface="Arial" panose="020B0604020202020204" pitchFamily="34" charset="0"/>
              </a:rPr>
              <a:t>ÉTABLISSEMENTS </a:t>
            </a:r>
            <a:br>
              <a:rPr kumimoji="0" lang="fr-FR" sz="800" b="0" i="0" u="none" strike="noStrike" kern="0" cap="none" spc="0" normalizeH="0" baseline="0" noProof="0" dirty="0">
                <a:ln>
                  <a:noFill/>
                </a:ln>
                <a:solidFill>
                  <a:srgbClr val="676665"/>
                </a:solidFill>
                <a:effectLst/>
                <a:uLnTx/>
                <a:uFillTx/>
                <a:latin typeface="Arial" panose="020B0604020202020204" pitchFamily="34" charset="0"/>
                <a:ea typeface="+mn-ea"/>
                <a:cs typeface="Arial" panose="020B0604020202020204" pitchFamily="34" charset="0"/>
              </a:rPr>
            </a:br>
            <a:r>
              <a:rPr kumimoji="0" lang="fr-FR" sz="800" b="0" i="0" u="none" strike="noStrike" kern="0" cap="none" spc="0" normalizeH="0" baseline="0" noProof="0" dirty="0">
                <a:ln>
                  <a:noFill/>
                </a:ln>
                <a:solidFill>
                  <a:srgbClr val="676665"/>
                </a:solidFill>
                <a:effectLst/>
                <a:uLnTx/>
                <a:uFillTx/>
                <a:latin typeface="Arial" panose="020B0604020202020204" pitchFamily="34" charset="0"/>
                <a:ea typeface="+mn-ea"/>
                <a:cs typeface="Arial" panose="020B0604020202020204" pitchFamily="34" charset="0"/>
              </a:rPr>
              <a:t>DE SANTÉ PRIVÉS</a:t>
            </a:r>
            <a:endParaRPr kumimoji="0" lang="fr-FR" sz="1200" b="0" i="0" u="none" strike="noStrike" kern="0" cap="none" spc="0" normalizeH="0" baseline="0" noProof="0" dirty="0">
              <a:ln>
                <a:noFill/>
              </a:ln>
              <a:solidFill>
                <a:srgbClr val="535150"/>
              </a:solidFill>
              <a:effectLst/>
              <a:uLnTx/>
              <a:uFillTx/>
              <a:latin typeface="Arial" panose="020B0604020202020204" pitchFamily="34" charset="0"/>
              <a:ea typeface="+mn-ea"/>
              <a:cs typeface="Arial" panose="020B0604020202020204" pitchFamily="34" charset="0"/>
            </a:endParaRPr>
          </a:p>
        </p:txBody>
      </p:sp>
      <p:sp>
        <p:nvSpPr>
          <p:cNvPr id="103" name="Rectangle 102">
            <a:extLst>
              <a:ext uri="{FF2B5EF4-FFF2-40B4-BE49-F238E27FC236}">
                <a16:creationId xmlns:a16="http://schemas.microsoft.com/office/drawing/2014/main" id="{141C1726-0813-402B-B273-AC34FFDE0143}"/>
              </a:ext>
            </a:extLst>
          </p:cNvPr>
          <p:cNvSpPr/>
          <p:nvPr/>
        </p:nvSpPr>
        <p:spPr>
          <a:xfrm>
            <a:off x="1197699" y="2734697"/>
            <a:ext cx="1229574" cy="615553"/>
          </a:xfrm>
          <a:prstGeom prst="rect">
            <a:avLst/>
          </a:prstGeom>
        </p:spPr>
        <p:txBody>
          <a:bodyPr wrap="square">
            <a:spAutoFit/>
          </a:bodyPr>
          <a:lstStyle/>
          <a:p>
            <a:pPr marL="0" marR="0" lvl="0" indent="0" algn="l" defTabSz="342883" rtl="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F29400"/>
                </a:solidFill>
                <a:effectLst/>
                <a:uLnTx/>
                <a:uFillTx/>
                <a:latin typeface="Arial" panose="020B0604020202020204" pitchFamily="34" charset="0"/>
                <a:ea typeface="+mn-ea"/>
                <a:cs typeface="Arial" panose="020B0604020202020204" pitchFamily="34" charset="0"/>
              </a:rPr>
              <a:t>116 197</a:t>
            </a:r>
            <a:br>
              <a:rPr kumimoji="0" lang="fr-FR" sz="1400" b="0" i="0" u="none" strike="noStrike" kern="0" cap="none" spc="0" normalizeH="0" baseline="0" noProof="0" dirty="0">
                <a:ln>
                  <a:noFill/>
                </a:ln>
                <a:solidFill>
                  <a:srgbClr val="535150"/>
                </a:solidFill>
                <a:effectLst/>
                <a:uLnTx/>
                <a:uFillTx/>
                <a:latin typeface="Arial" panose="020B0604020202020204" pitchFamily="34" charset="0"/>
                <a:ea typeface="+mn-ea"/>
                <a:cs typeface="Arial" panose="020B0604020202020204" pitchFamily="34" charset="0"/>
              </a:rPr>
            </a:br>
            <a:r>
              <a:rPr kumimoji="0" lang="fr-FR" sz="800" b="0" i="0" u="none" strike="noStrike" kern="0" cap="none" spc="0" normalizeH="0" baseline="0" noProof="0" dirty="0">
                <a:ln>
                  <a:noFill/>
                </a:ln>
                <a:solidFill>
                  <a:srgbClr val="535150"/>
                </a:solidFill>
                <a:effectLst/>
                <a:uLnTx/>
                <a:uFillTx/>
                <a:latin typeface="Arial" panose="020B0604020202020204" pitchFamily="34" charset="0"/>
                <a:ea typeface="+mn-ea"/>
                <a:cs typeface="Arial" panose="020B0604020202020204" pitchFamily="34" charset="0"/>
              </a:rPr>
              <a:t>PROFESSIONNELS DE SANTÉ</a:t>
            </a:r>
            <a:endParaRPr kumimoji="0" lang="fr-FR" sz="1200" b="0" i="0" u="none" strike="noStrike" kern="0" cap="none" spc="0" normalizeH="0" baseline="0" noProof="0" dirty="0">
              <a:ln>
                <a:noFill/>
              </a:ln>
              <a:solidFill>
                <a:srgbClr val="535150"/>
              </a:solidFill>
              <a:effectLst/>
              <a:uLnTx/>
              <a:uFillTx/>
              <a:latin typeface="Arial" panose="020B0604020202020204" pitchFamily="34" charset="0"/>
              <a:ea typeface="+mn-ea"/>
              <a:cs typeface="Arial" panose="020B0604020202020204" pitchFamily="34" charset="0"/>
            </a:endParaRPr>
          </a:p>
        </p:txBody>
      </p:sp>
      <p:sp>
        <p:nvSpPr>
          <p:cNvPr id="104" name="Rectangle 103">
            <a:extLst>
              <a:ext uri="{FF2B5EF4-FFF2-40B4-BE49-F238E27FC236}">
                <a16:creationId xmlns:a16="http://schemas.microsoft.com/office/drawing/2014/main" id="{71CCD991-EE9E-438F-86AF-DA23DB7A24D0}"/>
              </a:ext>
            </a:extLst>
          </p:cNvPr>
          <p:cNvSpPr/>
          <p:nvPr/>
        </p:nvSpPr>
        <p:spPr>
          <a:xfrm>
            <a:off x="2736633" y="2717860"/>
            <a:ext cx="1336334" cy="738664"/>
          </a:xfrm>
          <a:prstGeom prst="rect">
            <a:avLst/>
          </a:prstGeom>
        </p:spPr>
        <p:txBody>
          <a:bodyPr wrap="square">
            <a:spAutoFit/>
          </a:bodyPr>
          <a:lstStyle/>
          <a:p>
            <a:pPr marL="0" marR="0" lvl="0" indent="0" algn="l" defTabSz="342883" rtl="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F29400"/>
                </a:solidFill>
                <a:effectLst/>
                <a:uLnTx/>
                <a:uFillTx/>
                <a:latin typeface="Arial" panose="020B0604020202020204" pitchFamily="34" charset="0"/>
                <a:ea typeface="+mn-ea"/>
                <a:cs typeface="Arial" panose="020B0604020202020204" pitchFamily="34" charset="0"/>
              </a:rPr>
              <a:t>3 474</a:t>
            </a:r>
            <a:br>
              <a:rPr kumimoji="0" lang="fr-FR" sz="1400" b="0" i="0" u="none" strike="noStrike" kern="0" cap="none" spc="0" normalizeH="0" baseline="0" noProof="0" dirty="0">
                <a:ln>
                  <a:noFill/>
                </a:ln>
                <a:solidFill>
                  <a:srgbClr val="535150"/>
                </a:solidFill>
                <a:effectLst/>
                <a:uLnTx/>
                <a:uFillTx/>
                <a:latin typeface="Arial" panose="020B0604020202020204" pitchFamily="34" charset="0"/>
                <a:ea typeface="+mn-ea"/>
                <a:cs typeface="Arial" panose="020B0604020202020204" pitchFamily="34" charset="0"/>
              </a:rPr>
            </a:br>
            <a:r>
              <a:rPr kumimoji="0" lang="fr-FR" sz="800" b="0" i="0" u="none" strike="noStrike" kern="0" cap="none" spc="0" normalizeH="0" baseline="0" noProof="0" dirty="0">
                <a:ln>
                  <a:noFill/>
                </a:ln>
                <a:solidFill>
                  <a:srgbClr val="676665"/>
                </a:solidFill>
                <a:effectLst/>
                <a:uLnTx/>
                <a:uFillTx/>
                <a:latin typeface="Arial" panose="020B0604020202020204" pitchFamily="34" charset="0"/>
                <a:ea typeface="+mn-ea"/>
                <a:cs typeface="Arial" panose="020B0604020202020204" pitchFamily="34" charset="0"/>
              </a:rPr>
              <a:t>STRUCTURES SOCIALES ET MÉDICO-SOCIALES</a:t>
            </a:r>
            <a:endParaRPr kumimoji="0" lang="fr-FR" sz="1200" b="0" i="0" u="none" strike="noStrike" kern="0" cap="none" spc="0" normalizeH="0" baseline="0" noProof="0" dirty="0">
              <a:ln>
                <a:noFill/>
              </a:ln>
              <a:solidFill>
                <a:srgbClr val="535150"/>
              </a:solidFill>
              <a:effectLst/>
              <a:uLnTx/>
              <a:uFillTx/>
              <a:latin typeface="Arial" panose="020B0604020202020204" pitchFamily="34" charset="0"/>
              <a:ea typeface="+mn-ea"/>
              <a:cs typeface="Arial" panose="020B0604020202020204" pitchFamily="34" charset="0"/>
            </a:endParaRPr>
          </a:p>
        </p:txBody>
      </p:sp>
      <p:sp>
        <p:nvSpPr>
          <p:cNvPr id="105" name="Rectangle 104">
            <a:extLst>
              <a:ext uri="{FF2B5EF4-FFF2-40B4-BE49-F238E27FC236}">
                <a16:creationId xmlns:a16="http://schemas.microsoft.com/office/drawing/2014/main" id="{419D8F8A-A06F-4B24-9592-4F9C300CADAE}"/>
              </a:ext>
            </a:extLst>
          </p:cNvPr>
          <p:cNvSpPr/>
          <p:nvPr/>
        </p:nvSpPr>
        <p:spPr>
          <a:xfrm>
            <a:off x="4081859" y="2113901"/>
            <a:ext cx="1460376" cy="738664"/>
          </a:xfrm>
          <a:prstGeom prst="rect">
            <a:avLst/>
          </a:prstGeom>
        </p:spPr>
        <p:txBody>
          <a:bodyPr wrap="square">
            <a:spAutoFit/>
          </a:bodyPr>
          <a:lstStyle/>
          <a:p>
            <a:pPr marL="0" marR="0" lvl="0" indent="0" algn="l" defTabSz="342883" rtl="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F29400"/>
                </a:solidFill>
                <a:effectLst/>
                <a:uLnTx/>
                <a:uFillTx/>
                <a:latin typeface="Arial" panose="020B0604020202020204" pitchFamily="34" charset="0"/>
                <a:ea typeface="+mn-ea"/>
                <a:cs typeface="Arial" panose="020B0604020202020204" pitchFamily="34" charset="0"/>
              </a:rPr>
              <a:t>134 </a:t>
            </a:r>
            <a:r>
              <a:rPr kumimoji="0" lang="fr-FR" sz="900" b="1" i="0" u="none" strike="noStrike" kern="0" cap="none" spc="0" normalizeH="0" baseline="0" noProof="0" dirty="0">
                <a:ln>
                  <a:noFill/>
                </a:ln>
                <a:solidFill>
                  <a:srgbClr val="F29400"/>
                </a:solidFill>
                <a:effectLst/>
                <a:uLnTx/>
                <a:uFillTx/>
                <a:latin typeface="Arial" panose="020B0604020202020204" pitchFamily="34" charset="0"/>
                <a:ea typeface="+mn-ea"/>
                <a:cs typeface="Arial" panose="020B0604020202020204" pitchFamily="34" charset="0"/>
              </a:rPr>
              <a:t>sur</a:t>
            </a:r>
            <a:r>
              <a:rPr kumimoji="0" lang="fr-FR" sz="1800" b="1" i="0" u="none" strike="noStrike" kern="0" cap="none" spc="0" normalizeH="0" baseline="0" noProof="0" dirty="0">
                <a:ln>
                  <a:noFill/>
                </a:ln>
                <a:solidFill>
                  <a:srgbClr val="F29400"/>
                </a:solidFill>
                <a:effectLst/>
                <a:uLnTx/>
                <a:uFillTx/>
                <a:latin typeface="Arial" panose="020B0604020202020204" pitchFamily="34" charset="0"/>
                <a:ea typeface="+mn-ea"/>
                <a:cs typeface="Arial" panose="020B0604020202020204" pitchFamily="34" charset="0"/>
              </a:rPr>
              <a:t> 136</a:t>
            </a:r>
            <a:br>
              <a:rPr kumimoji="0" lang="fr-FR" sz="1400" b="0" i="0" u="none" strike="noStrike" kern="0" cap="none" spc="0" normalizeH="0" baseline="0" noProof="0" dirty="0">
                <a:ln>
                  <a:noFill/>
                </a:ln>
                <a:solidFill>
                  <a:srgbClr val="535150"/>
                </a:solidFill>
                <a:effectLst/>
                <a:uLnTx/>
                <a:uFillTx/>
                <a:latin typeface="Arial" panose="020B0604020202020204" pitchFamily="34" charset="0"/>
                <a:ea typeface="+mn-ea"/>
                <a:cs typeface="Arial" panose="020B0604020202020204" pitchFamily="34" charset="0"/>
              </a:rPr>
            </a:br>
            <a:r>
              <a:rPr kumimoji="0" lang="fr-FR" sz="800" b="0" i="0" u="none" strike="noStrike" kern="0" cap="none" spc="0" normalizeH="0" baseline="0" noProof="0" dirty="0">
                <a:ln>
                  <a:noFill/>
                </a:ln>
                <a:solidFill>
                  <a:srgbClr val="535150"/>
                </a:solidFill>
                <a:effectLst/>
                <a:uLnTx/>
                <a:uFillTx/>
                <a:latin typeface="Arial" panose="020B0604020202020204" pitchFamily="34" charset="0"/>
                <a:ea typeface="+mn-ea"/>
                <a:cs typeface="Arial" panose="020B0604020202020204" pitchFamily="34" charset="0"/>
              </a:rPr>
              <a:t>GROUPEMENTS HOSPITALIERS DE TERRITOIRE</a:t>
            </a:r>
            <a:endParaRPr kumimoji="0" lang="fr-FR" sz="1200" b="0" i="0" u="none" strike="noStrike" kern="0" cap="none" spc="0" normalizeH="0" baseline="0" noProof="0" dirty="0">
              <a:ln>
                <a:noFill/>
              </a:ln>
              <a:solidFill>
                <a:srgbClr val="535150"/>
              </a:solidFill>
              <a:effectLst/>
              <a:uLnTx/>
              <a:uFillTx/>
              <a:latin typeface="Arial" panose="020B0604020202020204" pitchFamily="34" charset="0"/>
              <a:ea typeface="+mn-ea"/>
              <a:cs typeface="Arial" panose="020B0604020202020204" pitchFamily="34" charset="0"/>
            </a:endParaRPr>
          </a:p>
        </p:txBody>
      </p:sp>
      <p:sp>
        <p:nvSpPr>
          <p:cNvPr id="106" name="Rectangle : coins arrondis 105">
            <a:extLst>
              <a:ext uri="{FF2B5EF4-FFF2-40B4-BE49-F238E27FC236}">
                <a16:creationId xmlns:a16="http://schemas.microsoft.com/office/drawing/2014/main" id="{B297C363-E07F-4A3A-8E64-45D12E286561}"/>
              </a:ext>
            </a:extLst>
          </p:cNvPr>
          <p:cNvSpPr/>
          <p:nvPr/>
        </p:nvSpPr>
        <p:spPr>
          <a:xfrm>
            <a:off x="971905" y="967116"/>
            <a:ext cx="5076390" cy="266452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107" name="ZoneTexte 106">
            <a:extLst>
              <a:ext uri="{FF2B5EF4-FFF2-40B4-BE49-F238E27FC236}">
                <a16:creationId xmlns:a16="http://schemas.microsoft.com/office/drawing/2014/main" id="{5EA1ABB0-EE82-4F7B-B547-95EADBB7F636}"/>
              </a:ext>
            </a:extLst>
          </p:cNvPr>
          <p:cNvSpPr txBox="1"/>
          <p:nvPr/>
        </p:nvSpPr>
        <p:spPr>
          <a:xfrm>
            <a:off x="1197220" y="1036117"/>
            <a:ext cx="4851075" cy="11387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676665"/>
                </a:solidFill>
                <a:effectLst/>
                <a:uLnTx/>
                <a:uFillTx/>
                <a:latin typeface="Arial Black"/>
                <a:ea typeface="+mn-ea"/>
                <a:cs typeface="+mn-cs"/>
              </a:rPr>
              <a:t>ACTEURS DU SOIN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676665"/>
                </a:solidFill>
                <a:effectLst/>
                <a:uLnTx/>
                <a:uFillTx/>
                <a:latin typeface="Arial Black"/>
                <a:ea typeface="+mn-ea"/>
                <a:cs typeface="+mn-cs"/>
              </a:rPr>
              <a:t>EN EUROPE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1" i="0" u="none" strike="noStrike" kern="1200" cap="none" spc="0" normalizeH="0" baseline="0" noProof="0" dirty="0">
              <a:ln>
                <a:noFill/>
              </a:ln>
              <a:solidFill>
                <a:srgbClr val="95C11F"/>
              </a:solidFill>
              <a:effectLst/>
              <a:uLnTx/>
              <a:uFillTx/>
              <a:latin typeface="Arial Blac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676665"/>
                </a:solidFill>
                <a:effectLst/>
                <a:uLnTx/>
                <a:uFillTx/>
                <a:latin typeface="Arial"/>
                <a:ea typeface="+mn-ea"/>
                <a:cs typeface="+mn-cs"/>
              </a:rPr>
              <a:t>N°1 en responsabilité civile médicale en France, Espagne et Italie du Nord</a:t>
            </a:r>
            <a:endParaRPr kumimoji="0" lang="fr-FR" sz="1400" b="0" i="0" u="none" strike="noStrike" kern="1200" cap="none" spc="0" normalizeH="0" baseline="0" noProof="0" dirty="0">
              <a:ln>
                <a:noFill/>
              </a:ln>
              <a:solidFill>
                <a:srgbClr val="676665"/>
              </a:solidFill>
              <a:effectLst/>
              <a:uLnTx/>
              <a:uFillTx/>
              <a:latin typeface="Arial Black"/>
              <a:ea typeface="+mn-ea"/>
              <a:cs typeface="+mn-cs"/>
            </a:endParaRPr>
          </a:p>
        </p:txBody>
      </p:sp>
      <p:sp>
        <p:nvSpPr>
          <p:cNvPr id="108" name="Espace réservé du contenu 1">
            <a:extLst>
              <a:ext uri="{FF2B5EF4-FFF2-40B4-BE49-F238E27FC236}">
                <a16:creationId xmlns:a16="http://schemas.microsoft.com/office/drawing/2014/main" id="{40E6D967-95D1-4C99-A0F7-3A4F93600FBC}"/>
              </a:ext>
            </a:extLst>
          </p:cNvPr>
          <p:cNvSpPr txBox="1">
            <a:spLocks/>
          </p:cNvSpPr>
          <p:nvPr/>
        </p:nvSpPr>
        <p:spPr>
          <a:xfrm>
            <a:off x="1197220" y="3898523"/>
            <a:ext cx="6159292" cy="157487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300" b="1" kern="1200" cap="all" baseline="0">
                <a:solidFill>
                  <a:schemeClr val="accent2"/>
                </a:solidFill>
                <a:latin typeface="+mn-lt"/>
                <a:ea typeface="+mn-ea"/>
                <a:cs typeface="+mn-cs"/>
              </a:defRPr>
            </a:lvl1pPr>
            <a:lvl2pPr marL="0" indent="0" algn="l" defTabSz="914400" rtl="0" eaLnBrk="1" latinLnBrk="0" hangingPunct="1">
              <a:lnSpc>
                <a:spcPct val="100000"/>
              </a:lnSpc>
              <a:spcBef>
                <a:spcPts val="300"/>
              </a:spcBef>
              <a:buFont typeface="Arial" panose="020B0604020202020204" pitchFamily="34" charset="0"/>
              <a:buNone/>
              <a:defRPr sz="1200" kern="1200">
                <a:solidFill>
                  <a:schemeClr val="tx1"/>
                </a:solidFill>
                <a:latin typeface="+mn-lt"/>
                <a:ea typeface="+mn-ea"/>
                <a:cs typeface="+mn-cs"/>
              </a:defRPr>
            </a:lvl2pPr>
            <a:lvl3pPr marL="177800" indent="-177800" algn="l" defTabSz="9144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3pPr>
            <a:lvl4pPr marL="361950" indent="-184150" algn="l" defTabSz="9144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4pPr>
            <a:lvl5pPr marL="539750" indent="-177800" algn="l" defTabSz="9144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600" b="1" i="0" u="none" strike="noStrike" kern="1200" cap="all" spc="0" normalizeH="0" baseline="0" noProof="0" dirty="0">
                <a:ln>
                  <a:noFill/>
                </a:ln>
                <a:solidFill>
                  <a:srgbClr val="676665"/>
                </a:solidFill>
                <a:effectLst/>
                <a:uLnTx/>
                <a:uFillTx/>
                <a:latin typeface="Arial Black"/>
                <a:ea typeface="+mn-ea"/>
                <a:cs typeface="+mn-cs"/>
              </a:rPr>
              <a:t>ACTEURS DES TERRITOIRES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600" b="1" i="0" u="none" strike="noStrike" kern="1200" cap="all" spc="0" normalizeH="0" baseline="0" noProof="0" dirty="0">
                <a:ln>
                  <a:noFill/>
                </a:ln>
                <a:solidFill>
                  <a:srgbClr val="676665"/>
                </a:solidFill>
                <a:effectLst/>
                <a:uLnTx/>
                <a:uFillTx/>
                <a:latin typeface="Arial Black"/>
                <a:ea typeface="+mn-ea"/>
                <a:cs typeface="+mn-cs"/>
              </a:rPr>
              <a:t>En FRANCE</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srgbClr val="676665"/>
                </a:solidFill>
                <a:effectLst/>
                <a:uLnTx/>
                <a:uFillTx/>
                <a:latin typeface="Arial"/>
                <a:ea typeface="+mn-ea"/>
                <a:cs typeface="+mn-cs"/>
              </a:rPr>
              <a:t>N°1 en risque statutaire</a:t>
            </a:r>
            <a:endParaRPr kumimoji="0" lang="fr-FR" sz="1400" b="0" i="0" u="none" strike="noStrike" kern="1200" cap="all" spc="0" normalizeH="0" baseline="0" noProof="0" dirty="0">
              <a:ln>
                <a:noFill/>
              </a:ln>
              <a:solidFill>
                <a:srgbClr val="676665"/>
              </a:solidFill>
              <a:effectLst/>
              <a:uLnTx/>
              <a:uFillTx/>
              <a:latin typeface="Arial"/>
              <a:ea typeface="+mn-ea"/>
              <a:cs typeface="+mn-cs"/>
            </a:endParaRPr>
          </a:p>
        </p:txBody>
      </p:sp>
      <p:sp>
        <p:nvSpPr>
          <p:cNvPr id="109" name="ZoneTexte 108">
            <a:extLst>
              <a:ext uri="{FF2B5EF4-FFF2-40B4-BE49-F238E27FC236}">
                <a16:creationId xmlns:a16="http://schemas.microsoft.com/office/drawing/2014/main" id="{609F91B2-E60A-48D3-9710-99E4D0ED281D}"/>
              </a:ext>
            </a:extLst>
          </p:cNvPr>
          <p:cNvSpPr txBox="1"/>
          <p:nvPr/>
        </p:nvSpPr>
        <p:spPr>
          <a:xfrm>
            <a:off x="1272813" y="5314257"/>
            <a:ext cx="1008050" cy="592468"/>
          </a:xfrm>
          <a:prstGeom prst="rect">
            <a:avLst/>
          </a:prstGeom>
          <a:noFill/>
          <a:ln>
            <a:noFill/>
            <a:prstDash val="solid"/>
          </a:ln>
        </p:spPr>
        <p:txBody>
          <a:bodyPr wrap="square" lIns="68579" tIns="34289" rIns="68579" bIns="34289" rtlCol="0">
            <a:spAutoFit/>
          </a:bodyPr>
          <a:lstStyle/>
          <a:p>
            <a:pPr marL="0" marR="0" lvl="0" indent="0" algn="l" defTabSz="342883" rtl="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F29400"/>
                </a:solidFill>
                <a:effectLst/>
                <a:uLnTx/>
                <a:uFillTx/>
                <a:latin typeface="Arial" panose="020B0604020202020204" pitchFamily="34" charset="0"/>
                <a:ea typeface="+mn-ea"/>
                <a:cs typeface="Arial" panose="020B0604020202020204" pitchFamily="34" charset="0"/>
              </a:rPr>
              <a:t>1 </a:t>
            </a:r>
            <a:r>
              <a:rPr kumimoji="0" lang="fr-FR" sz="900" b="1" i="0" u="none" strike="noStrike" kern="0" cap="none" spc="0" normalizeH="0" baseline="0" noProof="0" dirty="0">
                <a:ln>
                  <a:noFill/>
                </a:ln>
                <a:solidFill>
                  <a:srgbClr val="F29400"/>
                </a:solidFill>
                <a:effectLst/>
                <a:uLnTx/>
                <a:uFillTx/>
                <a:latin typeface="Arial" panose="020B0604020202020204" pitchFamily="34" charset="0"/>
                <a:ea typeface="+mn-ea"/>
                <a:cs typeface="Arial" panose="020B0604020202020204" pitchFamily="34" charset="0"/>
              </a:rPr>
              <a:t>sur</a:t>
            </a:r>
            <a:r>
              <a:rPr kumimoji="0" lang="fr-FR" sz="1800" b="1" i="0" u="none" strike="noStrike" kern="0" cap="none" spc="0" normalizeH="0" baseline="0" noProof="0" dirty="0">
                <a:ln>
                  <a:noFill/>
                </a:ln>
                <a:solidFill>
                  <a:srgbClr val="F29400"/>
                </a:solidFill>
                <a:effectLst/>
                <a:uLnTx/>
                <a:uFillTx/>
                <a:latin typeface="Arial" panose="020B0604020202020204" pitchFamily="34" charset="0"/>
                <a:ea typeface="+mn-ea"/>
                <a:cs typeface="Arial" panose="020B0604020202020204" pitchFamily="34" charset="0"/>
              </a:rPr>
              <a:t> 2 </a:t>
            </a:r>
            <a:br>
              <a:rPr kumimoji="0" lang="fr-FR" sz="1100" b="0" i="0" u="none" strike="noStrike" kern="0" cap="none" spc="0" normalizeH="0" baseline="0" noProof="0" dirty="0">
                <a:ln>
                  <a:noFill/>
                </a:ln>
                <a:solidFill>
                  <a:srgbClr val="535150"/>
                </a:solidFill>
                <a:effectLst/>
                <a:uLnTx/>
                <a:uFillTx/>
                <a:latin typeface="Arial" panose="020B0604020202020204" pitchFamily="34" charset="0"/>
                <a:ea typeface="+mn-ea"/>
                <a:cs typeface="Arial" panose="020B0604020202020204" pitchFamily="34" charset="0"/>
              </a:rPr>
            </a:br>
            <a:r>
              <a:rPr kumimoji="0" lang="fr-FR" sz="800" b="0" i="0" u="none" strike="noStrike" kern="1200" cap="none" spc="0" normalizeH="0" baseline="0" noProof="0" dirty="0">
                <a:ln>
                  <a:noFill/>
                </a:ln>
                <a:solidFill>
                  <a:srgbClr val="535150"/>
                </a:solidFill>
                <a:effectLst/>
                <a:uLnTx/>
                <a:uFillTx/>
                <a:latin typeface="Arial" panose="020B0604020202020204" pitchFamily="34" charset="0"/>
                <a:ea typeface="+mn-ea"/>
                <a:cs typeface="Arial" panose="020B0604020202020204" pitchFamily="34" charset="0"/>
              </a:rPr>
              <a:t>COLLECTIVITÉ</a:t>
            </a:r>
            <a:br>
              <a:rPr kumimoji="0" lang="fr-FR" sz="800" b="0" i="0" u="none" strike="noStrike" kern="1200" cap="none" spc="0" normalizeH="0" baseline="0" noProof="0" dirty="0">
                <a:ln>
                  <a:noFill/>
                </a:ln>
                <a:solidFill>
                  <a:srgbClr val="535150"/>
                </a:solidFill>
                <a:effectLst/>
                <a:uLnTx/>
                <a:uFillTx/>
                <a:latin typeface="Arial" panose="020B0604020202020204" pitchFamily="34" charset="0"/>
                <a:ea typeface="+mn-ea"/>
                <a:cs typeface="Arial" panose="020B0604020202020204" pitchFamily="34" charset="0"/>
              </a:rPr>
            </a:br>
            <a:r>
              <a:rPr kumimoji="0" lang="fr-FR" sz="800" b="0" i="0" u="none" strike="noStrike" kern="1200" cap="none" spc="0" normalizeH="0" baseline="0" noProof="0" dirty="0">
                <a:ln>
                  <a:noFill/>
                </a:ln>
                <a:solidFill>
                  <a:srgbClr val="535150"/>
                </a:solidFill>
                <a:effectLst/>
                <a:uLnTx/>
                <a:uFillTx/>
                <a:latin typeface="Arial" panose="020B0604020202020204" pitchFamily="34" charset="0"/>
                <a:ea typeface="+mn-ea"/>
                <a:cs typeface="Arial" panose="020B0604020202020204" pitchFamily="34" charset="0"/>
              </a:rPr>
              <a:t>TERRITORIALE</a:t>
            </a:r>
            <a:endParaRPr kumimoji="0" lang="fr-FR" sz="500" b="0" i="0" u="none" strike="noStrike" kern="0" cap="none" spc="0" normalizeH="0" baseline="0" noProof="0" dirty="0">
              <a:ln>
                <a:noFill/>
              </a:ln>
              <a:solidFill>
                <a:srgbClr val="535150"/>
              </a:solidFill>
              <a:effectLst/>
              <a:uLnTx/>
              <a:uFillTx/>
              <a:latin typeface="Arial" panose="020B0604020202020204" pitchFamily="34" charset="0"/>
              <a:ea typeface="+mn-ea"/>
              <a:cs typeface="Arial" panose="020B0604020202020204" pitchFamily="34" charset="0"/>
            </a:endParaRPr>
          </a:p>
        </p:txBody>
      </p:sp>
      <p:sp>
        <p:nvSpPr>
          <p:cNvPr id="110" name="ZoneTexte 109">
            <a:extLst>
              <a:ext uri="{FF2B5EF4-FFF2-40B4-BE49-F238E27FC236}">
                <a16:creationId xmlns:a16="http://schemas.microsoft.com/office/drawing/2014/main" id="{FD703326-F743-4623-97A2-365209118524}"/>
              </a:ext>
            </a:extLst>
          </p:cNvPr>
          <p:cNvSpPr txBox="1"/>
          <p:nvPr/>
        </p:nvSpPr>
        <p:spPr>
          <a:xfrm>
            <a:off x="2310585" y="5314257"/>
            <a:ext cx="1268242" cy="592468"/>
          </a:xfrm>
          <a:prstGeom prst="rect">
            <a:avLst/>
          </a:prstGeom>
          <a:noFill/>
          <a:ln>
            <a:noFill/>
            <a:prstDash val="solid"/>
          </a:ln>
        </p:spPr>
        <p:txBody>
          <a:bodyPr wrap="square" lIns="68579" tIns="34289" rIns="68579" bIns="34289" rtlCol="0">
            <a:spAutoFit/>
          </a:bodyPr>
          <a:lstStyle/>
          <a:p>
            <a:pPr marL="0" marR="0" lvl="0" indent="0" algn="l" defTabSz="342883" rtl="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F29400"/>
                </a:solidFill>
                <a:effectLst/>
                <a:uLnTx/>
                <a:uFillTx/>
                <a:latin typeface="Arial" panose="020B0604020202020204" pitchFamily="34" charset="0"/>
                <a:ea typeface="+mn-ea"/>
                <a:cs typeface="Arial" panose="020B0604020202020204" pitchFamily="34" charset="0"/>
              </a:rPr>
              <a:t>2 </a:t>
            </a:r>
            <a:r>
              <a:rPr kumimoji="0" lang="fr-FR" sz="900" b="1" i="0" u="none" strike="noStrike" kern="0" cap="none" spc="0" normalizeH="0" baseline="0" noProof="0" dirty="0">
                <a:ln>
                  <a:noFill/>
                </a:ln>
                <a:solidFill>
                  <a:srgbClr val="F29400"/>
                </a:solidFill>
                <a:effectLst/>
                <a:uLnTx/>
                <a:uFillTx/>
                <a:latin typeface="Arial" panose="020B0604020202020204" pitchFamily="34" charset="0"/>
                <a:ea typeface="+mn-ea"/>
                <a:cs typeface="Arial" panose="020B0604020202020204" pitchFamily="34" charset="0"/>
              </a:rPr>
              <a:t>sur</a:t>
            </a:r>
            <a:r>
              <a:rPr kumimoji="0" lang="fr-FR" sz="1800" b="1" i="0" u="none" strike="noStrike" kern="0" cap="none" spc="0" normalizeH="0" baseline="0" noProof="0" dirty="0">
                <a:ln>
                  <a:noFill/>
                </a:ln>
                <a:solidFill>
                  <a:srgbClr val="F29400"/>
                </a:solidFill>
                <a:effectLst/>
                <a:uLnTx/>
                <a:uFillTx/>
                <a:latin typeface="Arial" panose="020B0604020202020204" pitchFamily="34" charset="0"/>
                <a:ea typeface="+mn-ea"/>
                <a:cs typeface="Arial" panose="020B0604020202020204" pitchFamily="34" charset="0"/>
              </a:rPr>
              <a:t> 3 </a:t>
            </a:r>
            <a:br>
              <a:rPr kumimoji="0" lang="fr-FR" sz="1200" b="0" i="0" u="none" strike="noStrike" kern="0" cap="none" spc="0" normalizeH="0" baseline="0" noProof="0" dirty="0">
                <a:ln>
                  <a:noFill/>
                </a:ln>
                <a:solidFill>
                  <a:srgbClr val="95C11F"/>
                </a:solidFill>
                <a:effectLst/>
                <a:uLnTx/>
                <a:uFillTx/>
                <a:latin typeface="Arial" panose="020B0604020202020204" pitchFamily="34" charset="0"/>
                <a:ea typeface="+mn-ea"/>
                <a:cs typeface="Arial" panose="020B0604020202020204" pitchFamily="34" charset="0"/>
              </a:rPr>
            </a:br>
            <a:r>
              <a:rPr kumimoji="0" lang="fr-FR" sz="800" b="0" i="0" u="none" strike="noStrike" kern="1200" cap="none" spc="0" normalizeH="0" baseline="0" noProof="0" dirty="0">
                <a:ln>
                  <a:noFill/>
                </a:ln>
                <a:solidFill>
                  <a:srgbClr val="535150"/>
                </a:solidFill>
                <a:effectLst/>
                <a:uLnTx/>
                <a:uFillTx/>
                <a:latin typeface="Arial" panose="020B0604020202020204" pitchFamily="34" charset="0"/>
                <a:ea typeface="+mn-ea"/>
                <a:cs typeface="Arial" panose="020B0604020202020204" pitchFamily="34" charset="0"/>
              </a:rPr>
              <a:t>SERVICES D’INCENDIE </a:t>
            </a:r>
            <a:br>
              <a:rPr kumimoji="0" lang="fr-FR" sz="800" b="0" i="0" u="none" strike="noStrike" kern="1200" cap="none" spc="0" normalizeH="0" baseline="0" noProof="0" dirty="0">
                <a:ln>
                  <a:noFill/>
                </a:ln>
                <a:solidFill>
                  <a:srgbClr val="535150"/>
                </a:solidFill>
                <a:effectLst/>
                <a:uLnTx/>
                <a:uFillTx/>
                <a:latin typeface="Arial" panose="020B0604020202020204" pitchFamily="34" charset="0"/>
                <a:ea typeface="+mn-ea"/>
                <a:cs typeface="Arial" panose="020B0604020202020204" pitchFamily="34" charset="0"/>
              </a:rPr>
            </a:br>
            <a:r>
              <a:rPr kumimoji="0" lang="fr-FR" sz="800" b="0" i="0" u="none" strike="noStrike" kern="1200" cap="none" spc="0" normalizeH="0" baseline="0" noProof="0" dirty="0">
                <a:ln>
                  <a:noFill/>
                </a:ln>
                <a:solidFill>
                  <a:srgbClr val="535150"/>
                </a:solidFill>
                <a:effectLst/>
                <a:uLnTx/>
                <a:uFillTx/>
                <a:latin typeface="Arial" panose="020B0604020202020204" pitchFamily="34" charset="0"/>
                <a:ea typeface="+mn-ea"/>
                <a:cs typeface="Arial" panose="020B0604020202020204" pitchFamily="34" charset="0"/>
              </a:rPr>
              <a:t>ET DE SECOURS</a:t>
            </a:r>
            <a:endParaRPr kumimoji="0" lang="fr-FR" sz="900" b="0" i="0" u="none" strike="noStrike" kern="0" cap="none" spc="0" normalizeH="0" baseline="0" noProof="0" dirty="0">
              <a:ln>
                <a:noFill/>
              </a:ln>
              <a:solidFill>
                <a:srgbClr val="535150"/>
              </a:solidFill>
              <a:effectLst/>
              <a:uLnTx/>
              <a:uFillTx/>
              <a:latin typeface="Arial" panose="020B0604020202020204" pitchFamily="34" charset="0"/>
              <a:ea typeface="+mn-ea"/>
              <a:cs typeface="Arial" panose="020B0604020202020204" pitchFamily="34" charset="0"/>
            </a:endParaRPr>
          </a:p>
        </p:txBody>
      </p:sp>
      <p:sp>
        <p:nvSpPr>
          <p:cNvPr id="112" name="ZoneTexte 111">
            <a:extLst>
              <a:ext uri="{FF2B5EF4-FFF2-40B4-BE49-F238E27FC236}">
                <a16:creationId xmlns:a16="http://schemas.microsoft.com/office/drawing/2014/main" id="{73815C26-4C31-41BC-856B-6C4AC911C2AF}"/>
              </a:ext>
            </a:extLst>
          </p:cNvPr>
          <p:cNvSpPr txBox="1"/>
          <p:nvPr/>
        </p:nvSpPr>
        <p:spPr>
          <a:xfrm>
            <a:off x="3636670" y="5292746"/>
            <a:ext cx="795299" cy="592468"/>
          </a:xfrm>
          <a:prstGeom prst="rect">
            <a:avLst/>
          </a:prstGeom>
          <a:noFill/>
          <a:ln>
            <a:noFill/>
            <a:prstDash val="solid"/>
          </a:ln>
        </p:spPr>
        <p:txBody>
          <a:bodyPr wrap="square" lIns="68579" tIns="34289" rIns="68579" bIns="34289" rtlCol="0">
            <a:spAutoFit/>
          </a:bodyPr>
          <a:lstStyle/>
          <a:p>
            <a:pPr marL="0" marR="0" lvl="0" indent="0" algn="l" defTabSz="342883" rtl="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F29400"/>
                </a:solidFill>
                <a:effectLst/>
                <a:uLnTx/>
                <a:uFillTx/>
                <a:latin typeface="Arial" panose="020B0604020202020204" pitchFamily="34" charset="0"/>
                <a:ea typeface="+mn-ea"/>
                <a:cs typeface="Arial" panose="020B0604020202020204" pitchFamily="34" charset="0"/>
              </a:rPr>
              <a:t>2 </a:t>
            </a:r>
            <a:r>
              <a:rPr kumimoji="0" lang="fr-FR" sz="900" b="1" i="0" u="none" strike="noStrike" kern="0" cap="none" spc="0" normalizeH="0" baseline="0" noProof="0" dirty="0">
                <a:ln>
                  <a:noFill/>
                </a:ln>
                <a:solidFill>
                  <a:srgbClr val="F29400"/>
                </a:solidFill>
                <a:effectLst/>
                <a:uLnTx/>
                <a:uFillTx/>
                <a:latin typeface="Arial" panose="020B0604020202020204" pitchFamily="34" charset="0"/>
                <a:ea typeface="+mn-ea"/>
                <a:cs typeface="Arial" panose="020B0604020202020204" pitchFamily="34" charset="0"/>
              </a:rPr>
              <a:t>sur</a:t>
            </a:r>
            <a:r>
              <a:rPr kumimoji="0" lang="fr-FR" sz="1800" b="1" i="0" u="none" strike="noStrike" kern="0" cap="none" spc="0" normalizeH="0" baseline="0" noProof="0" dirty="0">
                <a:ln>
                  <a:noFill/>
                </a:ln>
                <a:solidFill>
                  <a:srgbClr val="F29400"/>
                </a:solidFill>
                <a:effectLst/>
                <a:uLnTx/>
                <a:uFillTx/>
                <a:latin typeface="Arial" panose="020B0604020202020204" pitchFamily="34" charset="0"/>
                <a:ea typeface="+mn-ea"/>
                <a:cs typeface="Arial" panose="020B0604020202020204" pitchFamily="34" charset="0"/>
              </a:rPr>
              <a:t> 3 </a:t>
            </a:r>
            <a:br>
              <a:rPr kumimoji="0" lang="fr-FR" sz="1200" b="0" i="0" u="none" strike="noStrike" kern="0" cap="none" spc="0" normalizeH="0" baseline="0" noProof="0" dirty="0">
                <a:ln>
                  <a:noFill/>
                </a:ln>
                <a:solidFill>
                  <a:srgbClr val="535150"/>
                </a:solidFill>
                <a:effectLst/>
                <a:uLnTx/>
                <a:uFillTx/>
                <a:latin typeface="Arial" panose="020B0604020202020204" pitchFamily="34" charset="0"/>
                <a:ea typeface="+mn-ea"/>
                <a:cs typeface="Arial" panose="020B0604020202020204" pitchFamily="34" charset="0"/>
              </a:rPr>
            </a:br>
            <a:r>
              <a:rPr kumimoji="0" lang="fr-FR" sz="800" b="0" i="0" u="none" strike="noStrike" kern="1200" cap="none" spc="0" normalizeH="0" baseline="0" noProof="0" dirty="0">
                <a:ln>
                  <a:noFill/>
                </a:ln>
                <a:solidFill>
                  <a:srgbClr val="535150"/>
                </a:solidFill>
                <a:effectLst/>
                <a:uLnTx/>
                <a:uFillTx/>
                <a:latin typeface="Arial" panose="020B0604020202020204" pitchFamily="34" charset="0"/>
                <a:ea typeface="+mn-ea"/>
                <a:cs typeface="Arial" panose="020B0604020202020204" pitchFamily="34" charset="0"/>
              </a:rPr>
              <a:t>CENTRES </a:t>
            </a:r>
          </a:p>
          <a:p>
            <a:pPr marL="0" marR="0" lvl="0" indent="0" algn="l" defTabSz="342883"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535150"/>
                </a:solidFill>
                <a:effectLst/>
                <a:uLnTx/>
                <a:uFillTx/>
                <a:latin typeface="Arial" panose="020B0604020202020204" pitchFamily="34" charset="0"/>
                <a:ea typeface="+mn-ea"/>
                <a:cs typeface="Arial" panose="020B0604020202020204" pitchFamily="34" charset="0"/>
              </a:rPr>
              <a:t>DE GESTION</a:t>
            </a:r>
            <a:endParaRPr kumimoji="0" lang="fr-FR" sz="900" b="0" i="0" u="none" strike="noStrike" kern="0" cap="none" spc="0" normalizeH="0" baseline="0" noProof="0" dirty="0">
              <a:ln>
                <a:noFill/>
              </a:ln>
              <a:solidFill>
                <a:srgbClr val="535150"/>
              </a:solidFill>
              <a:effectLst/>
              <a:uLnTx/>
              <a:uFillTx/>
              <a:latin typeface="Arial" panose="020B0604020202020204" pitchFamily="34" charset="0"/>
              <a:ea typeface="+mn-ea"/>
              <a:cs typeface="Arial" panose="020B0604020202020204" pitchFamily="34" charset="0"/>
            </a:endParaRPr>
          </a:p>
        </p:txBody>
      </p:sp>
      <p:sp>
        <p:nvSpPr>
          <p:cNvPr id="113" name="Rectangle : coins arrondis 112">
            <a:extLst>
              <a:ext uri="{FF2B5EF4-FFF2-40B4-BE49-F238E27FC236}">
                <a16:creationId xmlns:a16="http://schemas.microsoft.com/office/drawing/2014/main" id="{3AC25573-8EBD-465B-BC81-356FA518796C}"/>
              </a:ext>
            </a:extLst>
          </p:cNvPr>
          <p:cNvSpPr/>
          <p:nvPr/>
        </p:nvSpPr>
        <p:spPr>
          <a:xfrm>
            <a:off x="978729" y="3737631"/>
            <a:ext cx="5076390" cy="2399425"/>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114" name="ZoneTexte 113">
            <a:extLst>
              <a:ext uri="{FF2B5EF4-FFF2-40B4-BE49-F238E27FC236}">
                <a16:creationId xmlns:a16="http://schemas.microsoft.com/office/drawing/2014/main" id="{C0A24A8D-A874-48A1-928D-DD3CFF6F60A5}"/>
              </a:ext>
            </a:extLst>
          </p:cNvPr>
          <p:cNvSpPr txBox="1"/>
          <p:nvPr/>
        </p:nvSpPr>
        <p:spPr>
          <a:xfrm>
            <a:off x="1197220" y="4839551"/>
            <a:ext cx="47964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srgbClr val="676665"/>
                </a:solidFill>
                <a:effectLst/>
                <a:uLnTx/>
                <a:uFillTx/>
                <a:latin typeface="Arial" panose="020B0604020202020204" pitchFamily="34" charset="0"/>
                <a:ea typeface="+mn-ea"/>
                <a:cs typeface="Arial" panose="020B0604020202020204" pitchFamily="34" charset="0"/>
              </a:rPr>
              <a:t>PRÈS DE </a:t>
            </a:r>
            <a:r>
              <a:rPr kumimoji="0" lang="fr-FR" sz="1800" b="1" i="0" u="none" strike="noStrike" kern="0" cap="none" spc="0" normalizeH="0" baseline="0" noProof="0" dirty="0">
                <a:ln>
                  <a:noFill/>
                </a:ln>
                <a:solidFill>
                  <a:srgbClr val="F29400"/>
                </a:solidFill>
                <a:effectLst/>
                <a:uLnTx/>
                <a:uFillTx/>
                <a:latin typeface="Arial" panose="020B0604020202020204" pitchFamily="34" charset="0"/>
                <a:ea typeface="+mn-ea"/>
                <a:cs typeface="Arial" panose="020B0604020202020204" pitchFamily="34" charset="0"/>
              </a:rPr>
              <a:t>660 838 </a:t>
            </a:r>
            <a:r>
              <a:rPr kumimoji="0" lang="fr-FR" sz="1200" b="0" i="0" u="none" strike="noStrike" kern="0" cap="none" spc="0" normalizeH="0" baseline="0" noProof="0" dirty="0">
                <a:ln>
                  <a:noFill/>
                </a:ln>
                <a:solidFill>
                  <a:srgbClr val="676665"/>
                </a:solidFill>
                <a:effectLst/>
                <a:uLnTx/>
                <a:uFillTx/>
                <a:latin typeface="Arial" panose="020B0604020202020204" pitchFamily="34" charset="0"/>
                <a:ea typeface="+mn-ea"/>
                <a:cs typeface="Arial" panose="020B0604020202020204" pitchFamily="34" charset="0"/>
              </a:rPr>
              <a:t>AGENTS ET</a:t>
            </a:r>
            <a:r>
              <a:rPr kumimoji="0" lang="fr-FR" sz="1800" b="0" i="0" u="none" strike="noStrike" kern="0" cap="none" spc="0" normalizeH="0" baseline="0" noProof="0" dirty="0">
                <a:ln>
                  <a:noFill/>
                </a:ln>
                <a:solidFill>
                  <a:srgbClr val="676665"/>
                </a:solidFill>
                <a:effectLst/>
                <a:uLnTx/>
                <a:uFillTx/>
                <a:latin typeface="Arial" panose="020B0604020202020204" pitchFamily="34" charset="0"/>
                <a:ea typeface="+mn-ea"/>
                <a:cs typeface="Arial" panose="020B0604020202020204" pitchFamily="34" charset="0"/>
              </a:rPr>
              <a:t> </a:t>
            </a:r>
            <a:r>
              <a:rPr kumimoji="0" lang="fr-FR" sz="1800" b="1" i="0" u="none" strike="noStrike" kern="0" cap="none" spc="0" normalizeH="0" baseline="0" noProof="0" dirty="0">
                <a:ln>
                  <a:noFill/>
                </a:ln>
                <a:solidFill>
                  <a:srgbClr val="F29400"/>
                </a:solidFill>
                <a:effectLst/>
                <a:uLnTx/>
                <a:uFillTx/>
                <a:latin typeface="Arial" panose="020B0604020202020204" pitchFamily="34" charset="0"/>
                <a:ea typeface="+mn-ea"/>
                <a:cs typeface="Arial" panose="020B0604020202020204" pitchFamily="34" charset="0"/>
              </a:rPr>
              <a:t>18 247 </a:t>
            </a:r>
            <a:r>
              <a:rPr kumimoji="0" lang="fr-FR" sz="1200" b="0" i="0" u="none" strike="noStrike" kern="0" cap="none" spc="0" normalizeH="0" baseline="0" noProof="0" dirty="0">
                <a:ln>
                  <a:noFill/>
                </a:ln>
                <a:solidFill>
                  <a:srgbClr val="676665"/>
                </a:solidFill>
                <a:effectLst/>
                <a:uLnTx/>
                <a:uFillTx/>
                <a:latin typeface="Arial" panose="020B0604020202020204" pitchFamily="34" charset="0"/>
                <a:ea typeface="+mn-ea"/>
                <a:cs typeface="Arial" panose="020B0604020202020204" pitchFamily="34" charset="0"/>
              </a:rPr>
              <a:t>CLIENTS</a:t>
            </a:r>
            <a:endParaRPr kumimoji="0" lang="fr-FR" sz="500" b="0" i="0" u="none" strike="noStrike" kern="0" cap="none" spc="0" normalizeH="0" baseline="0" noProof="0" dirty="0">
              <a:ln>
                <a:noFill/>
              </a:ln>
              <a:solidFill>
                <a:srgbClr val="676665"/>
              </a:solidFill>
              <a:effectLst/>
              <a:uLnTx/>
              <a:uFillTx/>
              <a:latin typeface="Arial" panose="020B0604020202020204" pitchFamily="34" charset="0"/>
              <a:ea typeface="+mn-ea"/>
              <a:cs typeface="Arial" panose="020B0604020202020204" pitchFamily="34" charset="0"/>
            </a:endParaRPr>
          </a:p>
        </p:txBody>
      </p:sp>
      <p:pic>
        <p:nvPicPr>
          <p:cNvPr id="96" name="Image 95">
            <a:extLst>
              <a:ext uri="{FF2B5EF4-FFF2-40B4-BE49-F238E27FC236}">
                <a16:creationId xmlns:a16="http://schemas.microsoft.com/office/drawing/2014/main" id="{252E8AA8-060A-7E03-C8B1-053791F571D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41760" y="1458342"/>
            <a:ext cx="5371242" cy="4018535"/>
          </a:xfrm>
          <a:prstGeom prst="rect">
            <a:avLst/>
          </a:prstGeom>
        </p:spPr>
      </p:pic>
      <p:pic>
        <p:nvPicPr>
          <p:cNvPr id="97" name="Image 96">
            <a:extLst>
              <a:ext uri="{FF2B5EF4-FFF2-40B4-BE49-F238E27FC236}">
                <a16:creationId xmlns:a16="http://schemas.microsoft.com/office/drawing/2014/main" id="{50A5B3A9-D485-B76F-F987-C0FAC11197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37469" y="2024574"/>
            <a:ext cx="576008" cy="523249"/>
          </a:xfrm>
          <a:prstGeom prst="rect">
            <a:avLst/>
          </a:prstGeom>
        </p:spPr>
      </p:pic>
      <p:sp>
        <p:nvSpPr>
          <p:cNvPr id="98" name="ZoneTexte 97">
            <a:extLst>
              <a:ext uri="{FF2B5EF4-FFF2-40B4-BE49-F238E27FC236}">
                <a16:creationId xmlns:a16="http://schemas.microsoft.com/office/drawing/2014/main" id="{3A71E64F-31F9-8E7D-E08C-E9C44F37CFB0}"/>
              </a:ext>
            </a:extLst>
          </p:cNvPr>
          <p:cNvSpPr txBox="1"/>
          <p:nvPr/>
        </p:nvSpPr>
        <p:spPr>
          <a:xfrm>
            <a:off x="10411431" y="2483112"/>
            <a:ext cx="975794" cy="50316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dirty="0">
                <a:ln>
                  <a:noFill/>
                </a:ln>
                <a:solidFill>
                  <a:srgbClr val="535150"/>
                </a:solidFill>
                <a:effectLst/>
                <a:uLnTx/>
                <a:uFillTx/>
                <a:latin typeface="Arial"/>
                <a:ea typeface="+mn-ea"/>
                <a:cs typeface="+mn-cs"/>
              </a:rPr>
              <a:t>Présence au travers de partenariats</a:t>
            </a:r>
            <a:endParaRPr kumimoji="0" lang="fr-FR" sz="1000" b="0" i="1" u="none" strike="noStrike" kern="1200" cap="none" spc="0" normalizeH="0" baseline="0" noProof="0" dirty="0">
              <a:ln>
                <a:noFill/>
              </a:ln>
              <a:solidFill>
                <a:srgbClr val="535150"/>
              </a:solidFill>
              <a:effectLst/>
              <a:uLnTx/>
              <a:uFillTx/>
              <a:latin typeface="Arial"/>
              <a:ea typeface="+mn-ea"/>
              <a:cs typeface="Arial"/>
            </a:endParaRPr>
          </a:p>
        </p:txBody>
      </p:sp>
    </p:spTree>
    <p:extLst>
      <p:ext uri="{BB962C8B-B14F-4D97-AF65-F5344CB8AC3E}">
        <p14:creationId xmlns:p14="http://schemas.microsoft.com/office/powerpoint/2010/main" val="25390960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e la date 3">
            <a:extLst>
              <a:ext uri="{FF2B5EF4-FFF2-40B4-BE49-F238E27FC236}">
                <a16:creationId xmlns:a16="http://schemas.microsoft.com/office/drawing/2014/main" id="{760EFFF6-70F8-45D9-A701-CA5BA7DAF574}"/>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15/11/2024 - Diffusion externe confidentielle</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20" name="Espace réservé du pied de page 4">
            <a:extLst>
              <a:ext uri="{FF2B5EF4-FFF2-40B4-BE49-F238E27FC236}">
                <a16:creationId xmlns:a16="http://schemas.microsoft.com/office/drawing/2014/main" id="{C1DDB5F8-02AA-4310-921E-E59C1833E6CA}"/>
              </a:ext>
            </a:extLst>
          </p:cNvPr>
          <p:cNvSpPr>
            <a:spLocks noGrp="1"/>
          </p:cNvSpPr>
          <p:nvPr>
            <p:ph type="ftr" sz="quarter" idx="11"/>
          </p:nvPr>
        </p:nvSpPr>
        <p:spPr/>
        <p:txBody>
          <a:bodyPr/>
          <a:lstStyle/>
          <a:p>
            <a:pPr marL="0" marR="0" lvl="0" indent="0" algn="r" defTabSz="914400" rtl="0" eaLnBrk="1" fontAlgn="auto" latinLnBrk="0" hangingPunct="1">
              <a:lnSpc>
                <a:spcPct val="7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Médecins conseils Relyens - FNAMA</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C0F30-2BA6-4E2D-AFC7-62C5E77ECC9C}" type="slidenum">
              <a:rPr kumimoji="0" lang="fr-FR" sz="1000" b="0" i="0" u="none" strike="noStrike" kern="1200" cap="none" spc="0" normalizeH="0" baseline="0" noProof="0" smtClean="0">
                <a:ln>
                  <a:noFill/>
                </a:ln>
                <a:solidFill>
                  <a:srgbClr val="9FA3A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7" name="Titre 6"/>
          <p:cNvSpPr>
            <a:spLocks noGrp="1"/>
          </p:cNvSpPr>
          <p:nvPr>
            <p:ph type="title"/>
          </p:nvPr>
        </p:nvSpPr>
        <p:spPr/>
        <p:txBody>
          <a:bodyPr/>
          <a:lstStyle/>
          <a:p>
            <a:r>
              <a:rPr lang="fr-FR" dirty="0"/>
              <a:t>Consolidation – Guérison - Rechute</a:t>
            </a:r>
          </a:p>
        </p:txBody>
      </p:sp>
      <p:grpSp>
        <p:nvGrpSpPr>
          <p:cNvPr id="9" name="Groupe 8"/>
          <p:cNvGrpSpPr/>
          <p:nvPr/>
        </p:nvGrpSpPr>
        <p:grpSpPr>
          <a:xfrm>
            <a:off x="1182252" y="1865745"/>
            <a:ext cx="9866395" cy="3465121"/>
            <a:chOff x="212614" y="2265342"/>
            <a:chExt cx="10544428" cy="3948266"/>
          </a:xfrm>
        </p:grpSpPr>
        <p:cxnSp>
          <p:nvCxnSpPr>
            <p:cNvPr id="10" name="Connecteur droit 9">
              <a:extLst>
                <a:ext uri="{FF2B5EF4-FFF2-40B4-BE49-F238E27FC236}">
                  <a16:creationId xmlns:a16="http://schemas.microsoft.com/office/drawing/2014/main" id="{A24E695E-C6E2-E6F4-4100-33A34BEA5CB0}"/>
                </a:ext>
              </a:extLst>
            </p:cNvPr>
            <p:cNvCxnSpPr/>
            <p:nvPr/>
          </p:nvCxnSpPr>
          <p:spPr>
            <a:xfrm flipV="1">
              <a:off x="226031" y="3616503"/>
              <a:ext cx="10531011" cy="143838"/>
            </a:xfrm>
            <a:prstGeom prst="line">
              <a:avLst/>
            </a:prstGeom>
          </p:spPr>
          <p:style>
            <a:lnRef idx="3">
              <a:schemeClr val="accent2"/>
            </a:lnRef>
            <a:fillRef idx="0">
              <a:schemeClr val="accent2"/>
            </a:fillRef>
            <a:effectRef idx="2">
              <a:schemeClr val="accent2"/>
            </a:effectRef>
            <a:fontRef idx="minor">
              <a:schemeClr val="tx1"/>
            </a:fontRef>
          </p:style>
        </p:cxnSp>
        <p:sp>
          <p:nvSpPr>
            <p:cNvPr id="11" name="Flèche : haut 11">
              <a:extLst>
                <a:ext uri="{FF2B5EF4-FFF2-40B4-BE49-F238E27FC236}">
                  <a16:creationId xmlns:a16="http://schemas.microsoft.com/office/drawing/2014/main" id="{FED92DAA-35A7-CA8D-A602-3E94797D2E02}"/>
                </a:ext>
              </a:extLst>
            </p:cNvPr>
            <p:cNvSpPr/>
            <p:nvPr/>
          </p:nvSpPr>
          <p:spPr>
            <a:xfrm>
              <a:off x="693505" y="3994613"/>
              <a:ext cx="190500" cy="638175"/>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92D050"/>
                </a:solidFill>
                <a:effectLst/>
                <a:uLnTx/>
                <a:uFillTx/>
                <a:latin typeface="Arial"/>
                <a:ea typeface="+mn-ea"/>
                <a:cs typeface="+mn-cs"/>
              </a:endParaRPr>
            </a:p>
          </p:txBody>
        </p:sp>
        <p:sp>
          <p:nvSpPr>
            <p:cNvPr id="12" name="Flèche : haut 12">
              <a:extLst>
                <a:ext uri="{FF2B5EF4-FFF2-40B4-BE49-F238E27FC236}">
                  <a16:creationId xmlns:a16="http://schemas.microsoft.com/office/drawing/2014/main" id="{A34BE0AB-FAE8-6B99-EA0F-05543A63753C}"/>
                </a:ext>
              </a:extLst>
            </p:cNvPr>
            <p:cNvSpPr/>
            <p:nvPr/>
          </p:nvSpPr>
          <p:spPr>
            <a:xfrm>
              <a:off x="3971924" y="3908086"/>
              <a:ext cx="190501" cy="638175"/>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92D050"/>
                </a:solidFill>
                <a:effectLst/>
                <a:uLnTx/>
                <a:uFillTx/>
                <a:latin typeface="Arial"/>
                <a:ea typeface="+mn-ea"/>
                <a:cs typeface="+mn-cs"/>
              </a:endParaRPr>
            </a:p>
          </p:txBody>
        </p:sp>
        <p:sp>
          <p:nvSpPr>
            <p:cNvPr id="13" name="ZoneTexte 12">
              <a:extLst>
                <a:ext uri="{FF2B5EF4-FFF2-40B4-BE49-F238E27FC236}">
                  <a16:creationId xmlns:a16="http://schemas.microsoft.com/office/drawing/2014/main" id="{74128DAC-40B8-B3DB-BF09-3007D52066B0}"/>
                </a:ext>
              </a:extLst>
            </p:cNvPr>
            <p:cNvSpPr txBox="1"/>
            <p:nvPr/>
          </p:nvSpPr>
          <p:spPr>
            <a:xfrm>
              <a:off x="212614" y="4899488"/>
              <a:ext cx="1161767" cy="81018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29400"/>
                  </a:solidFill>
                  <a:effectLst/>
                  <a:uLnTx/>
                  <a:uFillTx/>
                  <a:latin typeface="Arial"/>
                  <a:ea typeface="+mn-ea"/>
                  <a:cs typeface="+mn-cs"/>
                </a:rPr>
                <a:t>Accident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29400"/>
                  </a:solidFill>
                  <a:effectLst/>
                  <a:uLnTx/>
                  <a:uFillTx/>
                  <a:latin typeface="Arial"/>
                  <a:ea typeface="+mn-ea"/>
                  <a:cs typeface="+mn-cs"/>
                </a:rPr>
                <a:t>Maladie</a:t>
              </a:r>
            </a:p>
          </p:txBody>
        </p:sp>
        <p:sp>
          <p:nvSpPr>
            <p:cNvPr id="14" name="ZoneTexte 13">
              <a:extLst>
                <a:ext uri="{FF2B5EF4-FFF2-40B4-BE49-F238E27FC236}">
                  <a16:creationId xmlns:a16="http://schemas.microsoft.com/office/drawing/2014/main" id="{BDADEA89-B101-CD1F-4666-2388AF727E98}"/>
                </a:ext>
              </a:extLst>
            </p:cNvPr>
            <p:cNvSpPr txBox="1"/>
            <p:nvPr/>
          </p:nvSpPr>
          <p:spPr>
            <a:xfrm>
              <a:off x="3220805" y="4708988"/>
              <a:ext cx="1809750" cy="15046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29400"/>
                  </a:solidFill>
                  <a:effectLst/>
                  <a:uLnTx/>
                  <a:uFillTx/>
                  <a:latin typeface="Arial"/>
                  <a:ea typeface="+mn-ea"/>
                  <a:cs typeface="+mn-cs"/>
                </a:rPr>
                <a:t>Consolidation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29400"/>
                  </a:solidFill>
                  <a:effectLst/>
                  <a:uLnTx/>
                  <a:uFillTx/>
                  <a:latin typeface="Arial"/>
                  <a:ea typeface="+mn-ea"/>
                  <a:cs typeface="+mn-cs"/>
                </a:rPr>
                <a:t>Médico-légale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29400"/>
                  </a:solidFill>
                  <a:effectLst/>
                  <a:uLnTx/>
                  <a:uFillTx/>
                  <a:latin typeface="Arial"/>
                  <a:ea typeface="+mn-ea"/>
                  <a:cs typeface="+mn-cs"/>
                </a:rPr>
                <a:t>ou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29400"/>
                  </a:solidFill>
                  <a:effectLst/>
                  <a:uLnTx/>
                  <a:uFillTx/>
                  <a:latin typeface="Arial"/>
                  <a:ea typeface="+mn-ea"/>
                  <a:cs typeface="+mn-cs"/>
                </a:rPr>
                <a:t>Guérison</a:t>
              </a:r>
            </a:p>
          </p:txBody>
        </p:sp>
        <p:sp>
          <p:nvSpPr>
            <p:cNvPr id="15" name="Forme libre : forme 3">
              <a:extLst>
                <a:ext uri="{FF2B5EF4-FFF2-40B4-BE49-F238E27FC236}">
                  <a16:creationId xmlns:a16="http://schemas.microsoft.com/office/drawing/2014/main" id="{5140F731-4670-E404-39DE-2001069DA0CA}"/>
                </a:ext>
              </a:extLst>
            </p:cNvPr>
            <p:cNvSpPr/>
            <p:nvPr/>
          </p:nvSpPr>
          <p:spPr>
            <a:xfrm>
              <a:off x="781050" y="2265342"/>
              <a:ext cx="9829800" cy="1487508"/>
            </a:xfrm>
            <a:custGeom>
              <a:avLst/>
              <a:gdLst>
                <a:gd name="connsiteX0" fmla="*/ 0 w 9829800"/>
                <a:gd name="connsiteY0" fmla="*/ 1487508 h 1487508"/>
                <a:gd name="connsiteX1" fmla="*/ 209550 w 9829800"/>
                <a:gd name="connsiteY1" fmla="*/ 868383 h 1487508"/>
                <a:gd name="connsiteX2" fmla="*/ 561975 w 9829800"/>
                <a:gd name="connsiteY2" fmla="*/ 420708 h 1487508"/>
                <a:gd name="connsiteX3" fmla="*/ 1009650 w 9829800"/>
                <a:gd name="connsiteY3" fmla="*/ 96858 h 1487508"/>
                <a:gd name="connsiteX4" fmla="*/ 1743075 w 9829800"/>
                <a:gd name="connsiteY4" fmla="*/ 11133 h 1487508"/>
                <a:gd name="connsiteX5" fmla="*/ 2371725 w 9829800"/>
                <a:gd name="connsiteY5" fmla="*/ 306408 h 1487508"/>
                <a:gd name="connsiteX6" fmla="*/ 2971800 w 9829800"/>
                <a:gd name="connsiteY6" fmla="*/ 792183 h 1487508"/>
                <a:gd name="connsiteX7" fmla="*/ 3609975 w 9829800"/>
                <a:gd name="connsiteY7" fmla="*/ 1116033 h 1487508"/>
                <a:gd name="connsiteX8" fmla="*/ 6562725 w 9829800"/>
                <a:gd name="connsiteY8" fmla="*/ 1087458 h 1487508"/>
                <a:gd name="connsiteX9" fmla="*/ 7410450 w 9829800"/>
                <a:gd name="connsiteY9" fmla="*/ 363558 h 1487508"/>
                <a:gd name="connsiteX10" fmla="*/ 8629650 w 9829800"/>
                <a:gd name="connsiteY10" fmla="*/ 830283 h 1487508"/>
                <a:gd name="connsiteX11" fmla="*/ 9115425 w 9829800"/>
                <a:gd name="connsiteY11" fmla="*/ 1087458 h 1487508"/>
                <a:gd name="connsiteX12" fmla="*/ 9829800 w 9829800"/>
                <a:gd name="connsiteY12" fmla="*/ 1087458 h 1487508"/>
                <a:gd name="connsiteX13" fmla="*/ 9829800 w 9829800"/>
                <a:gd name="connsiteY13" fmla="*/ 1087458 h 1487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829800" h="1487508">
                  <a:moveTo>
                    <a:pt x="0" y="1487508"/>
                  </a:moveTo>
                  <a:cubicBezTo>
                    <a:pt x="57944" y="1266845"/>
                    <a:pt x="115888" y="1046183"/>
                    <a:pt x="209550" y="868383"/>
                  </a:cubicBezTo>
                  <a:cubicBezTo>
                    <a:pt x="303213" y="690583"/>
                    <a:pt x="428625" y="549295"/>
                    <a:pt x="561975" y="420708"/>
                  </a:cubicBezTo>
                  <a:cubicBezTo>
                    <a:pt x="695325" y="292121"/>
                    <a:pt x="812800" y="165120"/>
                    <a:pt x="1009650" y="96858"/>
                  </a:cubicBezTo>
                  <a:cubicBezTo>
                    <a:pt x="1206500" y="28596"/>
                    <a:pt x="1516063" y="-23792"/>
                    <a:pt x="1743075" y="11133"/>
                  </a:cubicBezTo>
                  <a:cubicBezTo>
                    <a:pt x="1970087" y="46058"/>
                    <a:pt x="2166937" y="176233"/>
                    <a:pt x="2371725" y="306408"/>
                  </a:cubicBezTo>
                  <a:cubicBezTo>
                    <a:pt x="2576513" y="436583"/>
                    <a:pt x="2765425" y="657246"/>
                    <a:pt x="2971800" y="792183"/>
                  </a:cubicBezTo>
                  <a:cubicBezTo>
                    <a:pt x="3178175" y="927120"/>
                    <a:pt x="3011488" y="1066821"/>
                    <a:pt x="3609975" y="1116033"/>
                  </a:cubicBezTo>
                  <a:cubicBezTo>
                    <a:pt x="4208462" y="1165245"/>
                    <a:pt x="5929313" y="1212870"/>
                    <a:pt x="6562725" y="1087458"/>
                  </a:cubicBezTo>
                  <a:cubicBezTo>
                    <a:pt x="7196137" y="962046"/>
                    <a:pt x="7065963" y="406420"/>
                    <a:pt x="7410450" y="363558"/>
                  </a:cubicBezTo>
                  <a:cubicBezTo>
                    <a:pt x="7754937" y="320696"/>
                    <a:pt x="8345488" y="709633"/>
                    <a:pt x="8629650" y="830283"/>
                  </a:cubicBezTo>
                  <a:cubicBezTo>
                    <a:pt x="8913812" y="950933"/>
                    <a:pt x="8915400" y="1044595"/>
                    <a:pt x="9115425" y="1087458"/>
                  </a:cubicBezTo>
                  <a:cubicBezTo>
                    <a:pt x="9315450" y="1130320"/>
                    <a:pt x="9829800" y="1087458"/>
                    <a:pt x="9829800" y="1087458"/>
                  </a:cubicBezTo>
                  <a:lnTo>
                    <a:pt x="9829800" y="1087458"/>
                  </a:ln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92D050"/>
                </a:solidFill>
                <a:effectLst/>
                <a:uLnTx/>
                <a:uFillTx/>
                <a:latin typeface="Arial"/>
                <a:ea typeface="+mn-ea"/>
                <a:cs typeface="+mn-cs"/>
              </a:endParaRPr>
            </a:p>
          </p:txBody>
        </p:sp>
        <p:sp>
          <p:nvSpPr>
            <p:cNvPr id="16" name="Forme libre : forme 6">
              <a:extLst>
                <a:ext uri="{FF2B5EF4-FFF2-40B4-BE49-F238E27FC236}">
                  <a16:creationId xmlns:a16="http://schemas.microsoft.com/office/drawing/2014/main" id="{54F03CAA-99F1-60FD-1F29-1803030A90EA}"/>
                </a:ext>
              </a:extLst>
            </p:cNvPr>
            <p:cNvSpPr/>
            <p:nvPr/>
          </p:nvSpPr>
          <p:spPr>
            <a:xfrm>
              <a:off x="3467100" y="2847975"/>
              <a:ext cx="600075" cy="847725"/>
            </a:xfrm>
            <a:custGeom>
              <a:avLst/>
              <a:gdLst>
                <a:gd name="connsiteX0" fmla="*/ 0 w 600075"/>
                <a:gd name="connsiteY0" fmla="*/ 0 h 847725"/>
                <a:gd name="connsiteX1" fmla="*/ 333375 w 600075"/>
                <a:gd name="connsiteY1" fmla="*/ 609600 h 847725"/>
                <a:gd name="connsiteX2" fmla="*/ 600075 w 600075"/>
                <a:gd name="connsiteY2" fmla="*/ 847725 h 847725"/>
                <a:gd name="connsiteX3" fmla="*/ 600075 w 600075"/>
                <a:gd name="connsiteY3" fmla="*/ 847725 h 847725"/>
              </a:gdLst>
              <a:ahLst/>
              <a:cxnLst>
                <a:cxn ang="0">
                  <a:pos x="connsiteX0" y="connsiteY0"/>
                </a:cxn>
                <a:cxn ang="0">
                  <a:pos x="connsiteX1" y="connsiteY1"/>
                </a:cxn>
                <a:cxn ang="0">
                  <a:pos x="connsiteX2" y="connsiteY2"/>
                </a:cxn>
                <a:cxn ang="0">
                  <a:pos x="connsiteX3" y="connsiteY3"/>
                </a:cxn>
              </a:cxnLst>
              <a:rect l="l" t="t" r="r" b="b"/>
              <a:pathLst>
                <a:path w="600075" h="847725">
                  <a:moveTo>
                    <a:pt x="0" y="0"/>
                  </a:moveTo>
                  <a:cubicBezTo>
                    <a:pt x="116681" y="234156"/>
                    <a:pt x="233363" y="468313"/>
                    <a:pt x="333375" y="609600"/>
                  </a:cubicBezTo>
                  <a:cubicBezTo>
                    <a:pt x="433388" y="750888"/>
                    <a:pt x="600075" y="847725"/>
                    <a:pt x="600075" y="847725"/>
                  </a:cubicBezTo>
                  <a:lnTo>
                    <a:pt x="600075" y="847725"/>
                  </a:ln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92D050"/>
                </a:solidFill>
                <a:effectLst/>
                <a:uLnTx/>
                <a:uFillTx/>
                <a:latin typeface="Arial"/>
                <a:ea typeface="+mn-ea"/>
                <a:cs typeface="+mn-cs"/>
              </a:endParaRPr>
            </a:p>
          </p:txBody>
        </p:sp>
        <p:sp>
          <p:nvSpPr>
            <p:cNvPr id="17" name="Flèche : haut 15">
              <a:extLst>
                <a:ext uri="{FF2B5EF4-FFF2-40B4-BE49-F238E27FC236}">
                  <a16:creationId xmlns:a16="http://schemas.microsoft.com/office/drawing/2014/main" id="{B0517AC5-012F-DD8F-2DCD-C54EB4C8114C}"/>
                </a:ext>
              </a:extLst>
            </p:cNvPr>
            <p:cNvSpPr/>
            <p:nvPr/>
          </p:nvSpPr>
          <p:spPr>
            <a:xfrm>
              <a:off x="7551505" y="3908888"/>
              <a:ext cx="190500" cy="638175"/>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92D050"/>
                </a:solidFill>
                <a:effectLst/>
                <a:uLnTx/>
                <a:uFillTx/>
                <a:latin typeface="Arial"/>
                <a:ea typeface="+mn-ea"/>
                <a:cs typeface="+mn-cs"/>
              </a:endParaRPr>
            </a:p>
          </p:txBody>
        </p:sp>
        <p:sp>
          <p:nvSpPr>
            <p:cNvPr id="18" name="ZoneTexte 17">
              <a:extLst>
                <a:ext uri="{FF2B5EF4-FFF2-40B4-BE49-F238E27FC236}">
                  <a16:creationId xmlns:a16="http://schemas.microsoft.com/office/drawing/2014/main" id="{A14BBEFB-C1EF-185A-D406-A20105676215}"/>
                </a:ext>
              </a:extLst>
            </p:cNvPr>
            <p:cNvSpPr txBox="1"/>
            <p:nvPr/>
          </p:nvSpPr>
          <p:spPr>
            <a:xfrm>
              <a:off x="7084544" y="4737563"/>
              <a:ext cx="1133908" cy="46296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29400"/>
                  </a:solidFill>
                  <a:effectLst/>
                  <a:uLnTx/>
                  <a:uFillTx/>
                  <a:latin typeface="Arial"/>
                  <a:ea typeface="+mn-ea"/>
                  <a:cs typeface="+mn-cs"/>
                </a:rPr>
                <a:t>Rechute</a:t>
              </a:r>
            </a:p>
          </p:txBody>
        </p:sp>
      </p:grpSp>
      <p:sp>
        <p:nvSpPr>
          <p:cNvPr id="8" name="ZoneTexte 7">
            <a:extLst>
              <a:ext uri="{FF2B5EF4-FFF2-40B4-BE49-F238E27FC236}">
                <a16:creationId xmlns:a16="http://schemas.microsoft.com/office/drawing/2014/main" id="{94021A7B-C5D4-52E1-208A-6217479FB79C}"/>
              </a:ext>
            </a:extLst>
          </p:cNvPr>
          <p:cNvSpPr txBox="1"/>
          <p:nvPr/>
        </p:nvSpPr>
        <p:spPr>
          <a:xfrm>
            <a:off x="3617561" y="5737784"/>
            <a:ext cx="613562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srgbClr val="535150"/>
                </a:solidFill>
                <a:effectLst>
                  <a:outerShdw blurRad="38100" dist="38100" dir="2700000" algn="tl">
                    <a:srgbClr val="000000">
                      <a:alpha val="43137"/>
                    </a:srgbClr>
                  </a:outerShdw>
                </a:effectLst>
                <a:uLnTx/>
                <a:uFillTx/>
                <a:latin typeface="Arial"/>
                <a:ea typeface="+mn-ea"/>
                <a:cs typeface="+mn-cs"/>
              </a:rPr>
              <a:t>La reprise du travail est possible à tout moment</a:t>
            </a:r>
          </a:p>
        </p:txBody>
      </p:sp>
    </p:spTree>
    <p:extLst>
      <p:ext uri="{BB962C8B-B14F-4D97-AF65-F5344CB8AC3E}">
        <p14:creationId xmlns:p14="http://schemas.microsoft.com/office/powerpoint/2010/main" val="21355406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85000" lnSpcReduction="20000"/>
          </a:bodyPr>
          <a:lstStyle/>
          <a:p>
            <a:pPr algn="just"/>
            <a:r>
              <a:rPr lang="fr-FR" sz="1600" dirty="0"/>
              <a:t>La consolidation :</a:t>
            </a:r>
          </a:p>
          <a:p>
            <a:pPr algn="just"/>
            <a:r>
              <a:rPr lang="fr-FR" sz="1400" b="0" dirty="0">
                <a:solidFill>
                  <a:schemeClr val="tx1"/>
                </a:solidFill>
              </a:rPr>
              <a:t>« </a:t>
            </a:r>
            <a:r>
              <a:rPr lang="fr-FR" sz="1600" b="0" cap="none" dirty="0">
                <a:solidFill>
                  <a:schemeClr val="tx1"/>
                </a:solidFill>
              </a:rPr>
              <a:t>Moment où les </a:t>
            </a:r>
            <a:r>
              <a:rPr lang="fr-FR" sz="1600" cap="none" dirty="0">
                <a:solidFill>
                  <a:schemeClr val="tx1"/>
                </a:solidFill>
              </a:rPr>
              <a:t>lésions se sont fixées et ont pris un caractère permanent </a:t>
            </a:r>
            <a:r>
              <a:rPr lang="fr-FR" sz="1600" b="0" cap="none" dirty="0">
                <a:solidFill>
                  <a:schemeClr val="tx1"/>
                </a:solidFill>
              </a:rPr>
              <a:t>tel qu’un traitement n’est plus nécessaire si ce n’est pour éviter une aggravation, et qu’il devient possible d’apprécier l’existence éventuelle d’un certain degré d’incapacité permanente réalisant un préjudice définitif »</a:t>
            </a:r>
          </a:p>
          <a:p>
            <a:pPr algn="just"/>
            <a:r>
              <a:rPr lang="fr-FR" sz="1400" b="0" i="1" dirty="0"/>
              <a:t>Ne pas confondre consolidation radiologique et consolidation médicolégale</a:t>
            </a:r>
          </a:p>
          <a:p>
            <a:pPr algn="just"/>
            <a:endParaRPr lang="fr-FR" sz="1400" b="0" i="1" dirty="0"/>
          </a:p>
          <a:p>
            <a:pPr algn="just"/>
            <a:r>
              <a:rPr lang="fr-FR" sz="1600" dirty="0"/>
              <a:t>La guérison :</a:t>
            </a:r>
          </a:p>
          <a:p>
            <a:r>
              <a:rPr lang="fr-FR" sz="1400" dirty="0">
                <a:solidFill>
                  <a:schemeClr val="tx1"/>
                </a:solidFill>
              </a:rPr>
              <a:t>«</a:t>
            </a:r>
            <a:r>
              <a:rPr lang="fr-FR" sz="1600" cap="none" dirty="0">
                <a:solidFill>
                  <a:schemeClr val="tx1"/>
                </a:solidFill>
              </a:rPr>
              <a:t>Retour à l’état de santé antérieur </a:t>
            </a:r>
            <a:r>
              <a:rPr lang="fr-FR" sz="1600" b="0" cap="none" dirty="0">
                <a:solidFill>
                  <a:schemeClr val="tx1"/>
                </a:solidFill>
              </a:rPr>
              <a:t>à la maladie ou à l’accident</a:t>
            </a:r>
          </a:p>
          <a:p>
            <a:r>
              <a:rPr lang="fr-FR" sz="1600" b="0" cap="none" dirty="0">
                <a:solidFill>
                  <a:schemeClr val="tx1"/>
                </a:solidFill>
              </a:rPr>
              <a:t>Cela correspond à la consolidation médico-légale, sans séquelle</a:t>
            </a:r>
            <a:r>
              <a:rPr lang="fr-FR" sz="1400" b="0" dirty="0">
                <a:solidFill>
                  <a:schemeClr val="tx1"/>
                </a:solidFill>
              </a:rPr>
              <a:t>. ». </a:t>
            </a:r>
          </a:p>
          <a:p>
            <a:r>
              <a:rPr lang="fr-FR" sz="1400" b="0" i="1" dirty="0"/>
              <a:t>Ne pas confondre guérison et consolidation</a:t>
            </a:r>
            <a:endParaRPr lang="fr-FR" sz="1400" b="0" dirty="0">
              <a:solidFill>
                <a:schemeClr val="tx1"/>
              </a:solidFill>
            </a:endParaRPr>
          </a:p>
          <a:p>
            <a:pPr algn="just"/>
            <a:endParaRPr lang="fr-FR" sz="1400" dirty="0"/>
          </a:p>
          <a:p>
            <a:r>
              <a:rPr lang="fr-FR" sz="1600" dirty="0"/>
              <a:t>Rechute :</a:t>
            </a:r>
          </a:p>
          <a:p>
            <a:r>
              <a:rPr lang="fr-FR" sz="1400" dirty="0">
                <a:solidFill>
                  <a:schemeClr val="tx1"/>
                </a:solidFill>
              </a:rPr>
              <a:t>art 37-17 du décret n°87-602 du 30.07.1987 (FPT) et 35-17 du décret n°88-386 du 19.04.1988 (FPH).</a:t>
            </a:r>
          </a:p>
          <a:p>
            <a:r>
              <a:rPr lang="fr-FR" sz="1400" dirty="0">
                <a:solidFill>
                  <a:schemeClr val="tx1"/>
                </a:solidFill>
              </a:rPr>
              <a:t>« </a:t>
            </a:r>
            <a:r>
              <a:rPr lang="fr-FR" sz="1600" b="0" dirty="0">
                <a:solidFill>
                  <a:schemeClr val="tx1"/>
                </a:solidFill>
              </a:rPr>
              <a:t>(…) </a:t>
            </a:r>
            <a:r>
              <a:rPr lang="fr-FR" sz="1600" b="0" cap="none" dirty="0">
                <a:solidFill>
                  <a:schemeClr val="tx1"/>
                </a:solidFill>
              </a:rPr>
              <a:t>Toute modification dans l’état de santé du fonctionnaire constatée médicalement postérieurement à la date de guérison apparente ou de consolidation de la blessure qui nécessite un traitement médical peut donner lieu à un nouveau congé pour invalidité temporaire imputable au service(…)</a:t>
            </a:r>
          </a:p>
          <a:p>
            <a:r>
              <a:rPr lang="fr-FR" sz="1600" b="0" cap="none" dirty="0">
                <a:solidFill>
                  <a:schemeClr val="tx1"/>
                </a:solidFill>
              </a:rPr>
              <a:t>La rechute est déclarée dans le délai d'un mois à compter de sa constatation médicale. La déclaration est transmise dans les formes prévues à l'article 37-2 à l'autorité territoriale dont relève le fonctionnaire à la date de cette déclaration (…)</a:t>
            </a:r>
            <a:r>
              <a:rPr lang="fr-FR" sz="1600" b="0" dirty="0">
                <a:solidFill>
                  <a:schemeClr val="tx1"/>
                </a:solidFill>
              </a:rPr>
              <a:t> </a:t>
            </a:r>
            <a:r>
              <a:rPr lang="fr-FR" sz="1400" dirty="0">
                <a:solidFill>
                  <a:schemeClr val="tx1"/>
                </a:solidFill>
              </a:rPr>
              <a:t>»</a:t>
            </a:r>
          </a:p>
          <a:p>
            <a:endParaRPr lang="fr-FR" dirty="0"/>
          </a:p>
        </p:txBody>
      </p:sp>
      <p:sp>
        <p:nvSpPr>
          <p:cNvPr id="7" name="Espace réservé de la date 3">
            <a:extLst>
              <a:ext uri="{FF2B5EF4-FFF2-40B4-BE49-F238E27FC236}">
                <a16:creationId xmlns:a16="http://schemas.microsoft.com/office/drawing/2014/main" id="{760EFFF6-70F8-45D9-A701-CA5BA7DAF574}"/>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15/11/2024 - Diffusion externe confidentielle</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8" name="Espace réservé du pied de page 4">
            <a:extLst>
              <a:ext uri="{FF2B5EF4-FFF2-40B4-BE49-F238E27FC236}">
                <a16:creationId xmlns:a16="http://schemas.microsoft.com/office/drawing/2014/main" id="{C1DDB5F8-02AA-4310-921E-E59C1833E6CA}"/>
              </a:ext>
            </a:extLst>
          </p:cNvPr>
          <p:cNvSpPr>
            <a:spLocks noGrp="1"/>
          </p:cNvSpPr>
          <p:nvPr>
            <p:ph type="ftr" sz="quarter" idx="11"/>
          </p:nvPr>
        </p:nvSpPr>
        <p:spPr/>
        <p:txBody>
          <a:bodyPr/>
          <a:lstStyle/>
          <a:p>
            <a:pPr marL="0" marR="0" lvl="0" indent="0" algn="r" defTabSz="914400" rtl="0" eaLnBrk="1" fontAlgn="auto" latinLnBrk="0" hangingPunct="1">
              <a:lnSpc>
                <a:spcPct val="7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Médecins conseils Relyens - FNAMA</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C0F30-2BA6-4E2D-AFC7-62C5E77ECC9C}" type="slidenum">
              <a:rPr kumimoji="0" lang="fr-FR" sz="1000" b="0" i="0" u="none" strike="noStrike" kern="1200" cap="none" spc="0" normalizeH="0" baseline="0" noProof="0" smtClean="0">
                <a:ln>
                  <a:noFill/>
                </a:ln>
                <a:solidFill>
                  <a:srgbClr val="9FA3A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6" name="Titre 5"/>
          <p:cNvSpPr>
            <a:spLocks noGrp="1"/>
          </p:cNvSpPr>
          <p:nvPr>
            <p:ph type="title"/>
          </p:nvPr>
        </p:nvSpPr>
        <p:spPr/>
        <p:txBody>
          <a:bodyPr/>
          <a:lstStyle/>
          <a:p>
            <a:r>
              <a:rPr lang="fr-FR" dirty="0"/>
              <a:t>Consolidation – Guérison - Rechute</a:t>
            </a:r>
          </a:p>
        </p:txBody>
      </p:sp>
    </p:spTree>
    <p:extLst>
      <p:ext uri="{BB962C8B-B14F-4D97-AF65-F5344CB8AC3E}">
        <p14:creationId xmlns:p14="http://schemas.microsoft.com/office/powerpoint/2010/main" val="3206768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fr-FR" sz="1400" dirty="0"/>
          </a:p>
          <a:p>
            <a:r>
              <a:rPr lang="fr-FR" sz="1600" u="sng" dirty="0"/>
              <a:t>la consolidation est déterminée par l’expert lors de l’EXAMEN.</a:t>
            </a:r>
          </a:p>
          <a:p>
            <a:endParaRPr lang="fr-FR" sz="1400" dirty="0"/>
          </a:p>
          <a:p>
            <a:r>
              <a:rPr lang="fr-FR" sz="1600" dirty="0"/>
              <a:t>Sa double compétence lui permet de répondre à cette QUESTION.</a:t>
            </a:r>
          </a:p>
          <a:p>
            <a:pPr lvl="1"/>
            <a:r>
              <a:rPr lang="fr-FR" sz="1600" dirty="0"/>
              <a:t>Compétence médicale qui permet de comprendre l’évolution médicale</a:t>
            </a:r>
          </a:p>
          <a:p>
            <a:pPr lvl="1"/>
            <a:r>
              <a:rPr lang="fr-FR" sz="1600" dirty="0"/>
              <a:t>Compétence en évaluation médicale, médico légale</a:t>
            </a:r>
          </a:p>
          <a:p>
            <a:endParaRPr lang="fr-FR" sz="1400" dirty="0"/>
          </a:p>
          <a:p>
            <a:r>
              <a:rPr lang="fr-FR" sz="1600" dirty="0"/>
              <a:t>Doit prendre en considération plusieurs critères :</a:t>
            </a:r>
          </a:p>
          <a:p>
            <a:pPr lvl="1"/>
            <a:r>
              <a:rPr lang="fr-FR" sz="1600" b="1" dirty="0"/>
              <a:t>Pas de changement clinique significatif prévisible </a:t>
            </a:r>
            <a:r>
              <a:rPr lang="fr-FR" sz="1600" dirty="0"/>
              <a:t>à court ou moyen terme</a:t>
            </a:r>
          </a:p>
          <a:p>
            <a:pPr lvl="1"/>
            <a:r>
              <a:rPr lang="fr-FR" sz="1600" dirty="0"/>
              <a:t>S’il y a un traitement : il est symptomatique et/ou ne vise qu’à éviter l’aggravation des séquelles</a:t>
            </a:r>
          </a:p>
          <a:p>
            <a:pPr lvl="1"/>
            <a:r>
              <a:rPr lang="fr-FR" sz="1600" dirty="0"/>
              <a:t>Il est devenu possible d’évaluer l’incapacité permanente (IP) ou incapacité permanente partielle (IPP).</a:t>
            </a:r>
          </a:p>
          <a:p>
            <a:endParaRPr lang="fr-FR" sz="1400" dirty="0"/>
          </a:p>
          <a:p>
            <a:r>
              <a:rPr lang="fr-FR" sz="1400" i="1" dirty="0">
                <a:solidFill>
                  <a:srgbClr val="002060"/>
                </a:solidFill>
                <a:effectLst/>
                <a:latin typeface="Calibri" panose="020F0502020204030204" pitchFamily="34" charset="0"/>
                <a:ea typeface="Times New Roman" panose="02020603050405020304" pitchFamily="18" charset="0"/>
              </a:rPr>
              <a:t>Cette date doit être argumentée, en particulier si l’expert ne retient pas celle proposée par le médecin traitant ou  les instances statutaires.</a:t>
            </a:r>
            <a:endParaRPr lang="fr-FR" sz="1400" i="1" dirty="0"/>
          </a:p>
        </p:txBody>
      </p:sp>
      <p:sp>
        <p:nvSpPr>
          <p:cNvPr id="7" name="Espace réservé de la date 3">
            <a:extLst>
              <a:ext uri="{FF2B5EF4-FFF2-40B4-BE49-F238E27FC236}">
                <a16:creationId xmlns:a16="http://schemas.microsoft.com/office/drawing/2014/main" id="{760EFFF6-70F8-45D9-A701-CA5BA7DAF574}"/>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15/11/2024 - Diffusion externe confidentielle</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8" name="Espace réservé du pied de page 4">
            <a:extLst>
              <a:ext uri="{FF2B5EF4-FFF2-40B4-BE49-F238E27FC236}">
                <a16:creationId xmlns:a16="http://schemas.microsoft.com/office/drawing/2014/main" id="{C1DDB5F8-02AA-4310-921E-E59C1833E6CA}"/>
              </a:ext>
            </a:extLst>
          </p:cNvPr>
          <p:cNvSpPr>
            <a:spLocks noGrp="1"/>
          </p:cNvSpPr>
          <p:nvPr>
            <p:ph type="ftr" sz="quarter" idx="11"/>
          </p:nvPr>
        </p:nvSpPr>
        <p:spPr/>
        <p:txBody>
          <a:bodyPr/>
          <a:lstStyle/>
          <a:p>
            <a:pPr marL="0" marR="0" lvl="0" indent="0" algn="r" defTabSz="914400" rtl="0" eaLnBrk="1" fontAlgn="auto" latinLnBrk="0" hangingPunct="1">
              <a:lnSpc>
                <a:spcPct val="7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Médecins conseils Relyens - FNAMA</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C0F30-2BA6-4E2D-AFC7-62C5E77ECC9C}" type="slidenum">
              <a:rPr kumimoji="0" lang="fr-FR" sz="1000" b="0" i="0" u="none" strike="noStrike" kern="1200" cap="none" spc="0" normalizeH="0" baseline="0" noProof="0" smtClean="0">
                <a:ln>
                  <a:noFill/>
                </a:ln>
                <a:solidFill>
                  <a:srgbClr val="9FA3A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6" name="Titre 5"/>
          <p:cNvSpPr>
            <a:spLocks noGrp="1"/>
          </p:cNvSpPr>
          <p:nvPr>
            <p:ph type="title"/>
          </p:nvPr>
        </p:nvSpPr>
        <p:spPr/>
        <p:txBody>
          <a:bodyPr/>
          <a:lstStyle/>
          <a:p>
            <a:r>
              <a:rPr lang="fr-FR" dirty="0"/>
              <a:t>La consolidation médico-légale</a:t>
            </a:r>
          </a:p>
        </p:txBody>
      </p:sp>
    </p:spTree>
    <p:extLst>
      <p:ext uri="{BB962C8B-B14F-4D97-AF65-F5344CB8AC3E}">
        <p14:creationId xmlns:p14="http://schemas.microsoft.com/office/powerpoint/2010/main" val="27595144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fr-FR" sz="1400" dirty="0"/>
          </a:p>
          <a:p>
            <a:r>
              <a:rPr lang="fr-FR" sz="1600" dirty="0">
                <a:latin typeface="Arial" panose="020B0604020202020204" pitchFamily="34" charset="0"/>
                <a:cs typeface="Arial" panose="020B0604020202020204" pitchFamily="34" charset="0"/>
              </a:rPr>
              <a:t>La rechute se caractérise par la récidive ou l’aggravation subite et naturelle de l’affection initiale après consolidation sans intervention d’une cause extérieure.</a:t>
            </a:r>
          </a:p>
          <a:p>
            <a:endParaRPr lang="fr-FR" sz="1600" dirty="0">
              <a:latin typeface="Arial" panose="020B0604020202020204" pitchFamily="34" charset="0"/>
              <a:cs typeface="Arial" panose="020B0604020202020204" pitchFamily="34" charset="0"/>
            </a:endParaRPr>
          </a:p>
          <a:p>
            <a:r>
              <a:rPr lang="fr-FR" sz="1600" dirty="0">
                <a:latin typeface="Arial" panose="020B0604020202020204" pitchFamily="34" charset="0"/>
                <a:cs typeface="Arial" panose="020B0604020202020204" pitchFamily="34" charset="0"/>
              </a:rPr>
              <a:t>Elle est constituée de différents critères :</a:t>
            </a:r>
          </a:p>
          <a:p>
            <a:pPr lvl="1"/>
            <a:r>
              <a:rPr lang="fr-FR" sz="1600" dirty="0">
                <a:latin typeface="Arial" panose="020B0604020202020204" pitchFamily="34" charset="0"/>
                <a:cs typeface="Arial" panose="020B0604020202020204" pitchFamily="34" charset="0"/>
              </a:rPr>
              <a:t>Caractère spontané des nouveaux troubles qui doivent résulter de l’évolution de l’état de santé de l’agent et non d’un nouveau fait traumatique</a:t>
            </a:r>
          </a:p>
          <a:p>
            <a:pPr lvl="1"/>
            <a:r>
              <a:rPr lang="fr-FR" sz="1600" dirty="0">
                <a:latin typeface="Arial" panose="020B0604020202020204" pitchFamily="34" charset="0"/>
                <a:cs typeface="Arial" panose="020B0604020202020204" pitchFamily="34" charset="0"/>
              </a:rPr>
              <a:t>Imputabilité à l’accident de ces nouveaux troubles à l’accident en cause</a:t>
            </a:r>
          </a:p>
          <a:p>
            <a:pPr lvl="1"/>
            <a:r>
              <a:rPr lang="fr-FR" sz="1600" dirty="0">
                <a:latin typeface="Arial" panose="020B0604020202020204" pitchFamily="34" charset="0"/>
                <a:cs typeface="Arial" panose="020B0604020202020204" pitchFamily="34" charset="0"/>
              </a:rPr>
              <a:t>Nécessité d’un traitement médical</a:t>
            </a:r>
          </a:p>
          <a:p>
            <a:endParaRPr lang="fr-FR" sz="1400" dirty="0"/>
          </a:p>
          <a:p>
            <a:endParaRPr lang="fr-FR" sz="1400" dirty="0"/>
          </a:p>
        </p:txBody>
      </p:sp>
      <p:sp>
        <p:nvSpPr>
          <p:cNvPr id="7" name="Espace réservé de la date 3">
            <a:extLst>
              <a:ext uri="{FF2B5EF4-FFF2-40B4-BE49-F238E27FC236}">
                <a16:creationId xmlns:a16="http://schemas.microsoft.com/office/drawing/2014/main" id="{760EFFF6-70F8-45D9-A701-CA5BA7DAF574}"/>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15/11/2024 - Diffusion externe confidentielle</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8" name="Espace réservé du pied de page 4">
            <a:extLst>
              <a:ext uri="{FF2B5EF4-FFF2-40B4-BE49-F238E27FC236}">
                <a16:creationId xmlns:a16="http://schemas.microsoft.com/office/drawing/2014/main" id="{C1DDB5F8-02AA-4310-921E-E59C1833E6CA}"/>
              </a:ext>
            </a:extLst>
          </p:cNvPr>
          <p:cNvSpPr>
            <a:spLocks noGrp="1"/>
          </p:cNvSpPr>
          <p:nvPr>
            <p:ph type="ftr" sz="quarter" idx="11"/>
          </p:nvPr>
        </p:nvSpPr>
        <p:spPr/>
        <p:txBody>
          <a:bodyPr/>
          <a:lstStyle/>
          <a:p>
            <a:pPr marL="0" marR="0" lvl="0" indent="0" algn="r" defTabSz="914400" rtl="0" eaLnBrk="1" fontAlgn="auto" latinLnBrk="0" hangingPunct="1">
              <a:lnSpc>
                <a:spcPct val="7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Médecins conseils Relyens - FNAMA</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C0F30-2BA6-4E2D-AFC7-62C5E77ECC9C}" type="slidenum">
              <a:rPr kumimoji="0" lang="fr-FR" sz="1000" b="0" i="0" u="none" strike="noStrike" kern="1200" cap="none" spc="0" normalizeH="0" baseline="0" noProof="0" smtClean="0">
                <a:ln>
                  <a:noFill/>
                </a:ln>
                <a:solidFill>
                  <a:srgbClr val="9FA3A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6" name="Titre 5"/>
          <p:cNvSpPr>
            <a:spLocks noGrp="1"/>
          </p:cNvSpPr>
          <p:nvPr>
            <p:ph type="title"/>
          </p:nvPr>
        </p:nvSpPr>
        <p:spPr/>
        <p:txBody>
          <a:bodyPr/>
          <a:lstStyle/>
          <a:p>
            <a:r>
              <a:rPr lang="fr-FR" dirty="0"/>
              <a:t>Notion de rechute</a:t>
            </a:r>
          </a:p>
        </p:txBody>
      </p:sp>
    </p:spTree>
    <p:extLst>
      <p:ext uri="{BB962C8B-B14F-4D97-AF65-F5344CB8AC3E}">
        <p14:creationId xmlns:p14="http://schemas.microsoft.com/office/powerpoint/2010/main" val="28097587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fr-FR" sz="1400" dirty="0"/>
          </a:p>
          <a:p>
            <a:endParaRPr lang="fr-FR" sz="1400" dirty="0"/>
          </a:p>
          <a:p>
            <a:endParaRPr lang="fr-FR" sz="1400" dirty="0"/>
          </a:p>
        </p:txBody>
      </p:sp>
      <p:sp>
        <p:nvSpPr>
          <p:cNvPr id="8" name="Espace réservé de la date 3">
            <a:extLst>
              <a:ext uri="{FF2B5EF4-FFF2-40B4-BE49-F238E27FC236}">
                <a16:creationId xmlns:a16="http://schemas.microsoft.com/office/drawing/2014/main" id="{760EFFF6-70F8-45D9-A701-CA5BA7DAF574}"/>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15/11/2024 - Diffusion externe confidentielle</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9" name="Espace réservé du pied de page 4">
            <a:extLst>
              <a:ext uri="{FF2B5EF4-FFF2-40B4-BE49-F238E27FC236}">
                <a16:creationId xmlns:a16="http://schemas.microsoft.com/office/drawing/2014/main" id="{C1DDB5F8-02AA-4310-921E-E59C1833E6CA}"/>
              </a:ext>
            </a:extLst>
          </p:cNvPr>
          <p:cNvSpPr>
            <a:spLocks noGrp="1"/>
          </p:cNvSpPr>
          <p:nvPr>
            <p:ph type="ftr" sz="quarter" idx="11"/>
          </p:nvPr>
        </p:nvSpPr>
        <p:spPr/>
        <p:txBody>
          <a:bodyPr/>
          <a:lstStyle/>
          <a:p>
            <a:pPr marL="0" marR="0" lvl="0" indent="0" algn="r" defTabSz="914400" rtl="0" eaLnBrk="1" fontAlgn="auto" latinLnBrk="0" hangingPunct="1">
              <a:lnSpc>
                <a:spcPct val="7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Médecins conseils Relyens - FNAMA</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C0F30-2BA6-4E2D-AFC7-62C5E77ECC9C}" type="slidenum">
              <a:rPr kumimoji="0" lang="fr-FR" sz="1000" b="0" i="0" u="none" strike="noStrike" kern="1200" cap="none" spc="0" normalizeH="0" baseline="0" noProof="0" smtClean="0">
                <a:ln>
                  <a:noFill/>
                </a:ln>
                <a:solidFill>
                  <a:srgbClr val="9FA3A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6" name="Titre 5"/>
          <p:cNvSpPr>
            <a:spLocks noGrp="1"/>
          </p:cNvSpPr>
          <p:nvPr>
            <p:ph type="title"/>
          </p:nvPr>
        </p:nvSpPr>
        <p:spPr/>
        <p:txBody>
          <a:bodyPr/>
          <a:lstStyle/>
          <a:p>
            <a:r>
              <a:rPr lang="fr-FR" dirty="0"/>
              <a:t>Soins post-consolidation</a:t>
            </a:r>
          </a:p>
        </p:txBody>
      </p:sp>
      <p:sp>
        <p:nvSpPr>
          <p:cNvPr id="7" name="Espace réservé du contenu 1"/>
          <p:cNvSpPr txBox="1">
            <a:spLocks/>
          </p:cNvSpPr>
          <p:nvPr/>
        </p:nvSpPr>
        <p:spPr>
          <a:xfrm>
            <a:off x="731838" y="1371454"/>
            <a:ext cx="10728000" cy="3440691"/>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300" b="1" kern="1200" cap="all" baseline="0">
                <a:solidFill>
                  <a:schemeClr val="accent2"/>
                </a:solidFill>
                <a:latin typeface="+mn-lt"/>
                <a:ea typeface="+mn-ea"/>
                <a:cs typeface="+mn-cs"/>
              </a:defRPr>
            </a:lvl1pPr>
            <a:lvl2pPr marL="0" indent="0" algn="l" defTabSz="914400" rtl="0" eaLnBrk="1" latinLnBrk="0" hangingPunct="1">
              <a:lnSpc>
                <a:spcPct val="100000"/>
              </a:lnSpc>
              <a:spcBef>
                <a:spcPts val="300"/>
              </a:spcBef>
              <a:buFont typeface="Arial" panose="020B0604020202020204" pitchFamily="34" charset="0"/>
              <a:buNone/>
              <a:defRPr sz="1200" kern="1200">
                <a:solidFill>
                  <a:schemeClr val="tx1"/>
                </a:solidFill>
                <a:latin typeface="+mn-lt"/>
                <a:ea typeface="+mn-ea"/>
                <a:cs typeface="+mn-cs"/>
              </a:defRPr>
            </a:lvl2pPr>
            <a:lvl3pPr marL="177800" indent="-177800" algn="l" defTabSz="9144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3pPr>
            <a:lvl4pPr marL="361950" indent="-184150" algn="l" defTabSz="9144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4pPr>
            <a:lvl5pPr marL="539750" indent="-177800" algn="l" defTabSz="9144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fr-FR" sz="1400" b="1" i="0" u="none" strike="noStrike" kern="1200" cap="all" spc="0" normalizeH="0" baseline="0" noProof="0" dirty="0">
              <a:ln>
                <a:noFill/>
              </a:ln>
              <a:solidFill>
                <a:srgbClr val="F29400"/>
              </a:solidFill>
              <a:effectLst/>
              <a:uLnTx/>
              <a:uFillTx/>
              <a:latin typeface="Arial"/>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1600" b="1" i="0" u="none" strike="noStrike" kern="1200" cap="all" spc="0" normalizeH="0" baseline="0" noProof="0" dirty="0">
                <a:ln>
                  <a:noFill/>
                </a:ln>
                <a:solidFill>
                  <a:srgbClr val="F29400"/>
                </a:solidFill>
                <a:effectLst/>
                <a:uLnTx/>
                <a:uFillTx/>
                <a:latin typeface="Arial" panose="020B0604020202020204" pitchFamily="34" charset="0"/>
                <a:ea typeface="+mn-ea"/>
                <a:cs typeface="Arial" panose="020B0604020202020204" pitchFamily="34" charset="0"/>
              </a:rPr>
              <a:t>ILS DOIVENT ËTRE EN RAPPORT DIRECT AVEC LA MALADIE PROFESSIONNELLE OU L’ACCIDENT DU TRAVAIL, POUR EVITER UNE AGGRAVATION de la maladie </a:t>
            </a:r>
            <a:r>
              <a:rPr kumimoji="0" lang="fr-FR" sz="1600" b="1" i="1" u="none" strike="noStrike" kern="1200" cap="all" spc="0" normalizeH="0" baseline="0" noProof="0" dirty="0">
                <a:ln>
                  <a:noFill/>
                </a:ln>
                <a:solidFill>
                  <a:srgbClr val="F29400"/>
                </a:solidFill>
                <a:effectLst/>
                <a:uLnTx/>
                <a:uFillTx/>
                <a:latin typeface="Arial" panose="020B0604020202020204" pitchFamily="34" charset="0"/>
                <a:ea typeface="+mn-ea"/>
                <a:cs typeface="Arial" panose="020B0604020202020204" pitchFamily="34" charset="0"/>
              </a:rPr>
              <a:t>(différent de l’aggravation statutaire)</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fr-FR" sz="1600" b="1" i="0" u="none" strike="noStrike" kern="1200" cap="all" spc="0" normalizeH="0" baseline="0" noProof="0" dirty="0">
              <a:ln>
                <a:noFill/>
              </a:ln>
              <a:solidFill>
                <a:srgbClr val="F294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1600" b="1" i="0" u="none" strike="noStrike" kern="1200" cap="all" spc="0" normalizeH="0" baseline="0" noProof="0" dirty="0">
                <a:ln>
                  <a:noFill/>
                </a:ln>
                <a:solidFill>
                  <a:srgbClr val="F29400"/>
                </a:solidFill>
                <a:effectLst/>
                <a:uLnTx/>
                <a:uFillTx/>
                <a:latin typeface="Arial" panose="020B0604020202020204" pitchFamily="34" charset="0"/>
                <a:ea typeface="+mn-ea"/>
                <a:cs typeface="Arial" panose="020B0604020202020204" pitchFamily="34" charset="0"/>
              </a:rPr>
              <a:t>ILS DOIVENT REPONDRE A DES CRITERES MEDICAUX VALIDES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1600" b="0" i="0" u="none" strike="noStrike" kern="1200" cap="none" spc="0" normalizeH="0" baseline="0" noProof="0" dirty="0">
                <a:ln>
                  <a:noFill/>
                </a:ln>
                <a:solidFill>
                  <a:srgbClr val="535150"/>
                </a:solidFill>
                <a:effectLst/>
                <a:uLnTx/>
                <a:uFillTx/>
                <a:latin typeface="Arial"/>
                <a:ea typeface="+mn-ea"/>
                <a:cs typeface="+mn-cs"/>
              </a:rPr>
              <a:t>Avis des sociétés savantes</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1600" b="0" i="0" u="none" strike="noStrike" kern="1200" cap="none" spc="0" normalizeH="0" baseline="0" noProof="0" dirty="0">
                <a:ln>
                  <a:noFill/>
                </a:ln>
                <a:solidFill>
                  <a:srgbClr val="535150"/>
                </a:solidFill>
                <a:effectLst/>
                <a:uLnTx/>
                <a:uFillTx/>
                <a:latin typeface="Arial"/>
                <a:ea typeface="+mn-ea"/>
                <a:cs typeface="+mn-cs"/>
              </a:rPr>
              <a:t>Recommandations HAS</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1600" b="0" i="0" u="none" strike="noStrike" kern="1200" cap="none" spc="0" normalizeH="0" baseline="0" noProof="0" dirty="0">
                <a:ln>
                  <a:noFill/>
                </a:ln>
                <a:solidFill>
                  <a:srgbClr val="535150"/>
                </a:solidFill>
                <a:effectLst/>
                <a:uLnTx/>
                <a:uFillTx/>
                <a:latin typeface="Arial"/>
                <a:ea typeface="+mn-ea"/>
                <a:cs typeface="+mn-cs"/>
              </a:rPr>
              <a:t>Durée et nombre raisonnable</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fr-FR" sz="1600" b="1" i="0" u="none" strike="noStrike" kern="1200" cap="none" spc="0" normalizeH="0" baseline="0" noProof="0" dirty="0">
              <a:ln>
                <a:noFill/>
              </a:ln>
              <a:solidFill>
                <a:srgbClr val="F29400"/>
              </a:solidFill>
              <a:effectLst/>
              <a:uLnTx/>
              <a:uFillTx/>
              <a:latin typeface="Arial"/>
              <a:ea typeface="+mn-ea"/>
              <a:cs typeface="+mn-cs"/>
            </a:endParaRPr>
          </a:p>
        </p:txBody>
      </p:sp>
    </p:spTree>
    <p:extLst>
      <p:ext uri="{BB962C8B-B14F-4D97-AF65-F5344CB8AC3E}">
        <p14:creationId xmlns:p14="http://schemas.microsoft.com/office/powerpoint/2010/main" val="30839117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fr-FR" sz="1400" dirty="0"/>
          </a:p>
          <a:p>
            <a:endParaRPr lang="fr-FR" sz="1400" dirty="0"/>
          </a:p>
          <a:p>
            <a:endParaRPr lang="fr-FR" sz="1400" dirty="0"/>
          </a:p>
        </p:txBody>
      </p:sp>
      <p:sp>
        <p:nvSpPr>
          <p:cNvPr id="8" name="Espace réservé de la date 3">
            <a:extLst>
              <a:ext uri="{FF2B5EF4-FFF2-40B4-BE49-F238E27FC236}">
                <a16:creationId xmlns:a16="http://schemas.microsoft.com/office/drawing/2014/main" id="{760EFFF6-70F8-45D9-A701-CA5BA7DAF574}"/>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15/11/2024 - Diffusion externe confidentielle</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9" name="Espace réservé du pied de page 4">
            <a:extLst>
              <a:ext uri="{FF2B5EF4-FFF2-40B4-BE49-F238E27FC236}">
                <a16:creationId xmlns:a16="http://schemas.microsoft.com/office/drawing/2014/main" id="{C1DDB5F8-02AA-4310-921E-E59C1833E6CA}"/>
              </a:ext>
            </a:extLst>
          </p:cNvPr>
          <p:cNvSpPr>
            <a:spLocks noGrp="1"/>
          </p:cNvSpPr>
          <p:nvPr>
            <p:ph type="ftr" sz="quarter" idx="11"/>
          </p:nvPr>
        </p:nvSpPr>
        <p:spPr/>
        <p:txBody>
          <a:bodyPr/>
          <a:lstStyle/>
          <a:p>
            <a:pPr marL="0" marR="0" lvl="0" indent="0" algn="r" defTabSz="914400" rtl="0" eaLnBrk="1" fontAlgn="auto" latinLnBrk="0" hangingPunct="1">
              <a:lnSpc>
                <a:spcPct val="7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Médecins conseils Relyens - FNAMA</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C0F30-2BA6-4E2D-AFC7-62C5E77ECC9C}" type="slidenum">
              <a:rPr kumimoji="0" lang="fr-FR" sz="1000" b="0" i="0" u="none" strike="noStrike" kern="1200" cap="none" spc="0" normalizeH="0" baseline="0" noProof="0" smtClean="0">
                <a:ln>
                  <a:noFill/>
                </a:ln>
                <a:solidFill>
                  <a:srgbClr val="9FA3A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6" name="Titre 5"/>
          <p:cNvSpPr>
            <a:spLocks noGrp="1"/>
          </p:cNvSpPr>
          <p:nvPr>
            <p:ph type="title"/>
          </p:nvPr>
        </p:nvSpPr>
        <p:spPr/>
        <p:txBody>
          <a:bodyPr/>
          <a:lstStyle/>
          <a:p>
            <a:r>
              <a:rPr lang="fr-FR" dirty="0"/>
              <a:t>Soins post-consolidation# Soins d’entretien</a:t>
            </a:r>
          </a:p>
        </p:txBody>
      </p:sp>
      <p:sp>
        <p:nvSpPr>
          <p:cNvPr id="7" name="Espace réservé du contenu 1"/>
          <p:cNvSpPr txBox="1">
            <a:spLocks/>
          </p:cNvSpPr>
          <p:nvPr/>
        </p:nvSpPr>
        <p:spPr>
          <a:xfrm>
            <a:off x="611981" y="1371454"/>
            <a:ext cx="10847857" cy="4797106"/>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300" b="1" kern="1200" cap="all" baseline="0">
                <a:solidFill>
                  <a:schemeClr val="accent2"/>
                </a:solidFill>
                <a:latin typeface="+mn-lt"/>
                <a:ea typeface="+mn-ea"/>
                <a:cs typeface="+mn-cs"/>
              </a:defRPr>
            </a:lvl1pPr>
            <a:lvl2pPr marL="0" indent="0" algn="l" defTabSz="914400" rtl="0" eaLnBrk="1" latinLnBrk="0" hangingPunct="1">
              <a:lnSpc>
                <a:spcPct val="100000"/>
              </a:lnSpc>
              <a:spcBef>
                <a:spcPts val="300"/>
              </a:spcBef>
              <a:buFont typeface="Arial" panose="020B0604020202020204" pitchFamily="34" charset="0"/>
              <a:buNone/>
              <a:defRPr sz="1200" kern="1200">
                <a:solidFill>
                  <a:schemeClr val="tx1"/>
                </a:solidFill>
                <a:latin typeface="+mn-lt"/>
                <a:ea typeface="+mn-ea"/>
                <a:cs typeface="+mn-cs"/>
              </a:defRPr>
            </a:lvl2pPr>
            <a:lvl3pPr marL="177800" indent="-177800" algn="l" defTabSz="9144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3pPr>
            <a:lvl4pPr marL="361950" indent="-184150" algn="l" defTabSz="9144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4pPr>
            <a:lvl5pPr marL="539750" indent="-177800" algn="l" defTabSz="9144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fr-FR" sz="1400" b="1" i="0" u="none" strike="noStrike" kern="1200" cap="all" spc="0" normalizeH="0" baseline="0" noProof="0" dirty="0">
              <a:ln>
                <a:noFill/>
              </a:ln>
              <a:solidFill>
                <a:srgbClr val="F29400"/>
              </a:solidFill>
              <a:effectLst/>
              <a:uLnTx/>
              <a:uFillTx/>
              <a:latin typeface="Arial"/>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1600" b="1" i="0" u="none" strike="noStrike" kern="1200" cap="all" spc="0" normalizeH="0" baseline="0" noProof="0" dirty="0">
                <a:ln>
                  <a:noFill/>
                </a:ln>
                <a:solidFill>
                  <a:srgbClr val="F29400"/>
                </a:solidFill>
                <a:effectLst/>
                <a:uLnTx/>
                <a:uFillTx/>
                <a:latin typeface="Arial" panose="020B0604020202020204" pitchFamily="34" charset="0"/>
                <a:ea typeface="+mn-ea"/>
                <a:cs typeface="Arial" panose="020B0604020202020204" pitchFamily="34" charset="0"/>
              </a:rPr>
              <a:t>AVIS relatif aux soins d’entretien et aux soins post-consolidation</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fr-FR" sz="1600" b="0" i="0" u="none" strike="noStrike" kern="1200" cap="all" spc="0" normalizeH="0" baseline="0" noProof="0" dirty="0">
              <a:ln>
                <a:noFill/>
              </a:ln>
              <a:solidFill>
                <a:srgbClr val="535150">
                  <a:lumMod val="75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1600" b="0" i="0" u="none" strike="noStrike" kern="1200" cap="all" spc="0" normalizeH="0" baseline="0" noProof="0" dirty="0">
                <a:ln>
                  <a:noFill/>
                </a:ln>
                <a:solidFill>
                  <a:srgbClr val="535150">
                    <a:lumMod val="75000"/>
                  </a:srgbClr>
                </a:solidFill>
                <a:effectLst/>
                <a:uLnTx/>
                <a:uFillTx/>
                <a:latin typeface="Arial" panose="020B0604020202020204" pitchFamily="34" charset="0"/>
                <a:ea typeface="+mn-ea"/>
                <a:cs typeface="Arial" panose="020B0604020202020204" pitchFamily="34" charset="0"/>
              </a:rPr>
              <a:t>juge administratif s’est prononcé sur le sujet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1600" b="0" i="0" u="none" strike="noStrike" kern="1200" cap="all" spc="0" normalizeH="0" baseline="0" noProof="0" dirty="0">
                <a:ln>
                  <a:noFill/>
                </a:ln>
                <a:solidFill>
                  <a:srgbClr val="535150">
                    <a:lumMod val="75000"/>
                  </a:srgbClr>
                </a:solidFill>
                <a:effectLst/>
                <a:uLnTx/>
                <a:uFillTx/>
                <a:latin typeface="Arial" panose="020B0604020202020204" pitchFamily="34" charset="0"/>
                <a:ea typeface="+mn-ea"/>
                <a:cs typeface="Arial" panose="020B0604020202020204" pitchFamily="34" charset="0"/>
              </a:rPr>
              <a:t>•	</a:t>
            </a:r>
            <a:r>
              <a:rPr kumimoji="0" lang="fr-FR" sz="1600" b="0" i="0" u="none" strike="noStrike" kern="1200" cap="none" spc="0" normalizeH="0" baseline="0" noProof="0" dirty="0">
                <a:ln>
                  <a:noFill/>
                </a:ln>
                <a:solidFill>
                  <a:srgbClr val="535150">
                    <a:lumMod val="75000"/>
                  </a:srgbClr>
                </a:solidFill>
                <a:effectLst/>
                <a:uLnTx/>
                <a:uFillTx/>
                <a:latin typeface="Arial" panose="020B0604020202020204" pitchFamily="34" charset="0"/>
                <a:ea typeface="+mn-ea"/>
                <a:cs typeface="Arial" panose="020B0604020202020204" pitchFamily="34" charset="0"/>
              </a:rPr>
              <a:t>l’arrêt de la cour administrative d’appel de bordeaux, 2 juillet 1998, n°96bx00127 : </a:t>
            </a:r>
            <a:r>
              <a:rPr kumimoji="0" lang="fr-FR" sz="1600" b="0" i="1" u="none" strike="noStrike" kern="1200" cap="none" spc="0" normalizeH="0" baseline="0" noProof="0" dirty="0">
                <a:ln>
                  <a:noFill/>
                </a:ln>
                <a:solidFill>
                  <a:srgbClr val="535150">
                    <a:lumMod val="75000"/>
                  </a:srgbClr>
                </a:solidFill>
                <a:effectLst/>
                <a:uLnTx/>
                <a:uFillTx/>
                <a:latin typeface="Arial" panose="020B0604020202020204" pitchFamily="34" charset="0"/>
                <a:ea typeface="+mn-ea"/>
                <a:cs typeface="Arial" panose="020B0604020202020204" pitchFamily="34" charset="0"/>
              </a:rPr>
              <a:t>« considérant qu'il résulte de ces dispositions qu'un agent public ne peut prétendre à la prise en charge par son administration, après consolidation des soins consécutifs à un accident de service, que s'il est établi que </a:t>
            </a:r>
            <a:r>
              <a:rPr kumimoji="0" lang="fr-FR" sz="1600" b="1" i="1" u="none" strike="noStrike" kern="1200" cap="none" spc="0" normalizeH="0" baseline="0" noProof="0" dirty="0">
                <a:ln>
                  <a:noFill/>
                </a:ln>
                <a:solidFill>
                  <a:srgbClr val="535150">
                    <a:lumMod val="75000"/>
                  </a:srgbClr>
                </a:solidFill>
                <a:effectLst/>
                <a:uLnTx/>
                <a:uFillTx/>
                <a:latin typeface="Arial" panose="020B0604020202020204" pitchFamily="34" charset="0"/>
                <a:ea typeface="+mn-ea"/>
                <a:cs typeface="Arial" panose="020B0604020202020204" pitchFamily="34" charset="0"/>
              </a:rPr>
              <a:t>ces soins sont nécessaires pour pallier une aggravation ou une rechute </a:t>
            </a:r>
            <a:r>
              <a:rPr kumimoji="0" lang="fr-FR" sz="1600" b="0" i="1" u="none" strike="noStrike" kern="1200" cap="none" spc="0" normalizeH="0" baseline="0" noProof="0" dirty="0">
                <a:ln>
                  <a:noFill/>
                </a:ln>
                <a:solidFill>
                  <a:srgbClr val="535150">
                    <a:lumMod val="75000"/>
                  </a:srgbClr>
                </a:solidFill>
                <a:effectLst/>
                <a:uLnTx/>
                <a:uFillTx/>
                <a:latin typeface="Arial" panose="020B0604020202020204" pitchFamily="34" charset="0"/>
                <a:ea typeface="+mn-ea"/>
                <a:cs typeface="Arial" panose="020B0604020202020204" pitchFamily="34" charset="0"/>
              </a:rPr>
              <a:t>de l'état pathologique de l'agent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1600" b="0" i="1" u="none" strike="noStrike" kern="1200" cap="none" spc="0" normalizeH="0" baseline="0" noProof="0" dirty="0">
                <a:ln>
                  <a:noFill/>
                </a:ln>
                <a:solidFill>
                  <a:srgbClr val="535150">
                    <a:lumMod val="75000"/>
                  </a:srgbClr>
                </a:solidFill>
                <a:effectLst/>
                <a:uLnTx/>
                <a:uFillTx/>
                <a:latin typeface="Arial" panose="020B0604020202020204" pitchFamily="34" charset="0"/>
                <a:ea typeface="+mn-ea"/>
                <a:cs typeface="Arial" panose="020B0604020202020204" pitchFamily="34" charset="0"/>
              </a:rPr>
              <a:t>considérant que la consolidation des séquelles de l'accident de service du 14 mars 1986, est intervenue le 6 avril 1990 ; que les soins dont m. x... demande la prise en charge au titre de l'accident de service </a:t>
            </a:r>
            <a:r>
              <a:rPr kumimoji="0" lang="fr-FR" sz="1600" b="1" i="1" u="none" strike="noStrike" kern="1200" cap="none" spc="0" normalizeH="0" baseline="0" noProof="0" dirty="0">
                <a:ln>
                  <a:noFill/>
                </a:ln>
                <a:solidFill>
                  <a:srgbClr val="535150">
                    <a:lumMod val="75000"/>
                  </a:srgbClr>
                </a:solidFill>
                <a:effectLst/>
                <a:uLnTx/>
                <a:uFillTx/>
                <a:latin typeface="Arial" panose="020B0604020202020204" pitchFamily="34" charset="0"/>
                <a:ea typeface="+mn-ea"/>
                <a:cs typeface="Arial" panose="020B0604020202020204" pitchFamily="34" charset="0"/>
              </a:rPr>
              <a:t>relèvent d'un traitement d'entretien des séquelles douloureuses </a:t>
            </a:r>
            <a:r>
              <a:rPr kumimoji="0" lang="fr-FR" sz="1600" b="0" i="1" u="none" strike="noStrike" kern="1200" cap="none" spc="0" normalizeH="0" baseline="0" noProof="0" dirty="0">
                <a:ln>
                  <a:noFill/>
                </a:ln>
                <a:solidFill>
                  <a:srgbClr val="535150">
                    <a:lumMod val="75000"/>
                  </a:srgbClr>
                </a:solidFill>
                <a:effectLst/>
                <a:uLnTx/>
                <a:uFillTx/>
                <a:latin typeface="Arial" panose="020B0604020202020204" pitchFamily="34" charset="0"/>
                <a:ea typeface="+mn-ea"/>
                <a:cs typeface="Arial" panose="020B0604020202020204" pitchFamily="34" charset="0"/>
              </a:rPr>
              <a:t>; qu'ainsi, et sans qu'il soit besoin d'ordonner une expertise, il apparaît que la </a:t>
            </a:r>
            <a:r>
              <a:rPr kumimoji="0" lang="fr-FR" sz="1600" b="1" i="1" u="none" strike="noStrike" kern="1200" cap="none" spc="0" normalizeH="0" baseline="0" noProof="0" dirty="0">
                <a:ln>
                  <a:noFill/>
                </a:ln>
                <a:solidFill>
                  <a:srgbClr val="535150">
                    <a:lumMod val="75000"/>
                  </a:srgbClr>
                </a:solidFill>
                <a:effectLst/>
                <a:uLnTx/>
                <a:uFillTx/>
                <a:latin typeface="Arial" panose="020B0604020202020204" pitchFamily="34" charset="0"/>
                <a:ea typeface="+mn-ea"/>
                <a:cs typeface="Arial" panose="020B0604020202020204" pitchFamily="34" charset="0"/>
              </a:rPr>
              <a:t>cure sollicitée qui n'a pas pour objet le traitement d'une aggravation effective de ces séquelles ou d'une modification de l'état pathologique antérieur, ne peut être prise en charge </a:t>
            </a:r>
            <a:r>
              <a:rPr kumimoji="0" lang="fr-FR" sz="1600" b="0" i="1" u="none" strike="noStrike" kern="1200" cap="none" spc="0" normalizeH="0" baseline="0" noProof="0" dirty="0">
                <a:ln>
                  <a:noFill/>
                </a:ln>
                <a:solidFill>
                  <a:srgbClr val="535150">
                    <a:lumMod val="75000"/>
                  </a:srgbClr>
                </a:solidFill>
                <a:effectLst/>
                <a:uLnTx/>
                <a:uFillTx/>
                <a:latin typeface="Arial" panose="020B0604020202020204" pitchFamily="34" charset="0"/>
                <a:ea typeface="+mn-ea"/>
                <a:cs typeface="Arial" panose="020B0604020202020204" pitchFamily="34" charset="0"/>
              </a:rPr>
              <a:t>au titre des dispositions ci-dessus rappelées de l'article 34 de la loi du 11 janvier 1984;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fr-FR" sz="1600" b="1" i="0" u="none" strike="noStrike" kern="1200" cap="none" spc="0" normalizeH="0" baseline="0" noProof="0" dirty="0">
              <a:ln>
                <a:noFill/>
              </a:ln>
              <a:solidFill>
                <a:srgbClr val="F29400"/>
              </a:solidFill>
              <a:effectLst/>
              <a:uLnTx/>
              <a:uFillTx/>
              <a:latin typeface="Arial"/>
              <a:ea typeface="+mn-ea"/>
              <a:cs typeface="+mn-cs"/>
            </a:endParaRPr>
          </a:p>
        </p:txBody>
      </p:sp>
    </p:spTree>
    <p:extLst>
      <p:ext uri="{BB962C8B-B14F-4D97-AF65-F5344CB8AC3E}">
        <p14:creationId xmlns:p14="http://schemas.microsoft.com/office/powerpoint/2010/main" val="2084544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1180623F-9D3D-46AD-9AA4-F4727174F7E5}"/>
              </a:ext>
            </a:extLst>
          </p:cNvPr>
          <p:cNvSpPr>
            <a:spLocks noGrp="1"/>
          </p:cNvSpPr>
          <p:nvPr>
            <p:ph type="body" sz="quarter" idx="12"/>
          </p:nvPr>
        </p:nvSpPr>
        <p:spPr>
          <a:xfrm>
            <a:off x="577179" y="5299077"/>
            <a:ext cx="5387179" cy="1181543"/>
          </a:xfrm>
        </p:spPr>
        <p:txBody>
          <a:bodyPr>
            <a:noAutofit/>
          </a:bodyPr>
          <a:lstStyle/>
          <a:p>
            <a:r>
              <a:rPr lang="fr-FR" noProof="0" dirty="0" err="1"/>
              <a:t>Relyens</a:t>
            </a:r>
            <a:r>
              <a:rPr lang="fr-FR" noProof="0" dirty="0"/>
              <a:t> SPS : S.A. au capital de 52 875 € - Société de courtage d’assurance - 335 171 096 RCS Bourges                                              Siège social : Route de Creton - 18110 VASSELAY - N° ORIAS 07000 814 - </a:t>
            </a:r>
            <a:r>
              <a:rPr lang="fr-FR" noProof="0" dirty="0">
                <a:hlinkClick r:id="rId3"/>
              </a:rPr>
              <a:t>www.orias.fr</a:t>
            </a:r>
            <a:r>
              <a:rPr lang="fr-FR" dirty="0"/>
              <a:t>                                                              </a:t>
            </a:r>
            <a:r>
              <a:rPr lang="fr-FR" noProof="0" dirty="0"/>
              <a:t>Organisme de formation professionnelle déclaré sous le n° 24180125318 auprès du Préfet de région </a:t>
            </a:r>
          </a:p>
          <a:p>
            <a:r>
              <a:rPr lang="fr-FR" noProof="0" dirty="0"/>
              <a:t>Les informations contenues dans ce document sont non-contractuelles et susceptibles d’être modifiées à tout moment et sans préavis. L’éditeur de ce document ne saurait voir sa responsabilité tant contractuelle que délictuelle engagée, pour les dommages découlant des actions commises ou omises en raison du contenu de l’information fournie. </a:t>
            </a:r>
          </a:p>
          <a:p>
            <a:r>
              <a:rPr lang="fr-FR" noProof="0" dirty="0"/>
              <a:t>Copyright </a:t>
            </a:r>
            <a:r>
              <a:rPr lang="fr-FR" noProof="0" dirty="0" err="1"/>
              <a:t>Relyens</a:t>
            </a:r>
            <a:r>
              <a:rPr lang="fr-FR" noProof="0" dirty="0"/>
              <a:t> 2023 - Crédits photos : droits réservés </a:t>
            </a:r>
          </a:p>
        </p:txBody>
      </p:sp>
      <p:grpSp>
        <p:nvGrpSpPr>
          <p:cNvPr id="29" name="Groupe 28">
            <a:extLst>
              <a:ext uri="{FF2B5EF4-FFF2-40B4-BE49-F238E27FC236}">
                <a16:creationId xmlns:a16="http://schemas.microsoft.com/office/drawing/2014/main" id="{5220790E-EEE7-4F27-8D26-F84BB08DCFB5}"/>
              </a:ext>
            </a:extLst>
          </p:cNvPr>
          <p:cNvGrpSpPr/>
          <p:nvPr/>
        </p:nvGrpSpPr>
        <p:grpSpPr>
          <a:xfrm>
            <a:off x="10383839" y="3081339"/>
            <a:ext cx="280987" cy="283368"/>
            <a:chOff x="10387013" y="3081338"/>
            <a:chExt cx="280987" cy="283368"/>
          </a:xfrm>
        </p:grpSpPr>
        <p:grpSp>
          <p:nvGrpSpPr>
            <p:cNvPr id="18" name="Groupe 17">
              <a:extLst>
                <a:ext uri="{FF2B5EF4-FFF2-40B4-BE49-F238E27FC236}">
                  <a16:creationId xmlns:a16="http://schemas.microsoft.com/office/drawing/2014/main" id="{C4481307-8DA7-430D-BFC1-639E2748CF94}"/>
                </a:ext>
              </a:extLst>
            </p:cNvPr>
            <p:cNvGrpSpPr/>
            <p:nvPr/>
          </p:nvGrpSpPr>
          <p:grpSpPr>
            <a:xfrm>
              <a:off x="10406856" y="3103562"/>
              <a:ext cx="241300" cy="246063"/>
              <a:chOff x="10409245" y="3103562"/>
              <a:chExt cx="241300" cy="246063"/>
            </a:xfrm>
          </p:grpSpPr>
          <p:sp>
            <p:nvSpPr>
              <p:cNvPr id="19" name="Oval 10">
                <a:extLst>
                  <a:ext uri="{FF2B5EF4-FFF2-40B4-BE49-F238E27FC236}">
                    <a16:creationId xmlns:a16="http://schemas.microsoft.com/office/drawing/2014/main" id="{5AE5E1A9-50CF-49ED-918F-9A50493B4572}"/>
                  </a:ext>
                </a:extLst>
              </p:cNvPr>
              <p:cNvSpPr>
                <a:spLocks noChangeArrowheads="1"/>
              </p:cNvSpPr>
              <p:nvPr userDrawn="1"/>
            </p:nvSpPr>
            <p:spPr bwMode="auto">
              <a:xfrm>
                <a:off x="10409245" y="3103562"/>
                <a:ext cx="241300" cy="246063"/>
              </a:xfrm>
              <a:prstGeom prst="ellipse">
                <a:avLst/>
              </a:prstGeom>
              <a:solidFill>
                <a:srgbClr val="909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fr-FR">
                  <a:solidFill>
                    <a:srgbClr val="535150"/>
                  </a:solidFill>
                  <a:latin typeface="Arial"/>
                </a:endParaRPr>
              </a:p>
            </p:txBody>
          </p:sp>
          <p:sp>
            <p:nvSpPr>
              <p:cNvPr id="20" name="Freeform 17">
                <a:extLst>
                  <a:ext uri="{FF2B5EF4-FFF2-40B4-BE49-F238E27FC236}">
                    <a16:creationId xmlns:a16="http://schemas.microsoft.com/office/drawing/2014/main" id="{36799F06-D7E1-46CE-922A-CA9A6C5602FD}"/>
                  </a:ext>
                </a:extLst>
              </p:cNvPr>
              <p:cNvSpPr>
                <a:spLocks noEditPoints="1"/>
              </p:cNvSpPr>
              <p:nvPr userDrawn="1"/>
            </p:nvSpPr>
            <p:spPr bwMode="auto">
              <a:xfrm>
                <a:off x="10460045" y="3148012"/>
                <a:ext cx="139700" cy="134938"/>
              </a:xfrm>
              <a:custGeom>
                <a:avLst/>
                <a:gdLst>
                  <a:gd name="T0" fmla="*/ 87 w 87"/>
                  <a:gd name="T1" fmla="*/ 84 h 84"/>
                  <a:gd name="T2" fmla="*/ 69 w 87"/>
                  <a:gd name="T3" fmla="*/ 84 h 84"/>
                  <a:gd name="T4" fmla="*/ 69 w 87"/>
                  <a:gd name="T5" fmla="*/ 44 h 84"/>
                  <a:gd name="T6" fmla="*/ 60 w 87"/>
                  <a:gd name="T7" fmla="*/ 37 h 84"/>
                  <a:gd name="T8" fmla="*/ 52 w 87"/>
                  <a:gd name="T9" fmla="*/ 45 h 84"/>
                  <a:gd name="T10" fmla="*/ 52 w 87"/>
                  <a:gd name="T11" fmla="*/ 84 h 84"/>
                  <a:gd name="T12" fmla="*/ 34 w 87"/>
                  <a:gd name="T13" fmla="*/ 84 h 84"/>
                  <a:gd name="T14" fmla="*/ 34 w 87"/>
                  <a:gd name="T15" fmla="*/ 26 h 84"/>
                  <a:gd name="T16" fmla="*/ 52 w 87"/>
                  <a:gd name="T17" fmla="*/ 26 h 84"/>
                  <a:gd name="T18" fmla="*/ 52 w 87"/>
                  <a:gd name="T19" fmla="*/ 32 h 84"/>
                  <a:gd name="T20" fmla="*/ 52 w 87"/>
                  <a:gd name="T21" fmla="*/ 32 h 84"/>
                  <a:gd name="T22" fmla="*/ 69 w 87"/>
                  <a:gd name="T23" fmla="*/ 26 h 84"/>
                  <a:gd name="T24" fmla="*/ 87 w 87"/>
                  <a:gd name="T25" fmla="*/ 40 h 84"/>
                  <a:gd name="T26" fmla="*/ 87 w 87"/>
                  <a:gd name="T27" fmla="*/ 84 h 84"/>
                  <a:gd name="T28" fmla="*/ 11 w 87"/>
                  <a:gd name="T29" fmla="*/ 21 h 84"/>
                  <a:gd name="T30" fmla="*/ 0 w 87"/>
                  <a:gd name="T31" fmla="*/ 10 h 84"/>
                  <a:gd name="T32" fmla="*/ 11 w 87"/>
                  <a:gd name="T33" fmla="*/ 0 h 84"/>
                  <a:gd name="T34" fmla="*/ 21 w 87"/>
                  <a:gd name="T35" fmla="*/ 10 h 84"/>
                  <a:gd name="T36" fmla="*/ 11 w 87"/>
                  <a:gd name="T37" fmla="*/ 21 h 84"/>
                  <a:gd name="T38" fmla="*/ 19 w 87"/>
                  <a:gd name="T39" fmla="*/ 84 h 84"/>
                  <a:gd name="T40" fmla="*/ 1 w 87"/>
                  <a:gd name="T41" fmla="*/ 84 h 84"/>
                  <a:gd name="T42" fmla="*/ 1 w 87"/>
                  <a:gd name="T43" fmla="*/ 26 h 84"/>
                  <a:gd name="T44" fmla="*/ 19 w 87"/>
                  <a:gd name="T45" fmla="*/ 26 h 84"/>
                  <a:gd name="T46" fmla="*/ 19 w 87"/>
                  <a:gd name="T4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 h="84">
                    <a:moveTo>
                      <a:pt x="87" y="84"/>
                    </a:moveTo>
                    <a:cubicBezTo>
                      <a:pt x="69" y="84"/>
                      <a:pt x="69" y="84"/>
                      <a:pt x="69" y="84"/>
                    </a:cubicBezTo>
                    <a:cubicBezTo>
                      <a:pt x="69" y="44"/>
                      <a:pt x="69" y="44"/>
                      <a:pt x="69" y="44"/>
                    </a:cubicBezTo>
                    <a:cubicBezTo>
                      <a:pt x="69" y="40"/>
                      <a:pt x="66" y="37"/>
                      <a:pt x="60" y="37"/>
                    </a:cubicBezTo>
                    <a:cubicBezTo>
                      <a:pt x="54" y="37"/>
                      <a:pt x="52" y="40"/>
                      <a:pt x="52" y="45"/>
                    </a:cubicBezTo>
                    <a:cubicBezTo>
                      <a:pt x="52" y="84"/>
                      <a:pt x="52" y="84"/>
                      <a:pt x="52" y="84"/>
                    </a:cubicBezTo>
                    <a:cubicBezTo>
                      <a:pt x="34" y="84"/>
                      <a:pt x="34" y="84"/>
                      <a:pt x="34" y="84"/>
                    </a:cubicBezTo>
                    <a:cubicBezTo>
                      <a:pt x="34" y="26"/>
                      <a:pt x="34" y="26"/>
                      <a:pt x="34" y="26"/>
                    </a:cubicBezTo>
                    <a:cubicBezTo>
                      <a:pt x="52" y="26"/>
                      <a:pt x="52" y="26"/>
                      <a:pt x="52" y="26"/>
                    </a:cubicBezTo>
                    <a:cubicBezTo>
                      <a:pt x="52" y="32"/>
                      <a:pt x="52" y="32"/>
                      <a:pt x="52" y="32"/>
                    </a:cubicBezTo>
                    <a:cubicBezTo>
                      <a:pt x="52" y="32"/>
                      <a:pt x="52" y="32"/>
                      <a:pt x="52" y="32"/>
                    </a:cubicBezTo>
                    <a:cubicBezTo>
                      <a:pt x="56" y="28"/>
                      <a:pt x="60" y="26"/>
                      <a:pt x="69" y="26"/>
                    </a:cubicBezTo>
                    <a:cubicBezTo>
                      <a:pt x="78" y="26"/>
                      <a:pt x="87" y="29"/>
                      <a:pt x="87" y="40"/>
                    </a:cubicBezTo>
                    <a:lnTo>
                      <a:pt x="87" y="84"/>
                    </a:lnTo>
                    <a:close/>
                    <a:moveTo>
                      <a:pt x="11" y="21"/>
                    </a:moveTo>
                    <a:cubicBezTo>
                      <a:pt x="5" y="21"/>
                      <a:pt x="0" y="16"/>
                      <a:pt x="0" y="10"/>
                    </a:cubicBezTo>
                    <a:cubicBezTo>
                      <a:pt x="0" y="4"/>
                      <a:pt x="5" y="0"/>
                      <a:pt x="11" y="0"/>
                    </a:cubicBezTo>
                    <a:cubicBezTo>
                      <a:pt x="17" y="0"/>
                      <a:pt x="21" y="4"/>
                      <a:pt x="21" y="10"/>
                    </a:cubicBezTo>
                    <a:cubicBezTo>
                      <a:pt x="21" y="16"/>
                      <a:pt x="17" y="21"/>
                      <a:pt x="11" y="21"/>
                    </a:cubicBezTo>
                    <a:moveTo>
                      <a:pt x="19" y="84"/>
                    </a:moveTo>
                    <a:cubicBezTo>
                      <a:pt x="1" y="84"/>
                      <a:pt x="1" y="84"/>
                      <a:pt x="1" y="84"/>
                    </a:cubicBezTo>
                    <a:cubicBezTo>
                      <a:pt x="1" y="26"/>
                      <a:pt x="1" y="26"/>
                      <a:pt x="1" y="26"/>
                    </a:cubicBezTo>
                    <a:cubicBezTo>
                      <a:pt x="19" y="26"/>
                      <a:pt x="19" y="26"/>
                      <a:pt x="19" y="26"/>
                    </a:cubicBezTo>
                    <a:lnTo>
                      <a:pt x="19"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fr-FR">
                  <a:solidFill>
                    <a:srgbClr val="535150"/>
                  </a:solidFill>
                  <a:latin typeface="Arial"/>
                </a:endParaRPr>
              </a:p>
            </p:txBody>
          </p:sp>
        </p:grpSp>
        <p:sp>
          <p:nvSpPr>
            <p:cNvPr id="21" name="Rectangle 20">
              <a:hlinkClick r:id="rId4"/>
              <a:extLst>
                <a:ext uri="{FF2B5EF4-FFF2-40B4-BE49-F238E27FC236}">
                  <a16:creationId xmlns:a16="http://schemas.microsoft.com/office/drawing/2014/main" id="{F1CF0CD3-1827-43AF-8D60-6A5ED8703CD8}"/>
                </a:ext>
              </a:extLst>
            </p:cNvPr>
            <p:cNvSpPr/>
            <p:nvPr/>
          </p:nvSpPr>
          <p:spPr>
            <a:xfrm>
              <a:off x="10387013" y="3081338"/>
              <a:ext cx="280987" cy="2833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r-FR">
                <a:solidFill>
                  <a:prstClr val="white"/>
                </a:solidFill>
                <a:latin typeface="Arial"/>
              </a:endParaRPr>
            </a:p>
          </p:txBody>
        </p:sp>
      </p:grpSp>
      <p:grpSp>
        <p:nvGrpSpPr>
          <p:cNvPr id="28" name="Groupe 27">
            <a:extLst>
              <a:ext uri="{FF2B5EF4-FFF2-40B4-BE49-F238E27FC236}">
                <a16:creationId xmlns:a16="http://schemas.microsoft.com/office/drawing/2014/main" id="{F072CEB0-859A-4667-B8B5-01C42C7808DC}"/>
              </a:ext>
            </a:extLst>
          </p:cNvPr>
          <p:cNvGrpSpPr/>
          <p:nvPr/>
        </p:nvGrpSpPr>
        <p:grpSpPr>
          <a:xfrm>
            <a:off x="10666416" y="3081339"/>
            <a:ext cx="280987" cy="283368"/>
            <a:chOff x="10670382" y="3081338"/>
            <a:chExt cx="280987" cy="283368"/>
          </a:xfrm>
        </p:grpSpPr>
        <p:grpSp>
          <p:nvGrpSpPr>
            <p:cNvPr id="15" name="Groupe 14">
              <a:extLst>
                <a:ext uri="{FF2B5EF4-FFF2-40B4-BE49-F238E27FC236}">
                  <a16:creationId xmlns:a16="http://schemas.microsoft.com/office/drawing/2014/main" id="{AFF3BAFC-414F-448C-9E58-5DC0AF1E92DE}"/>
                </a:ext>
              </a:extLst>
            </p:cNvPr>
            <p:cNvGrpSpPr/>
            <p:nvPr/>
          </p:nvGrpSpPr>
          <p:grpSpPr>
            <a:xfrm>
              <a:off x="10689431" y="3103562"/>
              <a:ext cx="242888" cy="246063"/>
              <a:chOff x="10679120" y="3103562"/>
              <a:chExt cx="242888" cy="246063"/>
            </a:xfrm>
          </p:grpSpPr>
          <p:sp>
            <p:nvSpPr>
              <p:cNvPr id="16" name="Oval 15">
                <a:extLst>
                  <a:ext uri="{FF2B5EF4-FFF2-40B4-BE49-F238E27FC236}">
                    <a16:creationId xmlns:a16="http://schemas.microsoft.com/office/drawing/2014/main" id="{562EE742-698F-4586-B319-6C71020A911D}"/>
                  </a:ext>
                </a:extLst>
              </p:cNvPr>
              <p:cNvSpPr>
                <a:spLocks noChangeArrowheads="1"/>
              </p:cNvSpPr>
              <p:nvPr userDrawn="1"/>
            </p:nvSpPr>
            <p:spPr bwMode="auto">
              <a:xfrm>
                <a:off x="10679120" y="3103562"/>
                <a:ext cx="242888" cy="246063"/>
              </a:xfrm>
              <a:prstGeom prst="ellipse">
                <a:avLst/>
              </a:prstGeom>
              <a:solidFill>
                <a:srgbClr val="909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fr-FR">
                  <a:solidFill>
                    <a:srgbClr val="535150"/>
                  </a:solidFill>
                  <a:latin typeface="Arial"/>
                </a:endParaRPr>
              </a:p>
            </p:txBody>
          </p:sp>
          <p:sp>
            <p:nvSpPr>
              <p:cNvPr id="17" name="Freeform 16">
                <a:extLst>
                  <a:ext uri="{FF2B5EF4-FFF2-40B4-BE49-F238E27FC236}">
                    <a16:creationId xmlns:a16="http://schemas.microsoft.com/office/drawing/2014/main" id="{27993A68-8B48-4243-BA75-2BC074B07C60}"/>
                  </a:ext>
                </a:extLst>
              </p:cNvPr>
              <p:cNvSpPr>
                <a:spLocks/>
              </p:cNvSpPr>
              <p:nvPr userDrawn="1"/>
            </p:nvSpPr>
            <p:spPr bwMode="auto">
              <a:xfrm>
                <a:off x="10736270" y="3175000"/>
                <a:ext cx="128588" cy="104775"/>
              </a:xfrm>
              <a:custGeom>
                <a:avLst/>
                <a:gdLst>
                  <a:gd name="T0" fmla="*/ 80 w 80"/>
                  <a:gd name="T1" fmla="*/ 8 h 65"/>
                  <a:gd name="T2" fmla="*/ 71 w 80"/>
                  <a:gd name="T3" fmla="*/ 11 h 65"/>
                  <a:gd name="T4" fmla="*/ 78 w 80"/>
                  <a:gd name="T5" fmla="*/ 2 h 65"/>
                  <a:gd name="T6" fmla="*/ 68 w 80"/>
                  <a:gd name="T7" fmla="*/ 6 h 65"/>
                  <a:gd name="T8" fmla="*/ 56 w 80"/>
                  <a:gd name="T9" fmla="*/ 0 h 65"/>
                  <a:gd name="T10" fmla="*/ 39 w 80"/>
                  <a:gd name="T11" fmla="*/ 17 h 65"/>
                  <a:gd name="T12" fmla="*/ 40 w 80"/>
                  <a:gd name="T13" fmla="*/ 21 h 65"/>
                  <a:gd name="T14" fmla="*/ 6 w 80"/>
                  <a:gd name="T15" fmla="*/ 3 h 65"/>
                  <a:gd name="T16" fmla="*/ 4 w 80"/>
                  <a:gd name="T17" fmla="*/ 12 h 65"/>
                  <a:gd name="T18" fmla="*/ 11 w 80"/>
                  <a:gd name="T19" fmla="*/ 25 h 65"/>
                  <a:gd name="T20" fmla="*/ 4 w 80"/>
                  <a:gd name="T21" fmla="*/ 23 h 65"/>
                  <a:gd name="T22" fmla="*/ 4 w 80"/>
                  <a:gd name="T23" fmla="*/ 24 h 65"/>
                  <a:gd name="T24" fmla="*/ 17 w 80"/>
                  <a:gd name="T25" fmla="*/ 40 h 65"/>
                  <a:gd name="T26" fmla="*/ 12 w 80"/>
                  <a:gd name="T27" fmla="*/ 40 h 65"/>
                  <a:gd name="T28" fmla="*/ 9 w 80"/>
                  <a:gd name="T29" fmla="*/ 40 h 65"/>
                  <a:gd name="T30" fmla="*/ 25 w 80"/>
                  <a:gd name="T31" fmla="*/ 51 h 65"/>
                  <a:gd name="T32" fmla="*/ 4 w 80"/>
                  <a:gd name="T33" fmla="*/ 58 h 65"/>
                  <a:gd name="T34" fmla="*/ 0 w 80"/>
                  <a:gd name="T35" fmla="*/ 58 h 65"/>
                  <a:gd name="T36" fmla="*/ 26 w 80"/>
                  <a:gd name="T37" fmla="*/ 65 h 65"/>
                  <a:gd name="T38" fmla="*/ 72 w 80"/>
                  <a:gd name="T39" fmla="*/ 19 h 65"/>
                  <a:gd name="T40" fmla="*/ 72 w 80"/>
                  <a:gd name="T41" fmla="*/ 17 h 65"/>
                  <a:gd name="T42" fmla="*/ 80 w 80"/>
                  <a:gd name="T43" fmla="*/ 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65">
                    <a:moveTo>
                      <a:pt x="80" y="8"/>
                    </a:moveTo>
                    <a:cubicBezTo>
                      <a:pt x="77" y="9"/>
                      <a:pt x="74" y="10"/>
                      <a:pt x="71" y="11"/>
                    </a:cubicBezTo>
                    <a:cubicBezTo>
                      <a:pt x="74" y="9"/>
                      <a:pt x="77" y="5"/>
                      <a:pt x="78" y="2"/>
                    </a:cubicBezTo>
                    <a:cubicBezTo>
                      <a:pt x="75" y="4"/>
                      <a:pt x="71" y="5"/>
                      <a:pt x="68" y="6"/>
                    </a:cubicBezTo>
                    <a:cubicBezTo>
                      <a:pt x="65" y="2"/>
                      <a:pt x="60" y="0"/>
                      <a:pt x="56" y="0"/>
                    </a:cubicBezTo>
                    <a:cubicBezTo>
                      <a:pt x="47" y="0"/>
                      <a:pt x="39" y="8"/>
                      <a:pt x="39" y="17"/>
                    </a:cubicBezTo>
                    <a:cubicBezTo>
                      <a:pt x="39" y="18"/>
                      <a:pt x="39" y="19"/>
                      <a:pt x="40" y="21"/>
                    </a:cubicBezTo>
                    <a:cubicBezTo>
                      <a:pt x="26" y="20"/>
                      <a:pt x="14" y="13"/>
                      <a:pt x="6" y="3"/>
                    </a:cubicBezTo>
                    <a:cubicBezTo>
                      <a:pt x="4" y="6"/>
                      <a:pt x="4" y="9"/>
                      <a:pt x="4" y="12"/>
                    </a:cubicBezTo>
                    <a:cubicBezTo>
                      <a:pt x="4" y="17"/>
                      <a:pt x="7" y="22"/>
                      <a:pt x="11" y="25"/>
                    </a:cubicBezTo>
                    <a:cubicBezTo>
                      <a:pt x="8" y="25"/>
                      <a:pt x="6" y="25"/>
                      <a:pt x="4" y="23"/>
                    </a:cubicBezTo>
                    <a:cubicBezTo>
                      <a:pt x="4" y="24"/>
                      <a:pt x="4" y="24"/>
                      <a:pt x="4" y="24"/>
                    </a:cubicBezTo>
                    <a:cubicBezTo>
                      <a:pt x="4" y="31"/>
                      <a:pt x="9" y="38"/>
                      <a:pt x="17" y="40"/>
                    </a:cubicBezTo>
                    <a:cubicBezTo>
                      <a:pt x="15" y="40"/>
                      <a:pt x="14" y="40"/>
                      <a:pt x="12" y="40"/>
                    </a:cubicBezTo>
                    <a:cubicBezTo>
                      <a:pt x="11" y="40"/>
                      <a:pt x="10" y="40"/>
                      <a:pt x="9" y="40"/>
                    </a:cubicBezTo>
                    <a:cubicBezTo>
                      <a:pt x="11" y="46"/>
                      <a:pt x="17" y="51"/>
                      <a:pt x="25" y="51"/>
                    </a:cubicBezTo>
                    <a:cubicBezTo>
                      <a:pt x="19" y="56"/>
                      <a:pt x="12" y="58"/>
                      <a:pt x="4" y="58"/>
                    </a:cubicBezTo>
                    <a:cubicBezTo>
                      <a:pt x="3" y="58"/>
                      <a:pt x="2" y="58"/>
                      <a:pt x="0" y="58"/>
                    </a:cubicBezTo>
                    <a:cubicBezTo>
                      <a:pt x="8" y="63"/>
                      <a:pt x="16" y="65"/>
                      <a:pt x="26" y="65"/>
                    </a:cubicBezTo>
                    <a:cubicBezTo>
                      <a:pt x="56" y="65"/>
                      <a:pt x="72" y="40"/>
                      <a:pt x="72" y="19"/>
                    </a:cubicBezTo>
                    <a:cubicBezTo>
                      <a:pt x="72" y="18"/>
                      <a:pt x="72" y="17"/>
                      <a:pt x="72" y="17"/>
                    </a:cubicBezTo>
                    <a:cubicBezTo>
                      <a:pt x="75" y="14"/>
                      <a:pt x="78" y="11"/>
                      <a:pt x="80"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fr-FR">
                  <a:solidFill>
                    <a:srgbClr val="535150"/>
                  </a:solidFill>
                  <a:latin typeface="Arial"/>
                </a:endParaRPr>
              </a:p>
            </p:txBody>
          </p:sp>
        </p:grpSp>
        <p:sp>
          <p:nvSpPr>
            <p:cNvPr id="22" name="Rectangle 21">
              <a:hlinkClick r:id="rId5"/>
              <a:extLst>
                <a:ext uri="{FF2B5EF4-FFF2-40B4-BE49-F238E27FC236}">
                  <a16:creationId xmlns:a16="http://schemas.microsoft.com/office/drawing/2014/main" id="{273DA7E9-F5F8-47CB-B7C5-0E69B1434CA5}"/>
                </a:ext>
              </a:extLst>
            </p:cNvPr>
            <p:cNvSpPr/>
            <p:nvPr/>
          </p:nvSpPr>
          <p:spPr>
            <a:xfrm>
              <a:off x="10670382" y="3081338"/>
              <a:ext cx="280987" cy="2833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r-FR">
                <a:solidFill>
                  <a:prstClr val="white"/>
                </a:solidFill>
                <a:latin typeface="Arial"/>
              </a:endParaRPr>
            </a:p>
          </p:txBody>
        </p:sp>
      </p:grpSp>
      <p:grpSp>
        <p:nvGrpSpPr>
          <p:cNvPr id="27" name="Groupe 26">
            <a:extLst>
              <a:ext uri="{FF2B5EF4-FFF2-40B4-BE49-F238E27FC236}">
                <a16:creationId xmlns:a16="http://schemas.microsoft.com/office/drawing/2014/main" id="{BEDBD851-81E6-4C0A-9766-1E03BD781C01}"/>
              </a:ext>
            </a:extLst>
          </p:cNvPr>
          <p:cNvGrpSpPr/>
          <p:nvPr/>
        </p:nvGrpSpPr>
        <p:grpSpPr>
          <a:xfrm>
            <a:off x="10948993" y="3081339"/>
            <a:ext cx="280987" cy="283368"/>
            <a:chOff x="10952167" y="3081338"/>
            <a:chExt cx="280987" cy="283368"/>
          </a:xfrm>
        </p:grpSpPr>
        <p:grpSp>
          <p:nvGrpSpPr>
            <p:cNvPr id="10" name="Groupe 9">
              <a:extLst>
                <a:ext uri="{FF2B5EF4-FFF2-40B4-BE49-F238E27FC236}">
                  <a16:creationId xmlns:a16="http://schemas.microsoft.com/office/drawing/2014/main" id="{18ADDB54-D690-4C6D-A1EA-CF5014F05911}"/>
                </a:ext>
              </a:extLst>
            </p:cNvPr>
            <p:cNvGrpSpPr/>
            <p:nvPr/>
          </p:nvGrpSpPr>
          <p:grpSpPr>
            <a:xfrm>
              <a:off x="10972010" y="3103562"/>
              <a:ext cx="241300" cy="246063"/>
              <a:chOff x="10950583" y="3103562"/>
              <a:chExt cx="241300" cy="246063"/>
            </a:xfrm>
          </p:grpSpPr>
          <p:sp>
            <p:nvSpPr>
              <p:cNvPr id="11" name="Oval 11">
                <a:extLst>
                  <a:ext uri="{FF2B5EF4-FFF2-40B4-BE49-F238E27FC236}">
                    <a16:creationId xmlns:a16="http://schemas.microsoft.com/office/drawing/2014/main" id="{4FFDEBB6-B02B-488F-AE25-E1ADB03E9BC9}"/>
                  </a:ext>
                </a:extLst>
              </p:cNvPr>
              <p:cNvSpPr>
                <a:spLocks noChangeArrowheads="1"/>
              </p:cNvSpPr>
              <p:nvPr userDrawn="1"/>
            </p:nvSpPr>
            <p:spPr bwMode="auto">
              <a:xfrm>
                <a:off x="10950583" y="3103562"/>
                <a:ext cx="241300" cy="246063"/>
              </a:xfrm>
              <a:prstGeom prst="ellipse">
                <a:avLst/>
              </a:prstGeom>
              <a:solidFill>
                <a:srgbClr val="909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fr-FR">
                  <a:solidFill>
                    <a:srgbClr val="535150"/>
                  </a:solidFill>
                  <a:latin typeface="Arial"/>
                </a:endParaRPr>
              </a:p>
            </p:txBody>
          </p:sp>
          <p:sp>
            <p:nvSpPr>
              <p:cNvPr id="12" name="Freeform 12">
                <a:extLst>
                  <a:ext uri="{FF2B5EF4-FFF2-40B4-BE49-F238E27FC236}">
                    <a16:creationId xmlns:a16="http://schemas.microsoft.com/office/drawing/2014/main" id="{2378BFB1-E986-4749-BCFF-F3DF878C0118}"/>
                  </a:ext>
                </a:extLst>
              </p:cNvPr>
              <p:cNvSpPr>
                <a:spLocks noEditPoints="1"/>
              </p:cNvSpPr>
              <p:nvPr userDrawn="1"/>
            </p:nvSpPr>
            <p:spPr bwMode="auto">
              <a:xfrm>
                <a:off x="11025195" y="3141662"/>
                <a:ext cx="82550" cy="57150"/>
              </a:xfrm>
              <a:custGeom>
                <a:avLst/>
                <a:gdLst>
                  <a:gd name="T0" fmla="*/ 51 w 51"/>
                  <a:gd name="T1" fmla="*/ 36 h 36"/>
                  <a:gd name="T2" fmla="*/ 51 w 51"/>
                  <a:gd name="T3" fmla="*/ 9 h 36"/>
                  <a:gd name="T4" fmla="*/ 46 w 51"/>
                  <a:gd name="T5" fmla="*/ 9 h 36"/>
                  <a:gd name="T6" fmla="*/ 46 w 51"/>
                  <a:gd name="T7" fmla="*/ 29 h 36"/>
                  <a:gd name="T8" fmla="*/ 43 w 51"/>
                  <a:gd name="T9" fmla="*/ 32 h 36"/>
                  <a:gd name="T10" fmla="*/ 42 w 51"/>
                  <a:gd name="T11" fmla="*/ 31 h 36"/>
                  <a:gd name="T12" fmla="*/ 42 w 51"/>
                  <a:gd name="T13" fmla="*/ 29 h 36"/>
                  <a:gd name="T14" fmla="*/ 42 w 51"/>
                  <a:gd name="T15" fmla="*/ 9 h 36"/>
                  <a:gd name="T16" fmla="*/ 37 w 51"/>
                  <a:gd name="T17" fmla="*/ 9 h 36"/>
                  <a:gd name="T18" fmla="*/ 37 w 51"/>
                  <a:gd name="T19" fmla="*/ 30 h 36"/>
                  <a:gd name="T20" fmla="*/ 38 w 51"/>
                  <a:gd name="T21" fmla="*/ 34 h 36"/>
                  <a:gd name="T22" fmla="*/ 41 w 51"/>
                  <a:gd name="T23" fmla="*/ 36 h 36"/>
                  <a:gd name="T24" fmla="*/ 46 w 51"/>
                  <a:gd name="T25" fmla="*/ 33 h 36"/>
                  <a:gd name="T26" fmla="*/ 46 w 51"/>
                  <a:gd name="T27" fmla="*/ 36 h 36"/>
                  <a:gd name="T28" fmla="*/ 51 w 51"/>
                  <a:gd name="T29" fmla="*/ 36 h 36"/>
                  <a:gd name="T30" fmla="*/ 28 w 51"/>
                  <a:gd name="T31" fmla="*/ 28 h 36"/>
                  <a:gd name="T32" fmla="*/ 26 w 51"/>
                  <a:gd name="T33" fmla="*/ 32 h 36"/>
                  <a:gd name="T34" fmla="*/ 24 w 51"/>
                  <a:gd name="T35" fmla="*/ 28 h 36"/>
                  <a:gd name="T36" fmla="*/ 24 w 51"/>
                  <a:gd name="T37" fmla="*/ 17 h 36"/>
                  <a:gd name="T38" fmla="*/ 26 w 51"/>
                  <a:gd name="T39" fmla="*/ 13 h 36"/>
                  <a:gd name="T40" fmla="*/ 28 w 51"/>
                  <a:gd name="T41" fmla="*/ 17 h 36"/>
                  <a:gd name="T42" fmla="*/ 28 w 51"/>
                  <a:gd name="T43" fmla="*/ 28 h 36"/>
                  <a:gd name="T44" fmla="*/ 33 w 51"/>
                  <a:gd name="T45" fmla="*/ 27 h 36"/>
                  <a:gd name="T46" fmla="*/ 33 w 51"/>
                  <a:gd name="T47" fmla="*/ 18 h 36"/>
                  <a:gd name="T48" fmla="*/ 32 w 51"/>
                  <a:gd name="T49" fmla="*/ 11 h 36"/>
                  <a:gd name="T50" fmla="*/ 26 w 51"/>
                  <a:gd name="T51" fmla="*/ 9 h 36"/>
                  <a:gd name="T52" fmla="*/ 20 w 51"/>
                  <a:gd name="T53" fmla="*/ 11 h 36"/>
                  <a:gd name="T54" fmla="*/ 19 w 51"/>
                  <a:gd name="T55" fmla="*/ 18 h 36"/>
                  <a:gd name="T56" fmla="*/ 19 w 51"/>
                  <a:gd name="T57" fmla="*/ 27 h 36"/>
                  <a:gd name="T58" fmla="*/ 20 w 51"/>
                  <a:gd name="T59" fmla="*/ 33 h 36"/>
                  <a:gd name="T60" fmla="*/ 26 w 51"/>
                  <a:gd name="T61" fmla="*/ 36 h 36"/>
                  <a:gd name="T62" fmla="*/ 32 w 51"/>
                  <a:gd name="T63" fmla="*/ 33 h 36"/>
                  <a:gd name="T64" fmla="*/ 33 w 51"/>
                  <a:gd name="T65" fmla="*/ 27 h 36"/>
                  <a:gd name="T66" fmla="*/ 19 w 51"/>
                  <a:gd name="T67" fmla="*/ 0 h 36"/>
                  <a:gd name="T68" fmla="*/ 13 w 51"/>
                  <a:gd name="T69" fmla="*/ 0 h 36"/>
                  <a:gd name="T70" fmla="*/ 9 w 51"/>
                  <a:gd name="T71" fmla="*/ 14 h 36"/>
                  <a:gd name="T72" fmla="*/ 6 w 51"/>
                  <a:gd name="T73" fmla="*/ 0 h 36"/>
                  <a:gd name="T74" fmla="*/ 0 w 51"/>
                  <a:gd name="T75" fmla="*/ 0 h 36"/>
                  <a:gd name="T76" fmla="*/ 3 w 51"/>
                  <a:gd name="T77" fmla="*/ 10 h 36"/>
                  <a:gd name="T78" fmla="*/ 7 w 51"/>
                  <a:gd name="T79" fmla="*/ 21 h 36"/>
                  <a:gd name="T80" fmla="*/ 7 w 51"/>
                  <a:gd name="T81" fmla="*/ 36 h 36"/>
                  <a:gd name="T82" fmla="*/ 12 w 51"/>
                  <a:gd name="T83" fmla="*/ 36 h 36"/>
                  <a:gd name="T84" fmla="*/ 12 w 51"/>
                  <a:gd name="T85" fmla="*/ 21 h 36"/>
                  <a:gd name="T86" fmla="*/ 19 w 51"/>
                  <a:gd name="T8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 h="36">
                    <a:moveTo>
                      <a:pt x="51" y="36"/>
                    </a:moveTo>
                    <a:cubicBezTo>
                      <a:pt x="51" y="9"/>
                      <a:pt x="51" y="9"/>
                      <a:pt x="51" y="9"/>
                    </a:cubicBezTo>
                    <a:cubicBezTo>
                      <a:pt x="46" y="9"/>
                      <a:pt x="46" y="9"/>
                      <a:pt x="46" y="9"/>
                    </a:cubicBezTo>
                    <a:cubicBezTo>
                      <a:pt x="46" y="29"/>
                      <a:pt x="46" y="29"/>
                      <a:pt x="46" y="29"/>
                    </a:cubicBezTo>
                    <a:cubicBezTo>
                      <a:pt x="45" y="31"/>
                      <a:pt x="44" y="32"/>
                      <a:pt x="43" y="32"/>
                    </a:cubicBezTo>
                    <a:cubicBezTo>
                      <a:pt x="43" y="32"/>
                      <a:pt x="42" y="31"/>
                      <a:pt x="42" y="31"/>
                    </a:cubicBezTo>
                    <a:cubicBezTo>
                      <a:pt x="42" y="30"/>
                      <a:pt x="42" y="30"/>
                      <a:pt x="42" y="29"/>
                    </a:cubicBezTo>
                    <a:cubicBezTo>
                      <a:pt x="42" y="9"/>
                      <a:pt x="42" y="9"/>
                      <a:pt x="42" y="9"/>
                    </a:cubicBezTo>
                    <a:cubicBezTo>
                      <a:pt x="37" y="9"/>
                      <a:pt x="37" y="9"/>
                      <a:pt x="37" y="9"/>
                    </a:cubicBezTo>
                    <a:cubicBezTo>
                      <a:pt x="37" y="30"/>
                      <a:pt x="37" y="30"/>
                      <a:pt x="37" y="30"/>
                    </a:cubicBezTo>
                    <a:cubicBezTo>
                      <a:pt x="37" y="32"/>
                      <a:pt x="37" y="33"/>
                      <a:pt x="38" y="34"/>
                    </a:cubicBezTo>
                    <a:cubicBezTo>
                      <a:pt x="38" y="35"/>
                      <a:pt x="39" y="36"/>
                      <a:pt x="41" y="36"/>
                    </a:cubicBezTo>
                    <a:cubicBezTo>
                      <a:pt x="42" y="36"/>
                      <a:pt x="44" y="35"/>
                      <a:pt x="46" y="33"/>
                    </a:cubicBezTo>
                    <a:cubicBezTo>
                      <a:pt x="46" y="36"/>
                      <a:pt x="46" y="36"/>
                      <a:pt x="46" y="36"/>
                    </a:cubicBezTo>
                    <a:lnTo>
                      <a:pt x="51" y="36"/>
                    </a:lnTo>
                    <a:close/>
                    <a:moveTo>
                      <a:pt x="28" y="28"/>
                    </a:moveTo>
                    <a:cubicBezTo>
                      <a:pt x="28" y="30"/>
                      <a:pt x="27" y="32"/>
                      <a:pt x="26" y="32"/>
                    </a:cubicBezTo>
                    <a:cubicBezTo>
                      <a:pt x="24" y="32"/>
                      <a:pt x="24" y="30"/>
                      <a:pt x="24" y="28"/>
                    </a:cubicBezTo>
                    <a:cubicBezTo>
                      <a:pt x="24" y="17"/>
                      <a:pt x="24" y="17"/>
                      <a:pt x="24" y="17"/>
                    </a:cubicBezTo>
                    <a:cubicBezTo>
                      <a:pt x="24" y="14"/>
                      <a:pt x="24" y="13"/>
                      <a:pt x="26" y="13"/>
                    </a:cubicBezTo>
                    <a:cubicBezTo>
                      <a:pt x="27" y="13"/>
                      <a:pt x="28" y="14"/>
                      <a:pt x="28" y="17"/>
                    </a:cubicBezTo>
                    <a:lnTo>
                      <a:pt x="28" y="28"/>
                    </a:lnTo>
                    <a:close/>
                    <a:moveTo>
                      <a:pt x="33" y="27"/>
                    </a:moveTo>
                    <a:cubicBezTo>
                      <a:pt x="33" y="18"/>
                      <a:pt x="33" y="18"/>
                      <a:pt x="33" y="18"/>
                    </a:cubicBezTo>
                    <a:cubicBezTo>
                      <a:pt x="33" y="15"/>
                      <a:pt x="33" y="13"/>
                      <a:pt x="32" y="11"/>
                    </a:cubicBezTo>
                    <a:cubicBezTo>
                      <a:pt x="30" y="9"/>
                      <a:pt x="28" y="9"/>
                      <a:pt x="26" y="9"/>
                    </a:cubicBezTo>
                    <a:cubicBezTo>
                      <a:pt x="23" y="9"/>
                      <a:pt x="22" y="9"/>
                      <a:pt x="20" y="11"/>
                    </a:cubicBezTo>
                    <a:cubicBezTo>
                      <a:pt x="19" y="13"/>
                      <a:pt x="19" y="15"/>
                      <a:pt x="19" y="18"/>
                    </a:cubicBezTo>
                    <a:cubicBezTo>
                      <a:pt x="19" y="27"/>
                      <a:pt x="19" y="27"/>
                      <a:pt x="19" y="27"/>
                    </a:cubicBezTo>
                    <a:cubicBezTo>
                      <a:pt x="19" y="30"/>
                      <a:pt x="19" y="32"/>
                      <a:pt x="20" y="33"/>
                    </a:cubicBezTo>
                    <a:cubicBezTo>
                      <a:pt x="22" y="35"/>
                      <a:pt x="23" y="36"/>
                      <a:pt x="26" y="36"/>
                    </a:cubicBezTo>
                    <a:cubicBezTo>
                      <a:pt x="28" y="36"/>
                      <a:pt x="30" y="35"/>
                      <a:pt x="32" y="33"/>
                    </a:cubicBezTo>
                    <a:cubicBezTo>
                      <a:pt x="33" y="32"/>
                      <a:pt x="33" y="30"/>
                      <a:pt x="33" y="27"/>
                    </a:cubicBezTo>
                    <a:moveTo>
                      <a:pt x="19" y="0"/>
                    </a:moveTo>
                    <a:cubicBezTo>
                      <a:pt x="13" y="0"/>
                      <a:pt x="13" y="0"/>
                      <a:pt x="13" y="0"/>
                    </a:cubicBezTo>
                    <a:cubicBezTo>
                      <a:pt x="9" y="14"/>
                      <a:pt x="9" y="14"/>
                      <a:pt x="9" y="14"/>
                    </a:cubicBezTo>
                    <a:cubicBezTo>
                      <a:pt x="6" y="0"/>
                      <a:pt x="6" y="0"/>
                      <a:pt x="6" y="0"/>
                    </a:cubicBezTo>
                    <a:cubicBezTo>
                      <a:pt x="0" y="0"/>
                      <a:pt x="0" y="0"/>
                      <a:pt x="0" y="0"/>
                    </a:cubicBezTo>
                    <a:cubicBezTo>
                      <a:pt x="1" y="3"/>
                      <a:pt x="2" y="6"/>
                      <a:pt x="3" y="10"/>
                    </a:cubicBezTo>
                    <a:cubicBezTo>
                      <a:pt x="5" y="15"/>
                      <a:pt x="6" y="19"/>
                      <a:pt x="7" y="21"/>
                    </a:cubicBezTo>
                    <a:cubicBezTo>
                      <a:pt x="7" y="36"/>
                      <a:pt x="7" y="36"/>
                      <a:pt x="7" y="36"/>
                    </a:cubicBezTo>
                    <a:cubicBezTo>
                      <a:pt x="12" y="36"/>
                      <a:pt x="12" y="36"/>
                      <a:pt x="12" y="36"/>
                    </a:cubicBezTo>
                    <a:cubicBezTo>
                      <a:pt x="12" y="21"/>
                      <a:pt x="12" y="21"/>
                      <a:pt x="12" y="21"/>
                    </a:cubicBez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fr-FR">
                  <a:solidFill>
                    <a:srgbClr val="535150"/>
                  </a:solidFill>
                  <a:latin typeface="Arial"/>
                </a:endParaRPr>
              </a:p>
            </p:txBody>
          </p:sp>
          <p:sp>
            <p:nvSpPr>
              <p:cNvPr id="13" name="Freeform 13">
                <a:extLst>
                  <a:ext uri="{FF2B5EF4-FFF2-40B4-BE49-F238E27FC236}">
                    <a16:creationId xmlns:a16="http://schemas.microsoft.com/office/drawing/2014/main" id="{A5822CF6-0024-4D0E-ADB1-9699E23F2039}"/>
                  </a:ext>
                </a:extLst>
              </p:cNvPr>
              <p:cNvSpPr>
                <a:spLocks/>
              </p:cNvSpPr>
              <p:nvPr userDrawn="1"/>
            </p:nvSpPr>
            <p:spPr bwMode="auto">
              <a:xfrm>
                <a:off x="11004558" y="3206750"/>
                <a:ext cx="128588" cy="88900"/>
              </a:xfrm>
              <a:custGeom>
                <a:avLst/>
                <a:gdLst>
                  <a:gd name="T0" fmla="*/ 80 w 80"/>
                  <a:gd name="T1" fmla="*/ 27 h 55"/>
                  <a:gd name="T2" fmla="*/ 79 w 80"/>
                  <a:gd name="T3" fmla="*/ 46 h 55"/>
                  <a:gd name="T4" fmla="*/ 70 w 80"/>
                  <a:gd name="T5" fmla="*/ 54 h 55"/>
                  <a:gd name="T6" fmla="*/ 40 w 80"/>
                  <a:gd name="T7" fmla="*/ 55 h 55"/>
                  <a:gd name="T8" fmla="*/ 10 w 80"/>
                  <a:gd name="T9" fmla="*/ 54 h 55"/>
                  <a:gd name="T10" fmla="*/ 1 w 80"/>
                  <a:gd name="T11" fmla="*/ 46 h 55"/>
                  <a:gd name="T12" fmla="*/ 0 w 80"/>
                  <a:gd name="T13" fmla="*/ 27 h 55"/>
                  <a:gd name="T14" fmla="*/ 1 w 80"/>
                  <a:gd name="T15" fmla="*/ 9 h 55"/>
                  <a:gd name="T16" fmla="*/ 10 w 80"/>
                  <a:gd name="T17" fmla="*/ 1 h 55"/>
                  <a:gd name="T18" fmla="*/ 40 w 80"/>
                  <a:gd name="T19" fmla="*/ 0 h 55"/>
                  <a:gd name="T20" fmla="*/ 70 w 80"/>
                  <a:gd name="T21" fmla="*/ 1 h 55"/>
                  <a:gd name="T22" fmla="*/ 79 w 80"/>
                  <a:gd name="T23" fmla="*/ 9 h 55"/>
                  <a:gd name="T24" fmla="*/ 80 w 80"/>
                  <a:gd name="T2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55">
                    <a:moveTo>
                      <a:pt x="80" y="27"/>
                    </a:moveTo>
                    <a:cubicBezTo>
                      <a:pt x="80" y="34"/>
                      <a:pt x="80" y="40"/>
                      <a:pt x="79" y="46"/>
                    </a:cubicBezTo>
                    <a:cubicBezTo>
                      <a:pt x="78" y="51"/>
                      <a:pt x="74" y="54"/>
                      <a:pt x="70" y="54"/>
                    </a:cubicBezTo>
                    <a:cubicBezTo>
                      <a:pt x="60" y="55"/>
                      <a:pt x="50" y="55"/>
                      <a:pt x="40" y="55"/>
                    </a:cubicBezTo>
                    <a:cubicBezTo>
                      <a:pt x="30" y="55"/>
                      <a:pt x="20" y="55"/>
                      <a:pt x="10" y="54"/>
                    </a:cubicBezTo>
                    <a:cubicBezTo>
                      <a:pt x="6" y="54"/>
                      <a:pt x="2" y="51"/>
                      <a:pt x="1" y="46"/>
                    </a:cubicBezTo>
                    <a:cubicBezTo>
                      <a:pt x="0" y="40"/>
                      <a:pt x="0" y="34"/>
                      <a:pt x="0" y="27"/>
                    </a:cubicBezTo>
                    <a:cubicBezTo>
                      <a:pt x="0" y="21"/>
                      <a:pt x="0" y="15"/>
                      <a:pt x="1" y="9"/>
                    </a:cubicBezTo>
                    <a:cubicBezTo>
                      <a:pt x="2" y="4"/>
                      <a:pt x="6" y="1"/>
                      <a:pt x="10" y="1"/>
                    </a:cubicBezTo>
                    <a:cubicBezTo>
                      <a:pt x="20" y="0"/>
                      <a:pt x="30" y="0"/>
                      <a:pt x="40" y="0"/>
                    </a:cubicBezTo>
                    <a:cubicBezTo>
                      <a:pt x="50" y="0"/>
                      <a:pt x="60" y="0"/>
                      <a:pt x="70" y="1"/>
                    </a:cubicBezTo>
                    <a:cubicBezTo>
                      <a:pt x="74" y="1"/>
                      <a:pt x="78" y="4"/>
                      <a:pt x="79" y="9"/>
                    </a:cubicBezTo>
                    <a:cubicBezTo>
                      <a:pt x="80" y="15"/>
                      <a:pt x="80" y="21"/>
                      <a:pt x="80"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fr-FR">
                  <a:solidFill>
                    <a:srgbClr val="535150"/>
                  </a:solidFill>
                  <a:latin typeface="Arial"/>
                </a:endParaRPr>
              </a:p>
            </p:txBody>
          </p:sp>
        </p:grpSp>
        <p:sp>
          <p:nvSpPr>
            <p:cNvPr id="14" name="Freeform 14">
              <a:extLst>
                <a:ext uri="{FF2B5EF4-FFF2-40B4-BE49-F238E27FC236}">
                  <a16:creationId xmlns:a16="http://schemas.microsoft.com/office/drawing/2014/main" id="{05D866A8-AB1B-4CC5-9040-6766478F16A9}"/>
                </a:ext>
              </a:extLst>
            </p:cNvPr>
            <p:cNvSpPr>
              <a:spLocks noEditPoints="1"/>
            </p:cNvSpPr>
            <p:nvPr/>
          </p:nvSpPr>
          <p:spPr bwMode="auto">
            <a:xfrm>
              <a:off x="11037891" y="3222625"/>
              <a:ext cx="109538" cy="57150"/>
            </a:xfrm>
            <a:custGeom>
              <a:avLst/>
              <a:gdLst>
                <a:gd name="T0" fmla="*/ 68 w 68"/>
                <a:gd name="T1" fmla="*/ 26 h 36"/>
                <a:gd name="T2" fmla="*/ 63 w 68"/>
                <a:gd name="T3" fmla="*/ 30 h 36"/>
                <a:gd name="T4" fmla="*/ 58 w 68"/>
                <a:gd name="T5" fmla="*/ 28 h 36"/>
                <a:gd name="T6" fmla="*/ 68 w 68"/>
                <a:gd name="T7" fmla="*/ 23 h 36"/>
                <a:gd name="T8" fmla="*/ 66 w 68"/>
                <a:gd name="T9" fmla="*/ 11 h 36"/>
                <a:gd name="T10" fmla="*/ 55 w 68"/>
                <a:gd name="T11" fmla="*/ 11 h 36"/>
                <a:gd name="T12" fmla="*/ 54 w 68"/>
                <a:gd name="T13" fmla="*/ 27 h 36"/>
                <a:gd name="T14" fmla="*/ 61 w 68"/>
                <a:gd name="T15" fmla="*/ 36 h 36"/>
                <a:gd name="T16" fmla="*/ 68 w 68"/>
                <a:gd name="T17" fmla="*/ 30 h 36"/>
                <a:gd name="T18" fmla="*/ 63 w 68"/>
                <a:gd name="T19" fmla="*/ 19 h 36"/>
                <a:gd name="T20" fmla="*/ 58 w 68"/>
                <a:gd name="T21" fmla="*/ 17 h 36"/>
                <a:gd name="T22" fmla="*/ 63 w 68"/>
                <a:gd name="T23" fmla="*/ 17 h 36"/>
                <a:gd name="T24" fmla="*/ 50 w 68"/>
                <a:gd name="T25" fmla="*/ 28 h 36"/>
                <a:gd name="T26" fmla="*/ 49 w 68"/>
                <a:gd name="T27" fmla="*/ 12 h 36"/>
                <a:gd name="T28" fmla="*/ 40 w 68"/>
                <a:gd name="T29" fmla="*/ 12 h 36"/>
                <a:gd name="T30" fmla="*/ 36 w 68"/>
                <a:gd name="T31" fmla="*/ 0 h 36"/>
                <a:gd name="T32" fmla="*/ 40 w 68"/>
                <a:gd name="T33" fmla="*/ 36 h 36"/>
                <a:gd name="T34" fmla="*/ 45 w 68"/>
                <a:gd name="T35" fmla="*/ 36 h 36"/>
                <a:gd name="T36" fmla="*/ 50 w 68"/>
                <a:gd name="T37" fmla="*/ 28 h 36"/>
                <a:gd name="T38" fmla="*/ 43 w 68"/>
                <a:gd name="T39" fmla="*/ 32 h 36"/>
                <a:gd name="T40" fmla="*/ 40 w 68"/>
                <a:gd name="T41" fmla="*/ 14 h 36"/>
                <a:gd name="T42" fmla="*/ 45 w 68"/>
                <a:gd name="T43" fmla="*/ 17 h 36"/>
                <a:gd name="T44" fmla="*/ 27 w 68"/>
                <a:gd name="T45" fmla="*/ 36 h 36"/>
                <a:gd name="T46" fmla="*/ 21 w 68"/>
                <a:gd name="T47" fmla="*/ 36 h 36"/>
                <a:gd name="T48" fmla="*/ 18 w 68"/>
                <a:gd name="T49" fmla="*/ 30 h 36"/>
                <a:gd name="T50" fmla="*/ 22 w 68"/>
                <a:gd name="T51" fmla="*/ 9 h 36"/>
                <a:gd name="T52" fmla="*/ 22 w 68"/>
                <a:gd name="T53" fmla="*/ 31 h 36"/>
                <a:gd name="T54" fmla="*/ 27 w 68"/>
                <a:gd name="T55" fmla="*/ 29 h 36"/>
                <a:gd name="T56" fmla="*/ 31 w 68"/>
                <a:gd name="T57" fmla="*/ 9 h 36"/>
                <a:gd name="T58" fmla="*/ 27 w 68"/>
                <a:gd name="T59" fmla="*/ 36 h 36"/>
                <a:gd name="T60" fmla="*/ 17 w 68"/>
                <a:gd name="T61" fmla="*/ 0 h 36"/>
                <a:gd name="T62" fmla="*/ 0 w 68"/>
                <a:gd name="T63" fmla="*/ 5 h 36"/>
                <a:gd name="T64" fmla="*/ 6 w 68"/>
                <a:gd name="T65" fmla="*/ 36 h 36"/>
                <a:gd name="T66" fmla="*/ 11 w 68"/>
                <a:gd name="T6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36">
                  <a:moveTo>
                    <a:pt x="68" y="27"/>
                  </a:moveTo>
                  <a:cubicBezTo>
                    <a:pt x="68" y="26"/>
                    <a:pt x="68" y="26"/>
                    <a:pt x="68" y="26"/>
                  </a:cubicBezTo>
                  <a:cubicBezTo>
                    <a:pt x="63" y="26"/>
                    <a:pt x="63" y="26"/>
                    <a:pt x="63" y="26"/>
                  </a:cubicBezTo>
                  <a:cubicBezTo>
                    <a:pt x="63" y="28"/>
                    <a:pt x="63" y="29"/>
                    <a:pt x="63" y="30"/>
                  </a:cubicBezTo>
                  <a:cubicBezTo>
                    <a:pt x="63" y="31"/>
                    <a:pt x="62" y="32"/>
                    <a:pt x="61" y="32"/>
                  </a:cubicBezTo>
                  <a:cubicBezTo>
                    <a:pt x="59" y="32"/>
                    <a:pt x="58" y="30"/>
                    <a:pt x="58" y="28"/>
                  </a:cubicBezTo>
                  <a:cubicBezTo>
                    <a:pt x="58" y="23"/>
                    <a:pt x="58" y="23"/>
                    <a:pt x="58" y="23"/>
                  </a:cubicBezTo>
                  <a:cubicBezTo>
                    <a:pt x="68" y="23"/>
                    <a:pt x="68" y="23"/>
                    <a:pt x="68" y="23"/>
                  </a:cubicBezTo>
                  <a:cubicBezTo>
                    <a:pt x="68" y="18"/>
                    <a:pt x="68" y="18"/>
                    <a:pt x="68" y="18"/>
                  </a:cubicBezTo>
                  <a:cubicBezTo>
                    <a:pt x="68" y="15"/>
                    <a:pt x="68" y="13"/>
                    <a:pt x="66" y="11"/>
                  </a:cubicBezTo>
                  <a:cubicBezTo>
                    <a:pt x="65" y="10"/>
                    <a:pt x="63" y="9"/>
                    <a:pt x="61" y="9"/>
                  </a:cubicBezTo>
                  <a:cubicBezTo>
                    <a:pt x="58" y="9"/>
                    <a:pt x="56" y="10"/>
                    <a:pt x="55" y="11"/>
                  </a:cubicBezTo>
                  <a:cubicBezTo>
                    <a:pt x="54" y="13"/>
                    <a:pt x="54" y="15"/>
                    <a:pt x="54" y="18"/>
                  </a:cubicBezTo>
                  <a:cubicBezTo>
                    <a:pt x="54" y="27"/>
                    <a:pt x="54" y="27"/>
                    <a:pt x="54" y="27"/>
                  </a:cubicBezTo>
                  <a:cubicBezTo>
                    <a:pt x="54" y="30"/>
                    <a:pt x="54" y="32"/>
                    <a:pt x="55" y="33"/>
                  </a:cubicBezTo>
                  <a:cubicBezTo>
                    <a:pt x="56" y="35"/>
                    <a:pt x="58" y="36"/>
                    <a:pt x="61" y="36"/>
                  </a:cubicBezTo>
                  <a:cubicBezTo>
                    <a:pt x="63" y="36"/>
                    <a:pt x="65" y="35"/>
                    <a:pt x="67" y="33"/>
                  </a:cubicBezTo>
                  <a:cubicBezTo>
                    <a:pt x="67" y="32"/>
                    <a:pt x="68" y="31"/>
                    <a:pt x="68" y="30"/>
                  </a:cubicBezTo>
                  <a:cubicBezTo>
                    <a:pt x="68" y="30"/>
                    <a:pt x="68" y="29"/>
                    <a:pt x="68" y="27"/>
                  </a:cubicBezTo>
                  <a:moveTo>
                    <a:pt x="63" y="19"/>
                  </a:moveTo>
                  <a:cubicBezTo>
                    <a:pt x="58" y="19"/>
                    <a:pt x="58" y="19"/>
                    <a:pt x="58" y="19"/>
                  </a:cubicBezTo>
                  <a:cubicBezTo>
                    <a:pt x="58" y="17"/>
                    <a:pt x="58" y="17"/>
                    <a:pt x="58" y="17"/>
                  </a:cubicBezTo>
                  <a:cubicBezTo>
                    <a:pt x="58" y="14"/>
                    <a:pt x="59" y="13"/>
                    <a:pt x="61" y="13"/>
                  </a:cubicBezTo>
                  <a:cubicBezTo>
                    <a:pt x="62" y="13"/>
                    <a:pt x="63" y="14"/>
                    <a:pt x="63" y="17"/>
                  </a:cubicBezTo>
                  <a:lnTo>
                    <a:pt x="63" y="19"/>
                  </a:lnTo>
                  <a:close/>
                  <a:moveTo>
                    <a:pt x="50" y="28"/>
                  </a:moveTo>
                  <a:cubicBezTo>
                    <a:pt x="50" y="17"/>
                    <a:pt x="50" y="17"/>
                    <a:pt x="50" y="17"/>
                  </a:cubicBezTo>
                  <a:cubicBezTo>
                    <a:pt x="50" y="15"/>
                    <a:pt x="50" y="13"/>
                    <a:pt x="49" y="12"/>
                  </a:cubicBezTo>
                  <a:cubicBezTo>
                    <a:pt x="49" y="10"/>
                    <a:pt x="47" y="9"/>
                    <a:pt x="45" y="9"/>
                  </a:cubicBezTo>
                  <a:cubicBezTo>
                    <a:pt x="44" y="9"/>
                    <a:pt x="42" y="10"/>
                    <a:pt x="40" y="12"/>
                  </a:cubicBezTo>
                  <a:cubicBezTo>
                    <a:pt x="40" y="0"/>
                    <a:pt x="40" y="0"/>
                    <a:pt x="40" y="0"/>
                  </a:cubicBezTo>
                  <a:cubicBezTo>
                    <a:pt x="36" y="0"/>
                    <a:pt x="36" y="0"/>
                    <a:pt x="36" y="0"/>
                  </a:cubicBezTo>
                  <a:cubicBezTo>
                    <a:pt x="36" y="36"/>
                    <a:pt x="36" y="36"/>
                    <a:pt x="36" y="36"/>
                  </a:cubicBezTo>
                  <a:cubicBezTo>
                    <a:pt x="40" y="36"/>
                    <a:pt x="40" y="36"/>
                    <a:pt x="40" y="36"/>
                  </a:cubicBezTo>
                  <a:cubicBezTo>
                    <a:pt x="40" y="33"/>
                    <a:pt x="40" y="33"/>
                    <a:pt x="40" y="33"/>
                  </a:cubicBezTo>
                  <a:cubicBezTo>
                    <a:pt x="42" y="35"/>
                    <a:pt x="44" y="36"/>
                    <a:pt x="45" y="36"/>
                  </a:cubicBezTo>
                  <a:cubicBezTo>
                    <a:pt x="47" y="36"/>
                    <a:pt x="49" y="35"/>
                    <a:pt x="49" y="33"/>
                  </a:cubicBezTo>
                  <a:cubicBezTo>
                    <a:pt x="50" y="32"/>
                    <a:pt x="50" y="30"/>
                    <a:pt x="50" y="28"/>
                  </a:cubicBezTo>
                  <a:moveTo>
                    <a:pt x="45" y="28"/>
                  </a:moveTo>
                  <a:cubicBezTo>
                    <a:pt x="45" y="30"/>
                    <a:pt x="44" y="32"/>
                    <a:pt x="43" y="32"/>
                  </a:cubicBezTo>
                  <a:cubicBezTo>
                    <a:pt x="42" y="32"/>
                    <a:pt x="41" y="31"/>
                    <a:pt x="40" y="30"/>
                  </a:cubicBezTo>
                  <a:cubicBezTo>
                    <a:pt x="40" y="14"/>
                    <a:pt x="40" y="14"/>
                    <a:pt x="40" y="14"/>
                  </a:cubicBezTo>
                  <a:cubicBezTo>
                    <a:pt x="41" y="13"/>
                    <a:pt x="42" y="13"/>
                    <a:pt x="43" y="13"/>
                  </a:cubicBezTo>
                  <a:cubicBezTo>
                    <a:pt x="44" y="13"/>
                    <a:pt x="45" y="14"/>
                    <a:pt x="45" y="17"/>
                  </a:cubicBezTo>
                  <a:lnTo>
                    <a:pt x="45" y="28"/>
                  </a:lnTo>
                  <a:close/>
                  <a:moveTo>
                    <a:pt x="27" y="36"/>
                  </a:moveTo>
                  <a:cubicBezTo>
                    <a:pt x="27" y="33"/>
                    <a:pt x="27" y="33"/>
                    <a:pt x="27" y="33"/>
                  </a:cubicBezTo>
                  <a:cubicBezTo>
                    <a:pt x="25" y="35"/>
                    <a:pt x="23" y="36"/>
                    <a:pt x="21" y="36"/>
                  </a:cubicBezTo>
                  <a:cubicBezTo>
                    <a:pt x="20" y="36"/>
                    <a:pt x="18" y="35"/>
                    <a:pt x="18" y="34"/>
                  </a:cubicBezTo>
                  <a:cubicBezTo>
                    <a:pt x="18" y="33"/>
                    <a:pt x="18" y="32"/>
                    <a:pt x="18" y="30"/>
                  </a:cubicBezTo>
                  <a:cubicBezTo>
                    <a:pt x="18" y="9"/>
                    <a:pt x="18" y="9"/>
                    <a:pt x="18" y="9"/>
                  </a:cubicBezTo>
                  <a:cubicBezTo>
                    <a:pt x="22" y="9"/>
                    <a:pt x="22" y="9"/>
                    <a:pt x="22" y="9"/>
                  </a:cubicBezTo>
                  <a:cubicBezTo>
                    <a:pt x="22" y="29"/>
                    <a:pt x="22" y="29"/>
                    <a:pt x="22" y="29"/>
                  </a:cubicBezTo>
                  <a:cubicBezTo>
                    <a:pt x="22" y="30"/>
                    <a:pt x="22" y="30"/>
                    <a:pt x="22" y="31"/>
                  </a:cubicBezTo>
                  <a:cubicBezTo>
                    <a:pt x="23" y="31"/>
                    <a:pt x="23" y="32"/>
                    <a:pt x="24" y="32"/>
                  </a:cubicBezTo>
                  <a:cubicBezTo>
                    <a:pt x="25" y="32"/>
                    <a:pt x="26" y="31"/>
                    <a:pt x="27" y="29"/>
                  </a:cubicBezTo>
                  <a:cubicBezTo>
                    <a:pt x="27" y="9"/>
                    <a:pt x="27" y="9"/>
                    <a:pt x="27" y="9"/>
                  </a:cubicBezTo>
                  <a:cubicBezTo>
                    <a:pt x="31" y="9"/>
                    <a:pt x="31" y="9"/>
                    <a:pt x="31" y="9"/>
                  </a:cubicBezTo>
                  <a:cubicBezTo>
                    <a:pt x="31" y="36"/>
                    <a:pt x="31" y="36"/>
                    <a:pt x="31" y="36"/>
                  </a:cubicBezTo>
                  <a:lnTo>
                    <a:pt x="27" y="36"/>
                  </a:lnTo>
                  <a:close/>
                  <a:moveTo>
                    <a:pt x="17" y="5"/>
                  </a:moveTo>
                  <a:cubicBezTo>
                    <a:pt x="17" y="0"/>
                    <a:pt x="17" y="0"/>
                    <a:pt x="17" y="0"/>
                  </a:cubicBezTo>
                  <a:cubicBezTo>
                    <a:pt x="0" y="0"/>
                    <a:pt x="0" y="0"/>
                    <a:pt x="0" y="0"/>
                  </a:cubicBezTo>
                  <a:cubicBezTo>
                    <a:pt x="0" y="5"/>
                    <a:pt x="0" y="5"/>
                    <a:pt x="0" y="5"/>
                  </a:cubicBezTo>
                  <a:cubicBezTo>
                    <a:pt x="6" y="5"/>
                    <a:pt x="6" y="5"/>
                    <a:pt x="6" y="5"/>
                  </a:cubicBezTo>
                  <a:cubicBezTo>
                    <a:pt x="6" y="36"/>
                    <a:pt x="6" y="36"/>
                    <a:pt x="6" y="36"/>
                  </a:cubicBezTo>
                  <a:cubicBezTo>
                    <a:pt x="11" y="36"/>
                    <a:pt x="11" y="36"/>
                    <a:pt x="11" y="36"/>
                  </a:cubicBezTo>
                  <a:cubicBezTo>
                    <a:pt x="11" y="5"/>
                    <a:pt x="11" y="5"/>
                    <a:pt x="11" y="5"/>
                  </a:cubicBezTo>
                  <a:lnTo>
                    <a:pt x="17" y="5"/>
                  </a:lnTo>
                  <a:close/>
                </a:path>
              </a:pathLst>
            </a:custGeom>
            <a:solidFill>
              <a:srgbClr val="909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fr-FR">
                <a:solidFill>
                  <a:srgbClr val="535150"/>
                </a:solidFill>
                <a:latin typeface="Arial"/>
              </a:endParaRPr>
            </a:p>
          </p:txBody>
        </p:sp>
        <p:sp>
          <p:nvSpPr>
            <p:cNvPr id="23" name="Rectangle 22">
              <a:hlinkClick r:id="rId6"/>
              <a:extLst>
                <a:ext uri="{FF2B5EF4-FFF2-40B4-BE49-F238E27FC236}">
                  <a16:creationId xmlns:a16="http://schemas.microsoft.com/office/drawing/2014/main" id="{98716597-9A56-46E0-84C7-6F28A4E51EBC}"/>
                </a:ext>
              </a:extLst>
            </p:cNvPr>
            <p:cNvSpPr/>
            <p:nvPr/>
          </p:nvSpPr>
          <p:spPr>
            <a:xfrm>
              <a:off x="10952167" y="3081338"/>
              <a:ext cx="280987" cy="2833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r-FR">
                <a:solidFill>
                  <a:prstClr val="white"/>
                </a:solidFill>
                <a:latin typeface="Arial"/>
              </a:endParaRPr>
            </a:p>
          </p:txBody>
        </p:sp>
      </p:grpSp>
      <p:sp>
        <p:nvSpPr>
          <p:cNvPr id="24" name="Espace réservé du texte 6">
            <a:extLst>
              <a:ext uri="{FF2B5EF4-FFF2-40B4-BE49-F238E27FC236}">
                <a16:creationId xmlns:a16="http://schemas.microsoft.com/office/drawing/2014/main" id="{4B9435A0-D0AF-45BD-AB2D-67DECB7AF4AD}"/>
              </a:ext>
            </a:extLst>
          </p:cNvPr>
          <p:cNvSpPr>
            <a:spLocks noGrp="1"/>
          </p:cNvSpPr>
          <p:nvPr>
            <p:ph type="body" sz="quarter" idx="11"/>
          </p:nvPr>
        </p:nvSpPr>
        <p:spPr>
          <a:xfrm>
            <a:off x="8039101" y="1626394"/>
            <a:ext cx="3238500" cy="1040607"/>
          </a:xfrm>
        </p:spPr>
        <p:txBody>
          <a:bodyPr/>
          <a:lstStyle/>
          <a:p>
            <a:r>
              <a:rPr lang="fr-FR" noProof="0" dirty="0"/>
              <a:t>Siège social</a:t>
            </a:r>
          </a:p>
          <a:p>
            <a:pPr lvl="1"/>
            <a:r>
              <a:rPr lang="fr-FR" noProof="0" dirty="0"/>
              <a:t>Route de Creton</a:t>
            </a:r>
          </a:p>
          <a:p>
            <a:pPr lvl="1"/>
            <a:r>
              <a:rPr lang="fr-FR" dirty="0"/>
              <a:t>18110 VASSELAY </a:t>
            </a:r>
            <a:r>
              <a:rPr lang="fr-FR" noProof="0" dirty="0"/>
              <a:t>– France</a:t>
            </a:r>
          </a:p>
          <a:p>
            <a:pPr lvl="1"/>
            <a:r>
              <a:rPr lang="fr-FR" noProof="0" dirty="0"/>
              <a:t>Tél : +33 (0)2 48 48 15 15 </a:t>
            </a:r>
          </a:p>
        </p:txBody>
      </p:sp>
      <p:pic>
        <p:nvPicPr>
          <p:cNvPr id="31" name="Image 30">
            <a:extLst>
              <a:ext uri="{FF2B5EF4-FFF2-40B4-BE49-F238E27FC236}">
                <a16:creationId xmlns:a16="http://schemas.microsoft.com/office/drawing/2014/main" id="{4AFB079D-461E-4B5F-B5B8-86E7882FF20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0633" y="3574172"/>
            <a:ext cx="2124555" cy="11950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3" name="Titre 4">
            <a:extLst>
              <a:ext uri="{FF2B5EF4-FFF2-40B4-BE49-F238E27FC236}">
                <a16:creationId xmlns:a16="http://schemas.microsoft.com/office/drawing/2014/main" id="{E0AE96FF-EF55-4D93-8A8B-35A5909FAE20}"/>
              </a:ext>
            </a:extLst>
          </p:cNvPr>
          <p:cNvSpPr>
            <a:spLocks noGrp="1"/>
          </p:cNvSpPr>
          <p:nvPr>
            <p:ph type="title"/>
          </p:nvPr>
        </p:nvSpPr>
        <p:spPr>
          <a:xfrm>
            <a:off x="569121" y="2708481"/>
            <a:ext cx="3969471" cy="865692"/>
          </a:xfrm>
        </p:spPr>
        <p:txBody>
          <a:bodyPr>
            <a:normAutofit/>
          </a:bodyPr>
          <a:lstStyle/>
          <a:p>
            <a:r>
              <a:rPr lang="fr-FR" sz="1800" dirty="0"/>
              <a:t>Maîtriser les risques, mutualiser la confiance.</a:t>
            </a:r>
            <a:r>
              <a:rPr lang="fr-FR" sz="1800" baseline="30000" dirty="0"/>
              <a:t>®</a:t>
            </a:r>
          </a:p>
        </p:txBody>
      </p:sp>
      <p:sp>
        <p:nvSpPr>
          <p:cNvPr id="34" name="Espace réservé du texte 5">
            <a:extLst>
              <a:ext uri="{FF2B5EF4-FFF2-40B4-BE49-F238E27FC236}">
                <a16:creationId xmlns:a16="http://schemas.microsoft.com/office/drawing/2014/main" id="{B1008A61-2275-4387-9F85-35AEBFBCB480}"/>
              </a:ext>
            </a:extLst>
          </p:cNvPr>
          <p:cNvSpPr>
            <a:spLocks noGrp="1"/>
          </p:cNvSpPr>
          <p:nvPr>
            <p:ph type="body" sz="quarter" idx="10"/>
          </p:nvPr>
        </p:nvSpPr>
        <p:spPr>
          <a:xfrm>
            <a:off x="557971" y="546893"/>
            <a:ext cx="4968000" cy="2051051"/>
          </a:xfrm>
        </p:spPr>
        <p:txBody>
          <a:bodyPr/>
          <a:lstStyle/>
          <a:p>
            <a:r>
              <a:rPr lang="fr-FR" noProof="0" dirty="0"/>
              <a:t>Relyens, Groupe mutualiste européen en Assurance et Management des risques, agit au quotidien auprès des acteurs du soin et des territoires pour sécuriser leur activité et garantir la continuité et la qualité de leur mission d’intérêt général, au bénéfice des patients et des citoyens. </a:t>
            </a:r>
          </a:p>
          <a:p>
            <a:r>
              <a:rPr lang="fr-FR" noProof="0" dirty="0"/>
              <a:t>Depuis presque 100 ans, nous créons et tissons le lien qui nous unit avec nos parties prenantes pour avancer, ensemble, dans un monde où la confiance se nourrit, se partage, se transmet et se mutualise.</a:t>
            </a:r>
          </a:p>
          <a:p>
            <a:endParaRPr lang="fr-FR" noProof="0" dirty="0"/>
          </a:p>
        </p:txBody>
      </p:sp>
    </p:spTree>
    <p:extLst>
      <p:ext uri="{BB962C8B-B14F-4D97-AF65-F5344CB8AC3E}">
        <p14:creationId xmlns:p14="http://schemas.microsoft.com/office/powerpoint/2010/main" val="4267235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92A088-34A4-6E60-928D-D5E30B1998AC}"/>
              </a:ext>
            </a:extLst>
          </p:cNvPr>
          <p:cNvSpPr>
            <a:spLocks noGrp="1"/>
          </p:cNvSpPr>
          <p:nvPr>
            <p:ph type="ctrTitle"/>
          </p:nvPr>
        </p:nvSpPr>
        <p:spPr>
          <a:xfrm>
            <a:off x="7648341" y="1859256"/>
            <a:ext cx="3726000" cy="836613"/>
          </a:xfrm>
        </p:spPr>
        <p:txBody>
          <a:bodyPr/>
          <a:lstStyle/>
          <a:p>
            <a:r>
              <a:rPr lang="fr-FR" dirty="0"/>
              <a:t>Sommaire</a:t>
            </a:r>
          </a:p>
        </p:txBody>
      </p:sp>
      <p:sp>
        <p:nvSpPr>
          <p:cNvPr id="4" name="Rectangle : coins arrondis 3">
            <a:extLst>
              <a:ext uri="{FF2B5EF4-FFF2-40B4-BE49-F238E27FC236}">
                <a16:creationId xmlns:a16="http://schemas.microsoft.com/office/drawing/2014/main" id="{35287BD9-8CFB-F596-A8EF-D01373447534}"/>
              </a:ext>
            </a:extLst>
          </p:cNvPr>
          <p:cNvSpPr/>
          <p:nvPr/>
        </p:nvSpPr>
        <p:spPr>
          <a:xfrm>
            <a:off x="8999564" y="2821836"/>
            <a:ext cx="2511289" cy="428464"/>
          </a:xfrm>
          <a:prstGeom prst="roundRect">
            <a:avLst>
              <a:gd name="adj" fmla="val 5000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spAutoFit/>
          </a:bodyPr>
          <a:lstStyle/>
          <a:p>
            <a:pPr algn="r">
              <a:lnSpc>
                <a:spcPct val="90000"/>
              </a:lnSpc>
            </a:pPr>
            <a:r>
              <a:rPr lang="fr-FR" sz="2200" dirty="0">
                <a:solidFill>
                  <a:schemeClr val="tx2"/>
                </a:solidFill>
              </a:rPr>
              <a:t>Le conseil médical</a:t>
            </a:r>
          </a:p>
        </p:txBody>
      </p:sp>
      <p:sp>
        <p:nvSpPr>
          <p:cNvPr id="5" name="Rectangle : coins arrondis 4">
            <a:extLst>
              <a:ext uri="{FF2B5EF4-FFF2-40B4-BE49-F238E27FC236}">
                <a16:creationId xmlns:a16="http://schemas.microsoft.com/office/drawing/2014/main" id="{32CE07E0-0D61-13DA-4A6C-CE0953230BFA}"/>
              </a:ext>
            </a:extLst>
          </p:cNvPr>
          <p:cNvSpPr/>
          <p:nvPr/>
        </p:nvSpPr>
        <p:spPr>
          <a:xfrm>
            <a:off x="8664286" y="3882202"/>
            <a:ext cx="2846567" cy="428464"/>
          </a:xfrm>
          <a:prstGeom prst="roundRect">
            <a:avLst>
              <a:gd name="adj" fmla="val 5000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spAutoFit/>
          </a:bodyPr>
          <a:lstStyle/>
          <a:p>
            <a:pPr algn="r">
              <a:lnSpc>
                <a:spcPct val="90000"/>
              </a:lnSpc>
            </a:pPr>
            <a:r>
              <a:rPr lang="fr-FR" sz="2200" dirty="0">
                <a:solidFill>
                  <a:schemeClr val="tx2"/>
                </a:solidFill>
              </a:rPr>
              <a:t>Le formulaire CERFA</a:t>
            </a:r>
          </a:p>
        </p:txBody>
      </p:sp>
      <p:sp>
        <p:nvSpPr>
          <p:cNvPr id="7" name="Rectangle : coins arrondis 6">
            <a:extLst>
              <a:ext uri="{FF2B5EF4-FFF2-40B4-BE49-F238E27FC236}">
                <a16:creationId xmlns:a16="http://schemas.microsoft.com/office/drawing/2014/main" id="{2FA872D2-B138-8610-B47C-1B6666D55C1C}"/>
              </a:ext>
            </a:extLst>
          </p:cNvPr>
          <p:cNvSpPr/>
          <p:nvPr/>
        </p:nvSpPr>
        <p:spPr>
          <a:xfrm>
            <a:off x="5787518" y="4425069"/>
            <a:ext cx="5723335" cy="428464"/>
          </a:xfrm>
          <a:prstGeom prst="roundRect">
            <a:avLst>
              <a:gd name="adj" fmla="val 5000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spAutoFit/>
          </a:bodyPr>
          <a:lstStyle/>
          <a:p>
            <a:pPr algn="r">
              <a:lnSpc>
                <a:spcPct val="90000"/>
              </a:lnSpc>
            </a:pPr>
            <a:r>
              <a:rPr lang="fr-FR" sz="2200" dirty="0">
                <a:solidFill>
                  <a:schemeClr val="tx2"/>
                </a:solidFill>
              </a:rPr>
              <a:t>L’expertise médicale et son impact financier</a:t>
            </a:r>
          </a:p>
        </p:txBody>
      </p:sp>
      <p:sp>
        <p:nvSpPr>
          <p:cNvPr id="8" name="Rectangle : coins arrondis 7">
            <a:extLst>
              <a:ext uri="{FF2B5EF4-FFF2-40B4-BE49-F238E27FC236}">
                <a16:creationId xmlns:a16="http://schemas.microsoft.com/office/drawing/2014/main" id="{1DCFE860-A888-956B-DF50-A4CCC45CA490}"/>
              </a:ext>
            </a:extLst>
          </p:cNvPr>
          <p:cNvSpPr/>
          <p:nvPr/>
        </p:nvSpPr>
        <p:spPr>
          <a:xfrm>
            <a:off x="2330095" y="4998744"/>
            <a:ext cx="9180758" cy="428464"/>
          </a:xfrm>
          <a:prstGeom prst="roundRect">
            <a:avLst>
              <a:gd name="adj" fmla="val 5000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ctr">
            <a:spAutoFit/>
          </a:bodyPr>
          <a:lstStyle/>
          <a:p>
            <a:pPr algn="r">
              <a:lnSpc>
                <a:spcPct val="90000"/>
              </a:lnSpc>
            </a:pPr>
            <a:r>
              <a:rPr lang="fr-FR" sz="2200" dirty="0">
                <a:solidFill>
                  <a:schemeClr val="tx2"/>
                </a:solidFill>
              </a:rPr>
              <a:t>L’imputabilité, la consolidation et les soins post-consolidation</a:t>
            </a:r>
          </a:p>
        </p:txBody>
      </p:sp>
      <p:sp>
        <p:nvSpPr>
          <p:cNvPr id="3" name="Rectangle : coins arrondis 2">
            <a:extLst>
              <a:ext uri="{FF2B5EF4-FFF2-40B4-BE49-F238E27FC236}">
                <a16:creationId xmlns:a16="http://schemas.microsoft.com/office/drawing/2014/main" id="{46A65806-6614-443A-ABD0-631CA0A34B61}"/>
              </a:ext>
            </a:extLst>
          </p:cNvPr>
          <p:cNvSpPr/>
          <p:nvPr/>
        </p:nvSpPr>
        <p:spPr>
          <a:xfrm>
            <a:off x="10209286" y="3327771"/>
            <a:ext cx="1301567" cy="428464"/>
          </a:xfrm>
          <a:prstGeom prst="roundRect">
            <a:avLst>
              <a:gd name="adj" fmla="val 5000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spAutoFit/>
          </a:bodyPr>
          <a:lstStyle/>
          <a:p>
            <a:pPr algn="r">
              <a:lnSpc>
                <a:spcPct val="90000"/>
              </a:lnSpc>
            </a:pPr>
            <a:r>
              <a:rPr lang="fr-FR" sz="2200" dirty="0">
                <a:solidFill>
                  <a:schemeClr val="tx2"/>
                </a:solidFill>
              </a:rPr>
              <a:t>Le CITIS</a:t>
            </a:r>
          </a:p>
        </p:txBody>
      </p:sp>
    </p:spTree>
    <p:extLst>
      <p:ext uri="{BB962C8B-B14F-4D97-AF65-F5344CB8AC3E}">
        <p14:creationId xmlns:p14="http://schemas.microsoft.com/office/powerpoint/2010/main" val="2322190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A69437-717C-4B9A-A851-548F3AC798BA}"/>
              </a:ext>
            </a:extLst>
          </p:cNvPr>
          <p:cNvSpPr>
            <a:spLocks noGrp="1"/>
          </p:cNvSpPr>
          <p:nvPr>
            <p:ph type="title"/>
          </p:nvPr>
        </p:nvSpPr>
        <p:spPr/>
        <p:txBody>
          <a:bodyPr/>
          <a:lstStyle/>
          <a:p>
            <a:r>
              <a:rPr lang="fr-FR" dirty="0"/>
              <a:t>Le conseil médical</a:t>
            </a:r>
          </a:p>
        </p:txBody>
      </p:sp>
      <p:sp>
        <p:nvSpPr>
          <p:cNvPr id="3" name="Espace réservé du texte 2">
            <a:extLst>
              <a:ext uri="{FF2B5EF4-FFF2-40B4-BE49-F238E27FC236}">
                <a16:creationId xmlns:a16="http://schemas.microsoft.com/office/drawing/2014/main" id="{9808A492-91A9-417C-8D83-BFEE4A550821}"/>
              </a:ext>
            </a:extLst>
          </p:cNvPr>
          <p:cNvSpPr>
            <a:spLocks noGrp="1"/>
          </p:cNvSpPr>
          <p:nvPr>
            <p:ph type="body" idx="1"/>
          </p:nvPr>
        </p:nvSpPr>
        <p:spPr/>
        <p:txBody>
          <a:bodyPr/>
          <a:lstStyle/>
          <a:p>
            <a:endParaRPr lang="fr-FR"/>
          </a:p>
        </p:txBody>
      </p:sp>
      <p:sp>
        <p:nvSpPr>
          <p:cNvPr id="4" name="Espace réservé de la date 3">
            <a:extLst>
              <a:ext uri="{FF2B5EF4-FFF2-40B4-BE49-F238E27FC236}">
                <a16:creationId xmlns:a16="http://schemas.microsoft.com/office/drawing/2014/main" id="{760EFFF6-70F8-45D9-A701-CA5BA7DAF574}"/>
              </a:ext>
            </a:extLst>
          </p:cNvPr>
          <p:cNvSpPr>
            <a:spLocks noGrp="1"/>
          </p:cNvSpPr>
          <p:nvPr>
            <p:ph type="dt" sz="half" idx="10"/>
          </p:nvPr>
        </p:nvSpPr>
        <p:spPr/>
        <p:txBody>
          <a:bodyPr/>
          <a:lstStyle/>
          <a:p>
            <a:r>
              <a:rPr lang="fr-FR"/>
              <a:t>15/11/2024 - Diffusion externe confidentielle</a:t>
            </a:r>
            <a:endParaRPr lang="fr-FR" dirty="0"/>
          </a:p>
        </p:txBody>
      </p:sp>
      <p:sp>
        <p:nvSpPr>
          <p:cNvPr id="5" name="Espace réservé du pied de page 4">
            <a:extLst>
              <a:ext uri="{FF2B5EF4-FFF2-40B4-BE49-F238E27FC236}">
                <a16:creationId xmlns:a16="http://schemas.microsoft.com/office/drawing/2014/main" id="{C1DDB5F8-02AA-4310-921E-E59C1833E6CA}"/>
              </a:ext>
            </a:extLst>
          </p:cNvPr>
          <p:cNvSpPr>
            <a:spLocks noGrp="1"/>
          </p:cNvSpPr>
          <p:nvPr>
            <p:ph type="ftr" sz="quarter" idx="11"/>
          </p:nvPr>
        </p:nvSpPr>
        <p:spPr/>
        <p:txBody>
          <a:bodyPr/>
          <a:lstStyle/>
          <a:p>
            <a:r>
              <a:rPr lang="fr-FR" dirty="0"/>
              <a:t>Médecins conseils Relyens - FNAMA</a:t>
            </a:r>
          </a:p>
        </p:txBody>
      </p:sp>
      <p:sp>
        <p:nvSpPr>
          <p:cNvPr id="6" name="Espace réservé du numéro de diapositive 5">
            <a:extLst>
              <a:ext uri="{FF2B5EF4-FFF2-40B4-BE49-F238E27FC236}">
                <a16:creationId xmlns:a16="http://schemas.microsoft.com/office/drawing/2014/main" id="{86C41C49-A10D-4AD5-BAB0-EA25F55A982A}"/>
              </a:ext>
            </a:extLst>
          </p:cNvPr>
          <p:cNvSpPr>
            <a:spLocks noGrp="1"/>
          </p:cNvSpPr>
          <p:nvPr>
            <p:ph type="sldNum" sz="quarter" idx="12"/>
          </p:nvPr>
        </p:nvSpPr>
        <p:spPr/>
        <p:txBody>
          <a:bodyPr/>
          <a:lstStyle/>
          <a:p>
            <a:fld id="{4F7C0F30-2BA6-4E2D-AFC7-62C5E77ECC9C}" type="slidenum">
              <a:rPr lang="fr-FR" smtClean="0"/>
              <a:t>7</a:t>
            </a:fld>
            <a:endParaRPr lang="fr-FR" dirty="0"/>
          </a:p>
        </p:txBody>
      </p:sp>
    </p:spTree>
    <p:extLst>
      <p:ext uri="{BB962C8B-B14F-4D97-AF65-F5344CB8AC3E}">
        <p14:creationId xmlns:p14="http://schemas.microsoft.com/office/powerpoint/2010/main" val="2797988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B38C6E82-AADB-4CB3-A9C2-555879E1974A}"/>
              </a:ext>
            </a:extLst>
          </p:cNvPr>
          <p:cNvSpPr>
            <a:spLocks noGrp="1"/>
          </p:cNvSpPr>
          <p:nvPr>
            <p:ph type="title"/>
          </p:nvPr>
        </p:nvSpPr>
        <p:spPr/>
        <p:txBody>
          <a:bodyPr/>
          <a:lstStyle/>
          <a:p>
            <a:r>
              <a:rPr lang="fr-FR" dirty="0"/>
              <a:t>Sommaire </a:t>
            </a:r>
          </a:p>
        </p:txBody>
      </p:sp>
      <p:sp>
        <p:nvSpPr>
          <p:cNvPr id="3" name="Espace réservé du contenu 2">
            <a:extLst>
              <a:ext uri="{FF2B5EF4-FFF2-40B4-BE49-F238E27FC236}">
                <a16:creationId xmlns:a16="http://schemas.microsoft.com/office/drawing/2014/main" id="{082D4DAF-EB17-4902-B5ED-B8950414810F}"/>
              </a:ext>
            </a:extLst>
          </p:cNvPr>
          <p:cNvSpPr>
            <a:spLocks noGrp="1"/>
          </p:cNvSpPr>
          <p:nvPr>
            <p:ph idx="1"/>
          </p:nvPr>
        </p:nvSpPr>
        <p:spPr>
          <a:xfrm>
            <a:off x="3743324" y="1193512"/>
            <a:ext cx="7716513" cy="4978687"/>
          </a:xfrm>
        </p:spPr>
        <p:txBody>
          <a:bodyPr/>
          <a:lstStyle/>
          <a:p>
            <a:endParaRPr lang="fr-FR" noProof="0" dirty="0"/>
          </a:p>
          <a:p>
            <a:r>
              <a:rPr lang="fr-FR" noProof="0" dirty="0"/>
              <a:t>La procédure devant le conseil médical</a:t>
            </a:r>
          </a:p>
          <a:p>
            <a:endParaRPr lang="fr-FR" dirty="0"/>
          </a:p>
          <a:p>
            <a:endParaRPr lang="fr-FR" dirty="0"/>
          </a:p>
          <a:p>
            <a:r>
              <a:rPr lang="fr-FR" noProof="0" dirty="0"/>
              <a:t>Les compétences du conseil médical </a:t>
            </a:r>
          </a:p>
          <a:p>
            <a:endParaRPr lang="fr-FR" dirty="0"/>
          </a:p>
          <a:p>
            <a:endParaRPr lang="fr-FR" dirty="0"/>
          </a:p>
          <a:p>
            <a:endParaRPr lang="fr-FR" noProof="0" dirty="0"/>
          </a:p>
        </p:txBody>
      </p:sp>
      <p:sp>
        <p:nvSpPr>
          <p:cNvPr id="4" name="Espace réservé de la date 3">
            <a:extLst>
              <a:ext uri="{FF2B5EF4-FFF2-40B4-BE49-F238E27FC236}">
                <a16:creationId xmlns:a16="http://schemas.microsoft.com/office/drawing/2014/main" id="{A59A930D-3736-45DA-BF45-9458122F1D8B}"/>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15/11/2024 - Diffusion externe confidentielle</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5" name="Espace réservé du pied de page 4">
            <a:extLst>
              <a:ext uri="{FF2B5EF4-FFF2-40B4-BE49-F238E27FC236}">
                <a16:creationId xmlns:a16="http://schemas.microsoft.com/office/drawing/2014/main" id="{318C5FBF-F68C-4220-9E2E-B3C5D717C8B9}"/>
              </a:ext>
            </a:extLst>
          </p:cNvPr>
          <p:cNvSpPr>
            <a:spLocks noGrp="1"/>
          </p:cNvSpPr>
          <p:nvPr>
            <p:ph type="ftr" sz="quarter" idx="11"/>
          </p:nvPr>
        </p:nvSpPr>
        <p:spPr/>
        <p:txBody>
          <a:bodyPr/>
          <a:lstStyle/>
          <a:p>
            <a:pPr marL="0" marR="0" lvl="0" indent="0" algn="r" defTabSz="914400" rtl="0" eaLnBrk="1" fontAlgn="auto" latinLnBrk="0" hangingPunct="1">
              <a:lnSpc>
                <a:spcPct val="7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Médecins conseils Relyens - FNAMA</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6" name="Espace réservé du numéro de diapositive 5">
            <a:extLst>
              <a:ext uri="{FF2B5EF4-FFF2-40B4-BE49-F238E27FC236}">
                <a16:creationId xmlns:a16="http://schemas.microsoft.com/office/drawing/2014/main" id="{557D6743-ADE4-4F1A-94E7-87CC635FA7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C0F30-2BA6-4E2D-AFC7-62C5E77ECC9C}" type="slidenum">
              <a:rPr kumimoji="0" lang="fr-FR" sz="1000" b="0" i="0" u="none" strike="noStrike" kern="1200" cap="none" spc="0" normalizeH="0" baseline="0" noProof="0" smtClean="0">
                <a:ln>
                  <a:noFill/>
                </a:ln>
                <a:solidFill>
                  <a:srgbClr val="9FA3A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Tree>
    <p:extLst>
      <p:ext uri="{BB962C8B-B14F-4D97-AF65-F5344CB8AC3E}">
        <p14:creationId xmlns:p14="http://schemas.microsoft.com/office/powerpoint/2010/main" val="3545869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F1E5AC-2A63-4521-B324-8ACA7DC90BDE}"/>
              </a:ext>
            </a:extLst>
          </p:cNvPr>
          <p:cNvSpPr>
            <a:spLocks noGrp="1"/>
          </p:cNvSpPr>
          <p:nvPr>
            <p:ph type="title"/>
          </p:nvPr>
        </p:nvSpPr>
        <p:spPr>
          <a:xfrm>
            <a:off x="731838" y="327820"/>
            <a:ext cx="9756000" cy="865692"/>
          </a:xfrm>
        </p:spPr>
        <p:txBody>
          <a:bodyPr/>
          <a:lstStyle/>
          <a:p>
            <a:r>
              <a:rPr lang="fr-FR" noProof="0" dirty="0"/>
              <a:t>Propos introductifs</a:t>
            </a:r>
          </a:p>
        </p:txBody>
      </p:sp>
      <p:sp>
        <p:nvSpPr>
          <p:cNvPr id="3" name="Espace réservé du contenu 2">
            <a:extLst>
              <a:ext uri="{FF2B5EF4-FFF2-40B4-BE49-F238E27FC236}">
                <a16:creationId xmlns:a16="http://schemas.microsoft.com/office/drawing/2014/main" id="{599EE857-BDEF-4894-9799-37A649E55C0D}"/>
              </a:ext>
            </a:extLst>
          </p:cNvPr>
          <p:cNvSpPr>
            <a:spLocks noGrp="1"/>
          </p:cNvSpPr>
          <p:nvPr>
            <p:ph idx="1"/>
          </p:nvPr>
        </p:nvSpPr>
        <p:spPr/>
        <p:txBody>
          <a:bodyPr>
            <a:normAutofit/>
          </a:bodyPr>
          <a:lstStyle/>
          <a:p>
            <a:r>
              <a:rPr lang="fr-FR" noProof="0" dirty="0"/>
              <a:t>Fondements juridiques</a:t>
            </a:r>
          </a:p>
          <a:p>
            <a:endParaRPr lang="fr-FR" noProof="0" dirty="0"/>
          </a:p>
          <a:p>
            <a:pPr lvl="1" algn="just"/>
            <a:r>
              <a:rPr lang="fr-FR" sz="1300" u="sng" dirty="0"/>
              <a:t>Loi n° 2019-828 du 6 août 2019 </a:t>
            </a:r>
            <a:r>
              <a:rPr lang="fr-FR" sz="1300" dirty="0"/>
              <a:t>de transformation de la fonction publique</a:t>
            </a:r>
          </a:p>
          <a:p>
            <a:pPr marL="0" lvl="1" indent="0" algn="just">
              <a:buNone/>
            </a:pPr>
            <a:r>
              <a:rPr lang="fr-FR" sz="1300" dirty="0"/>
              <a:t>Article 40 : </a:t>
            </a:r>
            <a:r>
              <a:rPr lang="fr-FR" sz="1300" i="1" dirty="0"/>
              <a:t>Dans les conditions prévues à l'article 38 de la Constitution, le Gouvernement est habilité à prendre par ordonnances toute mesure relevant du domaine de la loi visant à :</a:t>
            </a:r>
          </a:p>
          <a:p>
            <a:pPr marL="0" lvl="1" indent="0" algn="just">
              <a:buNone/>
            </a:pPr>
            <a:r>
              <a:rPr lang="fr-FR" sz="1300" i="1" dirty="0"/>
              <a:t>(….) 2° Faciliter la prise en charge des personnels des employeurs mentionnés au même article 2 </a:t>
            </a:r>
            <a:r>
              <a:rPr lang="fr-FR" sz="1300" b="1" i="1" dirty="0"/>
              <a:t>en simplifiant l'organisation et le fonctionnement des instances médicales </a:t>
            </a:r>
            <a:r>
              <a:rPr lang="fr-FR" sz="1300" i="1" dirty="0"/>
              <a:t>et de la médecine agréée ainsi que des services de médecine de prévention et de médecine préventive, et en rationalisant leurs moyens d'action (….) </a:t>
            </a:r>
          </a:p>
          <a:p>
            <a:pPr marL="0" lvl="1" indent="0" algn="just">
              <a:buNone/>
            </a:pPr>
            <a:endParaRPr lang="fr-FR" sz="1300" i="1" dirty="0"/>
          </a:p>
          <a:p>
            <a:pPr marL="0" lvl="1" indent="0" algn="just">
              <a:buNone/>
            </a:pPr>
            <a:endParaRPr lang="fr-FR" sz="1300" i="1" dirty="0"/>
          </a:p>
          <a:p>
            <a:pPr lvl="1" algn="just"/>
            <a:r>
              <a:rPr lang="fr-FR" sz="1300" u="sng" dirty="0"/>
              <a:t>Ordonnance n° 2020-1447 du 25 novembre 2020</a:t>
            </a:r>
            <a:r>
              <a:rPr lang="fr-FR" sz="1300" dirty="0"/>
              <a:t> portant diverses mesures en matière de santé et de famille dans la fonction publique; cf art 2 : </a:t>
            </a:r>
            <a:r>
              <a:rPr lang="fr-FR" sz="1300" i="1" dirty="0"/>
              <a:t>Lorsque l'octroi d'un congé mentionné aux articles 21 ou 21 bis résulte de la situation de santé du fonctionnaire, </a:t>
            </a:r>
            <a:r>
              <a:rPr lang="fr-FR" sz="1300" b="1" i="1" dirty="0"/>
              <a:t>un conseil médical est saisi pour avis dans les cas déterminés par un décret en Conseil d'Etat qui fixe également les modalités d'organisation et de fonctionnement de ce conseil. </a:t>
            </a:r>
          </a:p>
          <a:p>
            <a:pPr lvl="1" algn="just"/>
            <a:endParaRPr lang="fr-FR" sz="1300" dirty="0"/>
          </a:p>
          <a:p>
            <a:pPr lvl="1" algn="just"/>
            <a:endParaRPr lang="fr-FR" sz="1300" dirty="0"/>
          </a:p>
          <a:p>
            <a:pPr lvl="1" algn="just"/>
            <a:r>
              <a:rPr lang="fr-FR" sz="1300" u="sng" dirty="0"/>
              <a:t>Décret n° 2022-350 du 11 mars 2022 </a:t>
            </a:r>
            <a:r>
              <a:rPr lang="fr-FR" sz="1300" dirty="0"/>
              <a:t>relatif aux conseils médicaux dans la fonction publique territoriale</a:t>
            </a:r>
          </a:p>
          <a:p>
            <a:pPr lvl="1" algn="just"/>
            <a:endParaRPr lang="fr-FR" sz="1300" dirty="0"/>
          </a:p>
          <a:p>
            <a:pPr lvl="1" algn="just"/>
            <a:r>
              <a:rPr lang="fr-FR" sz="1300" u="sng" dirty="0"/>
              <a:t>Décret n° 2022-351 du 11 mars 2022 </a:t>
            </a:r>
            <a:r>
              <a:rPr lang="fr-FR" sz="1300" dirty="0"/>
              <a:t>relatif aux conseils médicaux dans la fonction publique hospitalière</a:t>
            </a:r>
          </a:p>
          <a:p>
            <a:pPr lvl="1" algn="just"/>
            <a:endParaRPr lang="fr-FR" sz="1300" dirty="0"/>
          </a:p>
          <a:p>
            <a:endParaRPr lang="fr-FR" noProof="0" dirty="0"/>
          </a:p>
          <a:p>
            <a:endParaRPr lang="fr-FR" noProof="0" dirty="0"/>
          </a:p>
        </p:txBody>
      </p:sp>
      <p:sp>
        <p:nvSpPr>
          <p:cNvPr id="4" name="Espace réservé de la date 3">
            <a:extLst>
              <a:ext uri="{FF2B5EF4-FFF2-40B4-BE49-F238E27FC236}">
                <a16:creationId xmlns:a16="http://schemas.microsoft.com/office/drawing/2014/main" id="{4F39202C-1FC3-4FF3-9DA0-8D8317C717E3}"/>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15/11/2024 - Diffusion externe confidentielle</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5" name="Espace réservé du pied de page 4">
            <a:extLst>
              <a:ext uri="{FF2B5EF4-FFF2-40B4-BE49-F238E27FC236}">
                <a16:creationId xmlns:a16="http://schemas.microsoft.com/office/drawing/2014/main" id="{3B38CB77-4F9A-465D-909C-2E47FCA4C18D}"/>
              </a:ext>
            </a:extLst>
          </p:cNvPr>
          <p:cNvSpPr>
            <a:spLocks noGrp="1"/>
          </p:cNvSpPr>
          <p:nvPr>
            <p:ph type="ftr" sz="quarter" idx="11"/>
          </p:nvPr>
        </p:nvSpPr>
        <p:spPr/>
        <p:txBody>
          <a:bodyPr/>
          <a:lstStyle/>
          <a:p>
            <a:pPr marL="0" marR="0" lvl="0" indent="0" algn="r" defTabSz="914400" rtl="0" eaLnBrk="1" fontAlgn="auto" latinLnBrk="0" hangingPunct="1">
              <a:lnSpc>
                <a:spcPct val="70000"/>
              </a:lnSpc>
              <a:spcBef>
                <a:spcPts val="0"/>
              </a:spcBef>
              <a:spcAft>
                <a:spcPts val="0"/>
              </a:spcAft>
              <a:buClrTx/>
              <a:buSzTx/>
              <a:buFontTx/>
              <a:buNone/>
              <a:tabLst/>
              <a:defRPr/>
            </a:pPr>
            <a:r>
              <a:rPr kumimoji="0" lang="fr-FR" sz="1000" b="0" i="0" u="none" strike="noStrike" kern="1200" cap="none" spc="0" normalizeH="0" baseline="0" noProof="0">
                <a:ln>
                  <a:noFill/>
                </a:ln>
                <a:solidFill>
                  <a:srgbClr val="9FA3A4"/>
                </a:solidFill>
                <a:effectLst/>
                <a:uLnTx/>
                <a:uFillTx/>
                <a:latin typeface="Arial"/>
                <a:ea typeface="+mn-ea"/>
                <a:cs typeface="+mn-cs"/>
              </a:rPr>
              <a:t>Médecins conseils Relyens - FNAMA</a:t>
            </a:r>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
        <p:nvSpPr>
          <p:cNvPr id="6" name="Espace réservé du numéro de diapositive 5">
            <a:extLst>
              <a:ext uri="{FF2B5EF4-FFF2-40B4-BE49-F238E27FC236}">
                <a16:creationId xmlns:a16="http://schemas.microsoft.com/office/drawing/2014/main" id="{59973F85-73B5-485A-9AE8-8D2B5A88BE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C0F30-2BA6-4E2D-AFC7-62C5E77ECC9C}" type="slidenum">
              <a:rPr kumimoji="0" lang="fr-FR" sz="1000" b="0" i="0" u="none" strike="noStrike" kern="1200" cap="none" spc="0" normalizeH="0" baseline="0" noProof="0" smtClean="0">
                <a:ln>
                  <a:noFill/>
                </a:ln>
                <a:solidFill>
                  <a:srgbClr val="9FA3A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000" b="0" i="0" u="none" strike="noStrike" kern="1200" cap="none" spc="0" normalizeH="0" baseline="0" noProof="0" dirty="0">
              <a:ln>
                <a:noFill/>
              </a:ln>
              <a:solidFill>
                <a:srgbClr val="9FA3A4"/>
              </a:solidFill>
              <a:effectLst/>
              <a:uLnTx/>
              <a:uFillTx/>
              <a:latin typeface="Arial"/>
              <a:ea typeface="+mn-ea"/>
              <a:cs typeface="+mn-cs"/>
            </a:endParaRPr>
          </a:p>
        </p:txBody>
      </p:sp>
    </p:spTree>
    <p:extLst>
      <p:ext uri="{BB962C8B-B14F-4D97-AF65-F5344CB8AC3E}">
        <p14:creationId xmlns:p14="http://schemas.microsoft.com/office/powerpoint/2010/main" val="3166509357"/>
      </p:ext>
    </p:extLst>
  </p:cSld>
  <p:clrMapOvr>
    <a:masterClrMapping/>
  </p:clrMapOvr>
</p:sld>
</file>

<file path=ppt/theme/theme1.xml><?xml version="1.0" encoding="utf-8"?>
<a:theme xmlns:a="http://schemas.openxmlformats.org/drawingml/2006/main" name="Thème Office">
  <a:themeElements>
    <a:clrScheme name="RELYENS 2023 PPT">
      <a:dk1>
        <a:srgbClr val="535150"/>
      </a:dk1>
      <a:lt1>
        <a:sysClr val="window" lastClr="FFFFFF"/>
      </a:lt1>
      <a:dk2>
        <a:srgbClr val="676665"/>
      </a:dk2>
      <a:lt2>
        <a:srgbClr val="EEECE1"/>
      </a:lt2>
      <a:accent1>
        <a:srgbClr val="9FA3A4"/>
      </a:accent1>
      <a:accent2>
        <a:srgbClr val="F29400"/>
      </a:accent2>
      <a:accent3>
        <a:srgbClr val="009299"/>
      </a:accent3>
      <a:accent4>
        <a:srgbClr val="95C11F"/>
      </a:accent4>
      <a:accent5>
        <a:srgbClr val="C5006B"/>
      </a:accent5>
      <a:accent6>
        <a:srgbClr val="E30613"/>
      </a:accent6>
      <a:hlink>
        <a:srgbClr val="F29400"/>
      </a:hlink>
      <a:folHlink>
        <a:srgbClr val="F29400"/>
      </a:folHlink>
    </a:clrScheme>
    <a:fontScheme name="Relyens PPT 2023">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5" id="{2C3ED451-5522-4B10-96A7-5EDCCE9A485D}" vid="{6173D18C-6A1D-47EE-BB9D-7FD1E11A6EBC}"/>
    </a:ext>
  </a:extLst>
</a:theme>
</file>

<file path=ppt/theme/theme2.xml><?xml version="1.0" encoding="utf-8"?>
<a:theme xmlns:a="http://schemas.openxmlformats.org/drawingml/2006/main" name="1_Thème Office">
  <a:themeElements>
    <a:clrScheme name="RELYENS 2023 PPT">
      <a:dk1>
        <a:srgbClr val="535150"/>
      </a:dk1>
      <a:lt1>
        <a:sysClr val="window" lastClr="FFFFFF"/>
      </a:lt1>
      <a:dk2>
        <a:srgbClr val="676665"/>
      </a:dk2>
      <a:lt2>
        <a:srgbClr val="EEECE1"/>
      </a:lt2>
      <a:accent1>
        <a:srgbClr val="9FA3A4"/>
      </a:accent1>
      <a:accent2>
        <a:srgbClr val="F29400"/>
      </a:accent2>
      <a:accent3>
        <a:srgbClr val="009299"/>
      </a:accent3>
      <a:accent4>
        <a:srgbClr val="95C11F"/>
      </a:accent4>
      <a:accent5>
        <a:srgbClr val="C5006B"/>
      </a:accent5>
      <a:accent6>
        <a:srgbClr val="E30613"/>
      </a:accent6>
      <a:hlink>
        <a:srgbClr val="F29400"/>
      </a:hlink>
      <a:folHlink>
        <a:srgbClr val="F29400"/>
      </a:folHlink>
    </a:clrScheme>
    <a:fontScheme name="Relyens PPT 2023">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0900_Présentation_institutionnelle_Relyens_FRA_24E.pptx" id="{97212C12-2A8B-4AE2-8C0D-FB92F6D62630}" vid="{64A642DA-3D92-4EB5-B12F-F669359EA630}"/>
    </a:ext>
  </a:extLst>
</a:theme>
</file>

<file path=ppt/theme/theme3.xml><?xml version="1.0" encoding="utf-8"?>
<a:theme xmlns:a="http://schemas.openxmlformats.org/drawingml/2006/main" name="2_Thème Office">
  <a:themeElements>
    <a:clrScheme name="RELYENS 2023 PPT">
      <a:dk1>
        <a:srgbClr val="535150"/>
      </a:dk1>
      <a:lt1>
        <a:sysClr val="window" lastClr="FFFFFF"/>
      </a:lt1>
      <a:dk2>
        <a:srgbClr val="676665"/>
      </a:dk2>
      <a:lt2>
        <a:srgbClr val="EEECE1"/>
      </a:lt2>
      <a:accent1>
        <a:srgbClr val="9FA3A4"/>
      </a:accent1>
      <a:accent2>
        <a:srgbClr val="F29400"/>
      </a:accent2>
      <a:accent3>
        <a:srgbClr val="009299"/>
      </a:accent3>
      <a:accent4>
        <a:srgbClr val="95C11F"/>
      </a:accent4>
      <a:accent5>
        <a:srgbClr val="C5006B"/>
      </a:accent5>
      <a:accent6>
        <a:srgbClr val="E30613"/>
      </a:accent6>
      <a:hlink>
        <a:srgbClr val="F29400"/>
      </a:hlink>
      <a:folHlink>
        <a:srgbClr val="F29400"/>
      </a:folHlink>
    </a:clrScheme>
    <a:fontScheme name="Relyens PPT 2023">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powerpoint FR BU 16.9.potx" id="{228AA0A3-5D16-46F2-9F0D-AADBF29E509F}" vid="{B3916562-F110-4836-917A-1C68A3CE3449}"/>
    </a:ext>
  </a:extLst>
</a:theme>
</file>

<file path=ppt/theme/theme4.xml><?xml version="1.0" encoding="utf-8"?>
<a:theme xmlns:a="http://schemas.openxmlformats.org/drawingml/2006/main" name="3_Thème Office">
  <a:themeElements>
    <a:clrScheme name="RELYENS 2023 PPT">
      <a:dk1>
        <a:srgbClr val="535150"/>
      </a:dk1>
      <a:lt1>
        <a:sysClr val="window" lastClr="FFFFFF"/>
      </a:lt1>
      <a:dk2>
        <a:srgbClr val="676665"/>
      </a:dk2>
      <a:lt2>
        <a:srgbClr val="EEECE1"/>
      </a:lt2>
      <a:accent1>
        <a:srgbClr val="9FA3A4"/>
      </a:accent1>
      <a:accent2>
        <a:srgbClr val="F29400"/>
      </a:accent2>
      <a:accent3>
        <a:srgbClr val="009299"/>
      </a:accent3>
      <a:accent4>
        <a:srgbClr val="95C11F"/>
      </a:accent4>
      <a:accent5>
        <a:srgbClr val="C5006B"/>
      </a:accent5>
      <a:accent6>
        <a:srgbClr val="E30613"/>
      </a:accent6>
      <a:hlink>
        <a:srgbClr val="F29400"/>
      </a:hlink>
      <a:folHlink>
        <a:srgbClr val="F29400"/>
      </a:folHlink>
    </a:clrScheme>
    <a:fontScheme name="Relyens PPT 2023">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5" id="{2C3ED451-5522-4B10-96A7-5EDCCE9A485D}" vid="{6173D18C-6A1D-47EE-BB9D-7FD1E11A6EBC}"/>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LYENS 2023 PPT">
    <a:dk1>
      <a:srgbClr val="535150"/>
    </a:dk1>
    <a:lt1>
      <a:sysClr val="window" lastClr="FFFFFF"/>
    </a:lt1>
    <a:dk2>
      <a:srgbClr val="676665"/>
    </a:dk2>
    <a:lt2>
      <a:srgbClr val="EEECE1"/>
    </a:lt2>
    <a:accent1>
      <a:srgbClr val="9FA3A4"/>
    </a:accent1>
    <a:accent2>
      <a:srgbClr val="F29400"/>
    </a:accent2>
    <a:accent3>
      <a:srgbClr val="009299"/>
    </a:accent3>
    <a:accent4>
      <a:srgbClr val="95C11F"/>
    </a:accent4>
    <a:accent5>
      <a:srgbClr val="C5006B"/>
    </a:accent5>
    <a:accent6>
      <a:srgbClr val="E30613"/>
    </a:accent6>
    <a:hlink>
      <a:srgbClr val="F29400"/>
    </a:hlink>
    <a:folHlink>
      <a:srgbClr val="F29400"/>
    </a:folHlink>
  </a:clrScheme>
</a:themeOverride>
</file>

<file path=ppt/theme/themeOverride2.xml><?xml version="1.0" encoding="utf-8"?>
<a:themeOverride xmlns:a="http://schemas.openxmlformats.org/drawingml/2006/main">
  <a:clrScheme name="RELYENS 2023 PPT">
    <a:dk1>
      <a:srgbClr val="535150"/>
    </a:dk1>
    <a:lt1>
      <a:sysClr val="window" lastClr="FFFFFF"/>
    </a:lt1>
    <a:dk2>
      <a:srgbClr val="676665"/>
    </a:dk2>
    <a:lt2>
      <a:srgbClr val="EEECE1"/>
    </a:lt2>
    <a:accent1>
      <a:srgbClr val="9FA3A4"/>
    </a:accent1>
    <a:accent2>
      <a:srgbClr val="F29400"/>
    </a:accent2>
    <a:accent3>
      <a:srgbClr val="009299"/>
    </a:accent3>
    <a:accent4>
      <a:srgbClr val="95C11F"/>
    </a:accent4>
    <a:accent5>
      <a:srgbClr val="C5006B"/>
    </a:accent5>
    <a:accent6>
      <a:srgbClr val="E30613"/>
    </a:accent6>
    <a:hlink>
      <a:srgbClr val="F29400"/>
    </a:hlink>
    <a:folHlink>
      <a:srgbClr val="F29400"/>
    </a:folHlink>
  </a:clrScheme>
</a:themeOverride>
</file>

<file path=docProps/app.xml><?xml version="1.0" encoding="utf-8"?>
<Properties xmlns="http://schemas.openxmlformats.org/officeDocument/2006/extended-properties" xmlns:vt="http://schemas.openxmlformats.org/officeDocument/2006/docPropsVTypes">
  <Template>M_ppt_externe_Relyens_FRA_23A</Template>
  <TotalTime>1136</TotalTime>
  <Words>8222</Words>
  <Application>Microsoft Macintosh PowerPoint</Application>
  <PresentationFormat>Grand écran</PresentationFormat>
  <Paragraphs>967</Paragraphs>
  <Slides>56</Slides>
  <Notes>18</Notes>
  <HiddenSlides>0</HiddenSlides>
  <MMClips>0</MMClips>
  <ScaleCrop>false</ScaleCrop>
  <HeadingPairs>
    <vt:vector size="8" baseType="variant">
      <vt:variant>
        <vt:lpstr>Polices utilisées</vt:lpstr>
      </vt:variant>
      <vt:variant>
        <vt:i4>5</vt:i4>
      </vt:variant>
      <vt:variant>
        <vt:lpstr>Thème</vt:lpstr>
      </vt:variant>
      <vt:variant>
        <vt:i4>4</vt:i4>
      </vt:variant>
      <vt:variant>
        <vt:lpstr>Serveurs OLE incorporés</vt:lpstr>
      </vt:variant>
      <vt:variant>
        <vt:i4>1</vt:i4>
      </vt:variant>
      <vt:variant>
        <vt:lpstr>Titres des diapositives</vt:lpstr>
      </vt:variant>
      <vt:variant>
        <vt:i4>56</vt:i4>
      </vt:variant>
    </vt:vector>
  </HeadingPairs>
  <TitlesOfParts>
    <vt:vector size="66" baseType="lpstr">
      <vt:lpstr>Arial</vt:lpstr>
      <vt:lpstr>Arial Black</vt:lpstr>
      <vt:lpstr>Calibri</vt:lpstr>
      <vt:lpstr>Symbol</vt:lpstr>
      <vt:lpstr>Wingdings</vt:lpstr>
      <vt:lpstr>Thème Office</vt:lpstr>
      <vt:lpstr>1_Thème Office</vt:lpstr>
      <vt:lpstr>2_Thème Office</vt:lpstr>
      <vt:lpstr>3_Thème Office</vt:lpstr>
      <vt:lpstr>Acrobat Document</vt:lpstr>
      <vt:lpstr> Journée nationale de la médecine agréée, FNAMA – Paris le 15 novembre 2024 Intervention des Médecins conseils de Relyens </vt:lpstr>
      <vt:lpstr>RELYENS UN GROUPE EUROPÉEN INNOVANT ET RESPONSABLE</vt:lpstr>
      <vt:lpstr>La promesse que nous faisons à nos clients-sociétaires et à la Société</vt:lpstr>
      <vt:lpstr>Presque 100 ans d’engagement aux côtés des acteurs de l’intérêt général</vt:lpstr>
      <vt:lpstr>Un groupe mutualiste européen de référence sur ses marchés</vt:lpstr>
      <vt:lpstr>Sommaire</vt:lpstr>
      <vt:lpstr>Le conseil médical</vt:lpstr>
      <vt:lpstr>Sommaire </vt:lpstr>
      <vt:lpstr>Propos introductifs</vt:lpstr>
      <vt:lpstr>Propos introductifs </vt:lpstr>
      <vt:lpstr>Propos introductifs</vt:lpstr>
      <vt:lpstr>Propos introductifs </vt:lpstr>
      <vt:lpstr>La procédure devant le conseil médical</vt:lpstr>
      <vt:lpstr>La procédure devant le conseil médical </vt:lpstr>
      <vt:lpstr>La procédure devant le conseil médical </vt:lpstr>
      <vt:lpstr>La procédure devant le conseil médical </vt:lpstr>
      <vt:lpstr>La procédure devant le conseil médical </vt:lpstr>
      <vt:lpstr>Compétences du conseil médical </vt:lpstr>
      <vt:lpstr>Compétences du conseil médical en formation restreinte </vt:lpstr>
      <vt:lpstr>Compétences du conseil médical en formation restreinte </vt:lpstr>
      <vt:lpstr>Compétences du conseil médical en formation restreinte </vt:lpstr>
      <vt:lpstr>Compétences du conseil médical en formation restreinte </vt:lpstr>
      <vt:lpstr>Compétences du conseil médical en formation restreinte </vt:lpstr>
      <vt:lpstr>Compétences du conseil médical en formation restreinte </vt:lpstr>
      <vt:lpstr>Compétences du conseil médical en formation restreinte </vt:lpstr>
      <vt:lpstr>Compétences du conseil médical </vt:lpstr>
      <vt:lpstr>Compétence du conseil médical </vt:lpstr>
      <vt:lpstr>Compétences du conseil médical en formation plénière </vt:lpstr>
      <vt:lpstr>Compétences du conseil médical en formation plénière </vt:lpstr>
      <vt:lpstr>Focus sur la gravité pour les CLM/CLD – dossiers contentieux</vt:lpstr>
      <vt:lpstr>Le CITIS</vt:lpstr>
      <vt:lpstr>Le CITIS</vt:lpstr>
      <vt:lpstr>Le CITIS</vt:lpstr>
      <vt:lpstr>Le CITIS</vt:lpstr>
      <vt:lpstr>Le CITIS</vt:lpstr>
      <vt:lpstr>Le CITIS</vt:lpstr>
      <vt:lpstr>Le formulaire CERFA</vt:lpstr>
      <vt:lpstr>Le formulaire CERFA</vt:lpstr>
      <vt:lpstr>L’expertise médicale  et son impact financier</vt:lpstr>
      <vt:lpstr>L’expertise médicale et son impact financier</vt:lpstr>
      <vt:lpstr>L’expertise médicale et son impact financier</vt:lpstr>
      <vt:lpstr>L’expertise médicale et son impact financier</vt:lpstr>
      <vt:lpstr>L’expertise médicale et son impact financier</vt:lpstr>
      <vt:lpstr>La reconnaissance de l’imputabilité, la consolidation et les soins post-consolidation</vt:lpstr>
      <vt:lpstr>La reconnaissance de l’imputabilité</vt:lpstr>
      <vt:lpstr>L’imputabilité</vt:lpstr>
      <vt:lpstr>L’imputabilité</vt:lpstr>
      <vt:lpstr>L’imputabilité</vt:lpstr>
      <vt:lpstr>La consolidation médico-légale Les soins post-consolidation</vt:lpstr>
      <vt:lpstr>Consolidation – Guérison - Rechute</vt:lpstr>
      <vt:lpstr>Consolidation – Guérison - Rechute</vt:lpstr>
      <vt:lpstr>La consolidation médico-légale</vt:lpstr>
      <vt:lpstr>Notion de rechute</vt:lpstr>
      <vt:lpstr>Soins post-consolidation</vt:lpstr>
      <vt:lpstr>Soins post-consolidation# Soins d’entretien</vt:lpstr>
      <vt:lpstr>Maîtriser les risques, mutualiser la confiance.®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NANTY Marie-France</dc:creator>
  <cp:lastModifiedBy>Arnaud du BOURGUET</cp:lastModifiedBy>
  <cp:revision>50</cp:revision>
  <dcterms:created xsi:type="dcterms:W3CDTF">2023-06-20T12:19:28Z</dcterms:created>
  <dcterms:modified xsi:type="dcterms:W3CDTF">2024-11-15T16:35:35Z</dcterms:modified>
</cp:coreProperties>
</file>